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9" r:id="rId6"/>
    <p:sldId id="259" r:id="rId7"/>
    <p:sldId id="280" r:id="rId8"/>
    <p:sldId id="261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81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9/5/2024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7030A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800">
                <a:solidFill>
                  <a:srgbClr val="0070C0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400">
                <a:solidFill>
                  <a:srgbClr val="002060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7030A0"/>
                </a:solidFill>
              </a:defRPr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lang="en-US" sz="28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lang="en-US" sz="2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400"/>
            </a:lvl1pPr>
            <a:lvl2pPr>
              <a:lnSpc>
                <a:spcPct val="150000"/>
              </a:lnSpc>
              <a:spcBef>
                <a:spcPts val="0"/>
              </a:spcBef>
              <a:defRPr sz="2000"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400"/>
            </a:lvl1pPr>
            <a:lvl2pPr>
              <a:lnSpc>
                <a:spcPct val="150000"/>
              </a:lnSpc>
              <a:spcBef>
                <a:spcPts val="0"/>
              </a:spcBef>
              <a:defRPr sz="2000"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4.m4a"/><Relationship Id="rId13" Type="http://schemas.microsoft.com/office/2007/relationships/media" Target="../media/media117.m4a"/><Relationship Id="rId18" Type="http://schemas.openxmlformats.org/officeDocument/2006/relationships/audio" Target="../media/media119.m4a"/><Relationship Id="rId3" Type="http://schemas.microsoft.com/office/2007/relationships/media" Target="../media/media83.mp3"/><Relationship Id="rId21" Type="http://schemas.openxmlformats.org/officeDocument/2006/relationships/slideLayout" Target="../slideLayouts/slideLayout7.xml"/><Relationship Id="rId7" Type="http://schemas.microsoft.com/office/2007/relationships/media" Target="../media/media114.m4a"/><Relationship Id="rId12" Type="http://schemas.openxmlformats.org/officeDocument/2006/relationships/audio" Target="../media/media116.m4a"/><Relationship Id="rId17" Type="http://schemas.microsoft.com/office/2007/relationships/media" Target="../media/media119.m4a"/><Relationship Id="rId2" Type="http://schemas.openxmlformats.org/officeDocument/2006/relationships/audio" Target="../media/media112.m4a"/><Relationship Id="rId16" Type="http://schemas.openxmlformats.org/officeDocument/2006/relationships/audio" Target="../media/media118.m4a"/><Relationship Id="rId20" Type="http://schemas.openxmlformats.org/officeDocument/2006/relationships/audio" Target="../media/media120.m4a"/><Relationship Id="rId1" Type="http://schemas.microsoft.com/office/2007/relationships/media" Target="../media/media112.m4a"/><Relationship Id="rId6" Type="http://schemas.openxmlformats.org/officeDocument/2006/relationships/audio" Target="../media/media113.m4a"/><Relationship Id="rId11" Type="http://schemas.microsoft.com/office/2007/relationships/media" Target="../media/media116.m4a"/><Relationship Id="rId24" Type="http://schemas.openxmlformats.org/officeDocument/2006/relationships/image" Target="../media/image6.png"/><Relationship Id="rId5" Type="http://schemas.microsoft.com/office/2007/relationships/media" Target="../media/media113.m4a"/><Relationship Id="rId15" Type="http://schemas.microsoft.com/office/2007/relationships/media" Target="../media/media118.m4a"/><Relationship Id="rId23" Type="http://schemas.openxmlformats.org/officeDocument/2006/relationships/image" Target="../media/image10.emf"/><Relationship Id="rId10" Type="http://schemas.openxmlformats.org/officeDocument/2006/relationships/audio" Target="../media/media115.m4a"/><Relationship Id="rId19" Type="http://schemas.microsoft.com/office/2007/relationships/media" Target="../media/media120.m4a"/><Relationship Id="rId4" Type="http://schemas.openxmlformats.org/officeDocument/2006/relationships/audio" Target="../media/media83.mp3"/><Relationship Id="rId9" Type="http://schemas.microsoft.com/office/2007/relationships/media" Target="../media/media115.m4a"/><Relationship Id="rId14" Type="http://schemas.openxmlformats.org/officeDocument/2006/relationships/audio" Target="../media/media117.m4a"/><Relationship Id="rId22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4.mp3"/><Relationship Id="rId13" Type="http://schemas.microsoft.com/office/2007/relationships/media" Target="../media/media127.mp3"/><Relationship Id="rId18" Type="http://schemas.openxmlformats.org/officeDocument/2006/relationships/audio" Target="../media/media129.mp3"/><Relationship Id="rId26" Type="http://schemas.openxmlformats.org/officeDocument/2006/relationships/oleObject" Target="../embeddings/oleObject5.bin"/><Relationship Id="rId3" Type="http://schemas.microsoft.com/office/2007/relationships/media" Target="../media/media122.mp3"/><Relationship Id="rId21" Type="http://schemas.microsoft.com/office/2007/relationships/media" Target="../media/media131.mp3"/><Relationship Id="rId7" Type="http://schemas.microsoft.com/office/2007/relationships/media" Target="../media/media124.mp3"/><Relationship Id="rId12" Type="http://schemas.openxmlformats.org/officeDocument/2006/relationships/audio" Target="../media/media126.mp3"/><Relationship Id="rId17" Type="http://schemas.microsoft.com/office/2007/relationships/media" Target="../media/media129.mp3"/><Relationship Id="rId25" Type="http://schemas.openxmlformats.org/officeDocument/2006/relationships/slideLayout" Target="../slideLayouts/slideLayout7.xml"/><Relationship Id="rId2" Type="http://schemas.openxmlformats.org/officeDocument/2006/relationships/audio" Target="../media/media121.mp3"/><Relationship Id="rId16" Type="http://schemas.openxmlformats.org/officeDocument/2006/relationships/audio" Target="../media/media128.mp3"/><Relationship Id="rId20" Type="http://schemas.openxmlformats.org/officeDocument/2006/relationships/audio" Target="../media/media130.mp3"/><Relationship Id="rId1" Type="http://schemas.microsoft.com/office/2007/relationships/media" Target="../media/media121.mp3"/><Relationship Id="rId6" Type="http://schemas.openxmlformats.org/officeDocument/2006/relationships/audio" Target="../media/media123.mp3"/><Relationship Id="rId11" Type="http://schemas.microsoft.com/office/2007/relationships/media" Target="../media/media126.mp3"/><Relationship Id="rId24" Type="http://schemas.openxmlformats.org/officeDocument/2006/relationships/audio" Target="../media/media132.mp3"/><Relationship Id="rId5" Type="http://schemas.microsoft.com/office/2007/relationships/media" Target="../media/media123.mp3"/><Relationship Id="rId15" Type="http://schemas.microsoft.com/office/2007/relationships/media" Target="../media/media128.mp3"/><Relationship Id="rId23" Type="http://schemas.microsoft.com/office/2007/relationships/media" Target="../media/media132.mp3"/><Relationship Id="rId28" Type="http://schemas.openxmlformats.org/officeDocument/2006/relationships/image" Target="../media/image3.png"/><Relationship Id="rId10" Type="http://schemas.openxmlformats.org/officeDocument/2006/relationships/audio" Target="../media/media125.mp3"/><Relationship Id="rId19" Type="http://schemas.microsoft.com/office/2007/relationships/media" Target="../media/media130.mp3"/><Relationship Id="rId4" Type="http://schemas.openxmlformats.org/officeDocument/2006/relationships/audio" Target="../media/media122.mp3"/><Relationship Id="rId9" Type="http://schemas.microsoft.com/office/2007/relationships/media" Target="../media/media125.mp3"/><Relationship Id="rId14" Type="http://schemas.openxmlformats.org/officeDocument/2006/relationships/audio" Target="../media/media127.mp3"/><Relationship Id="rId22" Type="http://schemas.openxmlformats.org/officeDocument/2006/relationships/audio" Target="../media/media131.mp3"/><Relationship Id="rId27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6.mp3"/><Relationship Id="rId13" Type="http://schemas.microsoft.com/office/2007/relationships/media" Target="../media/media139.mp3"/><Relationship Id="rId18" Type="http://schemas.openxmlformats.org/officeDocument/2006/relationships/image" Target="../media/image6.png"/><Relationship Id="rId3" Type="http://schemas.microsoft.com/office/2007/relationships/media" Target="../media/media134.mp3"/><Relationship Id="rId7" Type="http://schemas.microsoft.com/office/2007/relationships/media" Target="../media/media136.mp3"/><Relationship Id="rId12" Type="http://schemas.openxmlformats.org/officeDocument/2006/relationships/audio" Target="../media/media138.mp3"/><Relationship Id="rId17" Type="http://schemas.openxmlformats.org/officeDocument/2006/relationships/image" Target="../media/image12.emf"/><Relationship Id="rId2" Type="http://schemas.openxmlformats.org/officeDocument/2006/relationships/audio" Target="../media/media133.mp3"/><Relationship Id="rId16" Type="http://schemas.openxmlformats.org/officeDocument/2006/relationships/oleObject" Target="../embeddings/oleObject6.bin"/><Relationship Id="rId1" Type="http://schemas.microsoft.com/office/2007/relationships/media" Target="../media/media133.mp3"/><Relationship Id="rId6" Type="http://schemas.openxmlformats.org/officeDocument/2006/relationships/audio" Target="../media/media135.mp3"/><Relationship Id="rId11" Type="http://schemas.microsoft.com/office/2007/relationships/media" Target="../media/media138.mp3"/><Relationship Id="rId5" Type="http://schemas.microsoft.com/office/2007/relationships/media" Target="../media/media135.mp3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137.mp3"/><Relationship Id="rId4" Type="http://schemas.openxmlformats.org/officeDocument/2006/relationships/audio" Target="../media/media134.mp3"/><Relationship Id="rId9" Type="http://schemas.microsoft.com/office/2007/relationships/media" Target="../media/media137.mp3"/><Relationship Id="rId14" Type="http://schemas.openxmlformats.org/officeDocument/2006/relationships/audio" Target="../media/media139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3.mp3"/><Relationship Id="rId13" Type="http://schemas.openxmlformats.org/officeDocument/2006/relationships/slideLayout" Target="../slideLayouts/slideLayout7.xml"/><Relationship Id="rId3" Type="http://schemas.microsoft.com/office/2007/relationships/media" Target="../media/media141.mp3"/><Relationship Id="rId7" Type="http://schemas.microsoft.com/office/2007/relationships/media" Target="../media/media143.mp3"/><Relationship Id="rId12" Type="http://schemas.openxmlformats.org/officeDocument/2006/relationships/audio" Target="../media/media145.mp3"/><Relationship Id="rId2" Type="http://schemas.openxmlformats.org/officeDocument/2006/relationships/audio" Target="../media/media140.mp3"/><Relationship Id="rId16" Type="http://schemas.openxmlformats.org/officeDocument/2006/relationships/image" Target="../media/image3.png"/><Relationship Id="rId1" Type="http://schemas.microsoft.com/office/2007/relationships/media" Target="../media/media140.mp3"/><Relationship Id="rId6" Type="http://schemas.openxmlformats.org/officeDocument/2006/relationships/audio" Target="../media/media142.mp3"/><Relationship Id="rId11" Type="http://schemas.microsoft.com/office/2007/relationships/media" Target="../media/media145.mp3"/><Relationship Id="rId5" Type="http://schemas.microsoft.com/office/2007/relationships/media" Target="../media/media142.mp3"/><Relationship Id="rId15" Type="http://schemas.openxmlformats.org/officeDocument/2006/relationships/image" Target="../media/image13.emf"/><Relationship Id="rId10" Type="http://schemas.openxmlformats.org/officeDocument/2006/relationships/audio" Target="../media/media144.mp3"/><Relationship Id="rId4" Type="http://schemas.openxmlformats.org/officeDocument/2006/relationships/audio" Target="../media/media141.mp3"/><Relationship Id="rId9" Type="http://schemas.microsoft.com/office/2007/relationships/media" Target="../media/media144.mp3"/><Relationship Id="rId1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9.m4a"/><Relationship Id="rId13" Type="http://schemas.microsoft.com/office/2007/relationships/media" Target="../media/media152.mp3"/><Relationship Id="rId18" Type="http://schemas.openxmlformats.org/officeDocument/2006/relationships/image" Target="../media/image6.png"/><Relationship Id="rId3" Type="http://schemas.microsoft.com/office/2007/relationships/media" Target="../media/media147.m4a"/><Relationship Id="rId7" Type="http://schemas.microsoft.com/office/2007/relationships/media" Target="../media/media149.m4a"/><Relationship Id="rId12" Type="http://schemas.openxmlformats.org/officeDocument/2006/relationships/audio" Target="../media/media151.m4a"/><Relationship Id="rId17" Type="http://schemas.openxmlformats.org/officeDocument/2006/relationships/image" Target="../media/image14.emf"/><Relationship Id="rId2" Type="http://schemas.openxmlformats.org/officeDocument/2006/relationships/audio" Target="../media/media146.mp3"/><Relationship Id="rId16" Type="http://schemas.openxmlformats.org/officeDocument/2006/relationships/oleObject" Target="../embeddings/oleObject8.bin"/><Relationship Id="rId1" Type="http://schemas.microsoft.com/office/2007/relationships/media" Target="../media/media146.mp3"/><Relationship Id="rId6" Type="http://schemas.openxmlformats.org/officeDocument/2006/relationships/audio" Target="../media/media148.m4a"/><Relationship Id="rId11" Type="http://schemas.microsoft.com/office/2007/relationships/media" Target="../media/media151.m4a"/><Relationship Id="rId5" Type="http://schemas.microsoft.com/office/2007/relationships/media" Target="../media/media148.m4a"/><Relationship Id="rId15" Type="http://schemas.openxmlformats.org/officeDocument/2006/relationships/slideLayout" Target="../slideLayouts/slideLayout7.xml"/><Relationship Id="rId10" Type="http://schemas.microsoft.com/office/2007/relationships/media" Target="../media/media150.m4a"/><Relationship Id="rId4" Type="http://schemas.openxmlformats.org/officeDocument/2006/relationships/audio" Target="../media/media147.m4a"/><Relationship Id="rId9" Type="http://schemas.openxmlformats.org/officeDocument/2006/relationships/audio" Target="NULL" TargetMode="External"/><Relationship Id="rId14" Type="http://schemas.openxmlformats.org/officeDocument/2006/relationships/audio" Target="../media/media152.mp3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6.mp3"/><Relationship Id="rId3" Type="http://schemas.microsoft.com/office/2007/relationships/media" Target="../media/media154.mp3"/><Relationship Id="rId7" Type="http://schemas.microsoft.com/office/2007/relationships/media" Target="../media/media156.mp3"/><Relationship Id="rId12" Type="http://schemas.openxmlformats.org/officeDocument/2006/relationships/image" Target="../media/image3.png"/><Relationship Id="rId2" Type="http://schemas.openxmlformats.org/officeDocument/2006/relationships/audio" Target="../media/media153.mp3"/><Relationship Id="rId1" Type="http://schemas.microsoft.com/office/2007/relationships/media" Target="../media/media153.mp3"/><Relationship Id="rId6" Type="http://schemas.openxmlformats.org/officeDocument/2006/relationships/audio" Target="../media/media155.mp3"/><Relationship Id="rId11" Type="http://schemas.openxmlformats.org/officeDocument/2006/relationships/image" Target="../media/image15.emf"/><Relationship Id="rId5" Type="http://schemas.microsoft.com/office/2007/relationships/media" Target="../media/media155.mp3"/><Relationship Id="rId10" Type="http://schemas.openxmlformats.org/officeDocument/2006/relationships/oleObject" Target="../embeddings/oleObject9.bin"/><Relationship Id="rId4" Type="http://schemas.openxmlformats.org/officeDocument/2006/relationships/audio" Target="../media/media154.mp3"/><Relationship Id="rId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0.mp3"/><Relationship Id="rId3" Type="http://schemas.microsoft.com/office/2007/relationships/media" Target="../media/media158.mp3"/><Relationship Id="rId7" Type="http://schemas.microsoft.com/office/2007/relationships/media" Target="../media/media160.mp3"/><Relationship Id="rId12" Type="http://schemas.openxmlformats.org/officeDocument/2006/relationships/image" Target="../media/image6.png"/><Relationship Id="rId2" Type="http://schemas.openxmlformats.org/officeDocument/2006/relationships/audio" Target="../media/media157.mp3"/><Relationship Id="rId1" Type="http://schemas.microsoft.com/office/2007/relationships/media" Target="../media/media157.mp3"/><Relationship Id="rId6" Type="http://schemas.openxmlformats.org/officeDocument/2006/relationships/audio" Target="../media/media159.mp3"/><Relationship Id="rId11" Type="http://schemas.openxmlformats.org/officeDocument/2006/relationships/image" Target="../media/image16.emf"/><Relationship Id="rId5" Type="http://schemas.microsoft.com/office/2007/relationships/media" Target="../media/media159.mp3"/><Relationship Id="rId10" Type="http://schemas.openxmlformats.org/officeDocument/2006/relationships/oleObject" Target="../embeddings/oleObject10.bin"/><Relationship Id="rId4" Type="http://schemas.openxmlformats.org/officeDocument/2006/relationships/audio" Target="../media/media158.mp3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4.mp3"/><Relationship Id="rId13" Type="http://schemas.openxmlformats.org/officeDocument/2006/relationships/slideLayout" Target="../slideLayouts/slideLayout7.xml"/><Relationship Id="rId3" Type="http://schemas.microsoft.com/office/2007/relationships/media" Target="../media/media162.mp3"/><Relationship Id="rId7" Type="http://schemas.microsoft.com/office/2007/relationships/media" Target="../media/media164.mp3"/><Relationship Id="rId12" Type="http://schemas.openxmlformats.org/officeDocument/2006/relationships/audio" Target="../media/media166.mp3"/><Relationship Id="rId2" Type="http://schemas.openxmlformats.org/officeDocument/2006/relationships/audio" Target="../media/media161.mp3"/><Relationship Id="rId16" Type="http://schemas.openxmlformats.org/officeDocument/2006/relationships/image" Target="../media/image3.png"/><Relationship Id="rId1" Type="http://schemas.microsoft.com/office/2007/relationships/media" Target="../media/media161.mp3"/><Relationship Id="rId6" Type="http://schemas.openxmlformats.org/officeDocument/2006/relationships/audio" Target="../media/media163.mp3"/><Relationship Id="rId11" Type="http://schemas.microsoft.com/office/2007/relationships/media" Target="../media/media166.mp3"/><Relationship Id="rId5" Type="http://schemas.microsoft.com/office/2007/relationships/media" Target="../media/media163.mp3"/><Relationship Id="rId15" Type="http://schemas.openxmlformats.org/officeDocument/2006/relationships/image" Target="../media/image17.emf"/><Relationship Id="rId10" Type="http://schemas.openxmlformats.org/officeDocument/2006/relationships/audio" Target="../media/media165.mp3"/><Relationship Id="rId4" Type="http://schemas.openxmlformats.org/officeDocument/2006/relationships/audio" Target="../media/media162.mp3"/><Relationship Id="rId9" Type="http://schemas.microsoft.com/office/2007/relationships/media" Target="../media/media165.mp3"/><Relationship Id="rId1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13" Type="http://schemas.microsoft.com/office/2007/relationships/media" Target="../media/media173.mp3"/><Relationship Id="rId18" Type="http://schemas.openxmlformats.org/officeDocument/2006/relationships/audio" Target="../media/media175.mp3"/><Relationship Id="rId26" Type="http://schemas.openxmlformats.org/officeDocument/2006/relationships/audio" Target="../media/media179.mp3"/><Relationship Id="rId3" Type="http://schemas.microsoft.com/office/2007/relationships/media" Target="../media/media168.mp3"/><Relationship Id="rId21" Type="http://schemas.microsoft.com/office/2007/relationships/media" Target="../media/media177.mp3"/><Relationship Id="rId34" Type="http://schemas.openxmlformats.org/officeDocument/2006/relationships/audio" Target="../media/media183.mp3"/><Relationship Id="rId7" Type="http://schemas.microsoft.com/office/2007/relationships/media" Target="../media/media170.mp3"/><Relationship Id="rId12" Type="http://schemas.openxmlformats.org/officeDocument/2006/relationships/audio" Target="../media/media172.mp3"/><Relationship Id="rId17" Type="http://schemas.microsoft.com/office/2007/relationships/media" Target="../media/media175.mp3"/><Relationship Id="rId25" Type="http://schemas.microsoft.com/office/2007/relationships/media" Target="../media/media179.mp3"/><Relationship Id="rId33" Type="http://schemas.microsoft.com/office/2007/relationships/media" Target="../media/media183.mp3"/><Relationship Id="rId2" Type="http://schemas.openxmlformats.org/officeDocument/2006/relationships/audio" Target="../media/media167.mp3"/><Relationship Id="rId16" Type="http://schemas.openxmlformats.org/officeDocument/2006/relationships/audio" Target="../media/media174.mp3"/><Relationship Id="rId20" Type="http://schemas.openxmlformats.org/officeDocument/2006/relationships/audio" Target="../media/media176.mp3"/><Relationship Id="rId29" Type="http://schemas.microsoft.com/office/2007/relationships/media" Target="../media/media181.mp3"/><Relationship Id="rId1" Type="http://schemas.microsoft.com/office/2007/relationships/media" Target="../media/media167.mp3"/><Relationship Id="rId6" Type="http://schemas.openxmlformats.org/officeDocument/2006/relationships/audio" Target="../media/media169.mp3"/><Relationship Id="rId11" Type="http://schemas.microsoft.com/office/2007/relationships/media" Target="../media/media172.mp3"/><Relationship Id="rId24" Type="http://schemas.openxmlformats.org/officeDocument/2006/relationships/audio" Target="../media/media178.mp3"/><Relationship Id="rId32" Type="http://schemas.openxmlformats.org/officeDocument/2006/relationships/audio" Target="../media/media182.mp3"/><Relationship Id="rId5" Type="http://schemas.microsoft.com/office/2007/relationships/media" Target="../media/media169.mp3"/><Relationship Id="rId15" Type="http://schemas.microsoft.com/office/2007/relationships/media" Target="../media/media174.mp3"/><Relationship Id="rId23" Type="http://schemas.microsoft.com/office/2007/relationships/media" Target="../media/media178.mp3"/><Relationship Id="rId28" Type="http://schemas.openxmlformats.org/officeDocument/2006/relationships/audio" Target="../media/media180.mp3"/><Relationship Id="rId36" Type="http://schemas.openxmlformats.org/officeDocument/2006/relationships/image" Target="../media/image6.png"/><Relationship Id="rId10" Type="http://schemas.openxmlformats.org/officeDocument/2006/relationships/audio" Target="../media/media171.mp3"/><Relationship Id="rId19" Type="http://schemas.microsoft.com/office/2007/relationships/media" Target="../media/media176.mp3"/><Relationship Id="rId31" Type="http://schemas.microsoft.com/office/2007/relationships/media" Target="../media/media182.mp3"/><Relationship Id="rId4" Type="http://schemas.openxmlformats.org/officeDocument/2006/relationships/audio" Target="../media/media168.mp3"/><Relationship Id="rId9" Type="http://schemas.microsoft.com/office/2007/relationships/media" Target="../media/media171.mp3"/><Relationship Id="rId14" Type="http://schemas.openxmlformats.org/officeDocument/2006/relationships/audio" Target="../media/media173.mp3"/><Relationship Id="rId22" Type="http://schemas.openxmlformats.org/officeDocument/2006/relationships/audio" Target="../media/media177.mp3"/><Relationship Id="rId27" Type="http://schemas.microsoft.com/office/2007/relationships/media" Target="../media/media180.mp3"/><Relationship Id="rId30" Type="http://schemas.openxmlformats.org/officeDocument/2006/relationships/audio" Target="../media/media181.mp3"/><Relationship Id="rId35" Type="http://schemas.openxmlformats.org/officeDocument/2006/relationships/slideLayout" Target="../slideLayouts/slideLayout5.xml"/><Relationship Id="rId8" Type="http://schemas.openxmlformats.org/officeDocument/2006/relationships/audio" Target="../media/media170.mp3"/></Relationships>
</file>

<file path=ppt/slides/_rels/slide19.xml.rels><?xml version="1.0" encoding="UTF-8" standalone="yes"?>
<Relationships xmlns="http://schemas.openxmlformats.org/package/2006/relationships"><Relationship Id="rId13" Type="http://schemas.microsoft.com/office/2007/relationships/media" Target="../media/media190.mp3"/><Relationship Id="rId18" Type="http://schemas.openxmlformats.org/officeDocument/2006/relationships/audio" Target="../media/media192.mp3"/><Relationship Id="rId26" Type="http://schemas.openxmlformats.org/officeDocument/2006/relationships/audio" Target="../media/media196.mp3"/><Relationship Id="rId21" Type="http://schemas.microsoft.com/office/2007/relationships/media" Target="../media/media194.mp3"/><Relationship Id="rId34" Type="http://schemas.openxmlformats.org/officeDocument/2006/relationships/audio" Target="../media/media200.mp3"/><Relationship Id="rId7" Type="http://schemas.microsoft.com/office/2007/relationships/media" Target="../media/media187.mp3"/><Relationship Id="rId12" Type="http://schemas.openxmlformats.org/officeDocument/2006/relationships/audio" Target="../media/media189.mp3"/><Relationship Id="rId17" Type="http://schemas.microsoft.com/office/2007/relationships/media" Target="../media/media192.mp3"/><Relationship Id="rId25" Type="http://schemas.microsoft.com/office/2007/relationships/media" Target="../media/media196.mp3"/><Relationship Id="rId33" Type="http://schemas.microsoft.com/office/2007/relationships/media" Target="../media/media200.mp3"/><Relationship Id="rId38" Type="http://schemas.openxmlformats.org/officeDocument/2006/relationships/image" Target="../media/image3.png"/><Relationship Id="rId2" Type="http://schemas.openxmlformats.org/officeDocument/2006/relationships/audio" Target="../media/media184.mp3"/><Relationship Id="rId16" Type="http://schemas.openxmlformats.org/officeDocument/2006/relationships/audio" Target="../media/media191.mp3"/><Relationship Id="rId20" Type="http://schemas.openxmlformats.org/officeDocument/2006/relationships/audio" Target="../media/media193.mp3"/><Relationship Id="rId29" Type="http://schemas.microsoft.com/office/2007/relationships/media" Target="../media/media198.mp3"/><Relationship Id="rId1" Type="http://schemas.microsoft.com/office/2007/relationships/media" Target="../media/media184.mp3"/><Relationship Id="rId6" Type="http://schemas.openxmlformats.org/officeDocument/2006/relationships/audio" Target="../media/media186.mp3"/><Relationship Id="rId11" Type="http://schemas.microsoft.com/office/2007/relationships/media" Target="../media/media189.mp3"/><Relationship Id="rId24" Type="http://schemas.openxmlformats.org/officeDocument/2006/relationships/audio" Target="../media/media195.mp3"/><Relationship Id="rId32" Type="http://schemas.openxmlformats.org/officeDocument/2006/relationships/audio" Target="../media/media199.mp3"/><Relationship Id="rId37" Type="http://schemas.openxmlformats.org/officeDocument/2006/relationships/slideLayout" Target="../slideLayouts/slideLayout5.xml"/><Relationship Id="rId5" Type="http://schemas.microsoft.com/office/2007/relationships/media" Target="../media/media186.mp3"/><Relationship Id="rId15" Type="http://schemas.microsoft.com/office/2007/relationships/media" Target="../media/media191.mp3"/><Relationship Id="rId23" Type="http://schemas.microsoft.com/office/2007/relationships/media" Target="../media/media195.mp3"/><Relationship Id="rId28" Type="http://schemas.openxmlformats.org/officeDocument/2006/relationships/audio" Target="../media/media197.mp3"/><Relationship Id="rId36" Type="http://schemas.openxmlformats.org/officeDocument/2006/relationships/audio" Target="../media/media201.mp3"/><Relationship Id="rId10" Type="http://schemas.openxmlformats.org/officeDocument/2006/relationships/audio" Target="../media/media188.mp3"/><Relationship Id="rId19" Type="http://schemas.microsoft.com/office/2007/relationships/media" Target="../media/media193.mp3"/><Relationship Id="rId31" Type="http://schemas.microsoft.com/office/2007/relationships/media" Target="../media/media199.mp3"/><Relationship Id="rId4" Type="http://schemas.openxmlformats.org/officeDocument/2006/relationships/audio" Target="../media/media185.mp3"/><Relationship Id="rId9" Type="http://schemas.microsoft.com/office/2007/relationships/media" Target="../media/media188.mp3"/><Relationship Id="rId14" Type="http://schemas.openxmlformats.org/officeDocument/2006/relationships/audio" Target="../media/media190.mp3"/><Relationship Id="rId22" Type="http://schemas.openxmlformats.org/officeDocument/2006/relationships/audio" Target="../media/media194.mp3"/><Relationship Id="rId27" Type="http://schemas.microsoft.com/office/2007/relationships/media" Target="../media/media197.mp3"/><Relationship Id="rId30" Type="http://schemas.openxmlformats.org/officeDocument/2006/relationships/audio" Target="../media/media198.mp3"/><Relationship Id="rId35" Type="http://schemas.microsoft.com/office/2007/relationships/media" Target="../media/media201.mp3"/><Relationship Id="rId8" Type="http://schemas.openxmlformats.org/officeDocument/2006/relationships/audio" Target="../media/media187.mp3"/><Relationship Id="rId3" Type="http://schemas.microsoft.com/office/2007/relationships/media" Target="../media/media185.mp3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21" Type="http://schemas.microsoft.com/office/2007/relationships/media" Target="../media/media11.mp3"/><Relationship Id="rId34" Type="http://schemas.openxmlformats.org/officeDocument/2006/relationships/audio" Target="../media/media17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microsoft.com/office/2007/relationships/media" Target="../media/media17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microsoft.com/office/2007/relationships/media" Target="../media/media15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audio" Target="../media/media16.m4a"/><Relationship Id="rId37" Type="http://schemas.openxmlformats.org/officeDocument/2006/relationships/image" Target="../media/image4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image" Target="../media/image3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microsoft.com/office/2007/relationships/media" Target="../media/media16.m4a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openxmlformats.org/officeDocument/2006/relationships/slideLayout" Target="../slideLayouts/slideLayout5.xml"/><Relationship Id="rId8" Type="http://schemas.openxmlformats.org/officeDocument/2006/relationships/audio" Target="../media/media4.mp3"/><Relationship Id="rId3" Type="http://schemas.microsoft.com/office/2007/relationships/media" Target="../media/media2.mp3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24.mp3"/><Relationship Id="rId18" Type="http://schemas.openxmlformats.org/officeDocument/2006/relationships/audio" Target="../media/media26.mp3"/><Relationship Id="rId26" Type="http://schemas.openxmlformats.org/officeDocument/2006/relationships/audio" Target="../media/media30.mp3"/><Relationship Id="rId21" Type="http://schemas.microsoft.com/office/2007/relationships/media" Target="../media/media28.mp3"/><Relationship Id="rId34" Type="http://schemas.openxmlformats.org/officeDocument/2006/relationships/audio" Target="../media/media34.mp3"/><Relationship Id="rId7" Type="http://schemas.microsoft.com/office/2007/relationships/media" Target="../media/media21.mp3"/><Relationship Id="rId12" Type="http://schemas.openxmlformats.org/officeDocument/2006/relationships/audio" Target="../media/media23.mp3"/><Relationship Id="rId17" Type="http://schemas.microsoft.com/office/2007/relationships/media" Target="../media/media26.mp3"/><Relationship Id="rId25" Type="http://schemas.microsoft.com/office/2007/relationships/media" Target="../media/media30.mp3"/><Relationship Id="rId33" Type="http://schemas.microsoft.com/office/2007/relationships/media" Target="../media/media34.mp3"/><Relationship Id="rId38" Type="http://schemas.openxmlformats.org/officeDocument/2006/relationships/image" Target="../media/image3.png"/><Relationship Id="rId2" Type="http://schemas.openxmlformats.org/officeDocument/2006/relationships/audio" Target="../media/media18.mp3"/><Relationship Id="rId16" Type="http://schemas.openxmlformats.org/officeDocument/2006/relationships/audio" Target="../media/media25.mp3"/><Relationship Id="rId20" Type="http://schemas.openxmlformats.org/officeDocument/2006/relationships/audio" Target="../media/media27.mp3"/><Relationship Id="rId29" Type="http://schemas.microsoft.com/office/2007/relationships/media" Target="../media/media32.mp3"/><Relationship Id="rId1" Type="http://schemas.microsoft.com/office/2007/relationships/media" Target="../media/media18.mp3"/><Relationship Id="rId6" Type="http://schemas.openxmlformats.org/officeDocument/2006/relationships/audio" Target="../media/media20.mp3"/><Relationship Id="rId11" Type="http://schemas.microsoft.com/office/2007/relationships/media" Target="../media/media23.mp3"/><Relationship Id="rId24" Type="http://schemas.openxmlformats.org/officeDocument/2006/relationships/audio" Target="../media/media29.mp3"/><Relationship Id="rId32" Type="http://schemas.openxmlformats.org/officeDocument/2006/relationships/audio" Target="../media/media33.mp3"/><Relationship Id="rId37" Type="http://schemas.openxmlformats.org/officeDocument/2006/relationships/slideLayout" Target="../slideLayouts/slideLayout5.xml"/><Relationship Id="rId5" Type="http://schemas.microsoft.com/office/2007/relationships/media" Target="../media/media20.mp3"/><Relationship Id="rId15" Type="http://schemas.microsoft.com/office/2007/relationships/media" Target="../media/media25.mp3"/><Relationship Id="rId23" Type="http://schemas.microsoft.com/office/2007/relationships/media" Target="../media/media29.mp3"/><Relationship Id="rId28" Type="http://schemas.openxmlformats.org/officeDocument/2006/relationships/audio" Target="../media/media31.mp3"/><Relationship Id="rId36" Type="http://schemas.openxmlformats.org/officeDocument/2006/relationships/audio" Target="../media/media35.mp3"/><Relationship Id="rId10" Type="http://schemas.openxmlformats.org/officeDocument/2006/relationships/audio" Target="../media/media22.mp3"/><Relationship Id="rId19" Type="http://schemas.microsoft.com/office/2007/relationships/media" Target="../media/media27.mp3"/><Relationship Id="rId31" Type="http://schemas.microsoft.com/office/2007/relationships/media" Target="../media/media33.mp3"/><Relationship Id="rId4" Type="http://schemas.openxmlformats.org/officeDocument/2006/relationships/audio" Target="../media/media19.mp3"/><Relationship Id="rId9" Type="http://schemas.microsoft.com/office/2007/relationships/media" Target="../media/media22.mp3"/><Relationship Id="rId14" Type="http://schemas.openxmlformats.org/officeDocument/2006/relationships/audio" Target="../media/media24.mp3"/><Relationship Id="rId22" Type="http://schemas.openxmlformats.org/officeDocument/2006/relationships/audio" Target="../media/media28.mp3"/><Relationship Id="rId27" Type="http://schemas.microsoft.com/office/2007/relationships/media" Target="../media/media31.mp3"/><Relationship Id="rId30" Type="http://schemas.openxmlformats.org/officeDocument/2006/relationships/audio" Target="../media/media32.mp3"/><Relationship Id="rId35" Type="http://schemas.microsoft.com/office/2007/relationships/media" Target="../media/media35.mp3"/><Relationship Id="rId8" Type="http://schemas.openxmlformats.org/officeDocument/2006/relationships/audio" Target="../media/media21.mp3"/><Relationship Id="rId3" Type="http://schemas.microsoft.com/office/2007/relationships/media" Target="../media/media19.mp3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42.mp3"/><Relationship Id="rId18" Type="http://schemas.openxmlformats.org/officeDocument/2006/relationships/audio" Target="../media/media44.mp3"/><Relationship Id="rId26" Type="http://schemas.openxmlformats.org/officeDocument/2006/relationships/audio" Target="../media/media48.mp3"/><Relationship Id="rId39" Type="http://schemas.microsoft.com/office/2007/relationships/media" Target="../media/media55.mp3"/><Relationship Id="rId21" Type="http://schemas.microsoft.com/office/2007/relationships/media" Target="../media/media46.mp3"/><Relationship Id="rId34" Type="http://schemas.openxmlformats.org/officeDocument/2006/relationships/audio" Target="../media/media52.mp3"/><Relationship Id="rId42" Type="http://schemas.openxmlformats.org/officeDocument/2006/relationships/image" Target="../media/image5.png"/><Relationship Id="rId7" Type="http://schemas.microsoft.com/office/2007/relationships/media" Target="../media/media39.mp3"/><Relationship Id="rId2" Type="http://schemas.openxmlformats.org/officeDocument/2006/relationships/audio" Target="../media/media36.mp3"/><Relationship Id="rId16" Type="http://schemas.openxmlformats.org/officeDocument/2006/relationships/audio" Target="../media/media43.mp3"/><Relationship Id="rId20" Type="http://schemas.openxmlformats.org/officeDocument/2006/relationships/audio" Target="../media/media45.mp3"/><Relationship Id="rId29" Type="http://schemas.microsoft.com/office/2007/relationships/media" Target="../media/media50.mp3"/><Relationship Id="rId41" Type="http://schemas.openxmlformats.org/officeDocument/2006/relationships/slideLayout" Target="../slideLayouts/slideLayout5.xml"/><Relationship Id="rId1" Type="http://schemas.microsoft.com/office/2007/relationships/media" Target="../media/media36.mp3"/><Relationship Id="rId6" Type="http://schemas.openxmlformats.org/officeDocument/2006/relationships/audio" Target="../media/media38.mp3"/><Relationship Id="rId11" Type="http://schemas.microsoft.com/office/2007/relationships/media" Target="../media/media41.mp3"/><Relationship Id="rId24" Type="http://schemas.openxmlformats.org/officeDocument/2006/relationships/audio" Target="../media/media47.mp3"/><Relationship Id="rId32" Type="http://schemas.openxmlformats.org/officeDocument/2006/relationships/audio" Target="../media/media51.mp3"/><Relationship Id="rId37" Type="http://schemas.microsoft.com/office/2007/relationships/media" Target="../media/media54.mp3"/><Relationship Id="rId40" Type="http://schemas.openxmlformats.org/officeDocument/2006/relationships/audio" Target="../media/media55.mp3"/><Relationship Id="rId5" Type="http://schemas.microsoft.com/office/2007/relationships/media" Target="../media/media38.mp3"/><Relationship Id="rId15" Type="http://schemas.microsoft.com/office/2007/relationships/media" Target="../media/media43.mp3"/><Relationship Id="rId23" Type="http://schemas.microsoft.com/office/2007/relationships/media" Target="../media/media47.mp3"/><Relationship Id="rId28" Type="http://schemas.openxmlformats.org/officeDocument/2006/relationships/audio" Target="../media/media49.mp3"/><Relationship Id="rId36" Type="http://schemas.openxmlformats.org/officeDocument/2006/relationships/audio" Target="../media/media53.mp3"/><Relationship Id="rId10" Type="http://schemas.openxmlformats.org/officeDocument/2006/relationships/audio" Target="../media/media40.mp3"/><Relationship Id="rId19" Type="http://schemas.microsoft.com/office/2007/relationships/media" Target="../media/media45.mp3"/><Relationship Id="rId31" Type="http://schemas.microsoft.com/office/2007/relationships/media" Target="../media/media51.mp3"/><Relationship Id="rId44" Type="http://schemas.openxmlformats.org/officeDocument/2006/relationships/image" Target="../media/image3.png"/><Relationship Id="rId4" Type="http://schemas.openxmlformats.org/officeDocument/2006/relationships/audio" Target="../media/media37.mp3"/><Relationship Id="rId9" Type="http://schemas.microsoft.com/office/2007/relationships/media" Target="../media/media40.mp3"/><Relationship Id="rId14" Type="http://schemas.openxmlformats.org/officeDocument/2006/relationships/audio" Target="../media/media42.mp3"/><Relationship Id="rId22" Type="http://schemas.openxmlformats.org/officeDocument/2006/relationships/audio" Target="../media/media46.mp3"/><Relationship Id="rId27" Type="http://schemas.microsoft.com/office/2007/relationships/media" Target="../media/media49.mp3"/><Relationship Id="rId30" Type="http://schemas.openxmlformats.org/officeDocument/2006/relationships/audio" Target="../media/media50.mp3"/><Relationship Id="rId35" Type="http://schemas.microsoft.com/office/2007/relationships/media" Target="../media/media53.mp3"/><Relationship Id="rId43" Type="http://schemas.openxmlformats.org/officeDocument/2006/relationships/image" Target="../media/image6.png"/><Relationship Id="rId8" Type="http://schemas.openxmlformats.org/officeDocument/2006/relationships/audio" Target="../media/media39.mp3"/><Relationship Id="rId3" Type="http://schemas.microsoft.com/office/2007/relationships/media" Target="../media/media37.mp3"/><Relationship Id="rId12" Type="http://schemas.openxmlformats.org/officeDocument/2006/relationships/audio" Target="../media/media41.mp3"/><Relationship Id="rId17" Type="http://schemas.microsoft.com/office/2007/relationships/media" Target="../media/media44.mp3"/><Relationship Id="rId25" Type="http://schemas.microsoft.com/office/2007/relationships/media" Target="../media/media48.mp3"/><Relationship Id="rId33" Type="http://schemas.microsoft.com/office/2007/relationships/media" Target="../media/media52.mp3"/><Relationship Id="rId38" Type="http://schemas.openxmlformats.org/officeDocument/2006/relationships/audio" Target="../media/media54.mp3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62.mp3"/><Relationship Id="rId18" Type="http://schemas.openxmlformats.org/officeDocument/2006/relationships/audio" Target="../media/media64.mp3"/><Relationship Id="rId26" Type="http://schemas.openxmlformats.org/officeDocument/2006/relationships/audio" Target="../media/media68.mp3"/><Relationship Id="rId3" Type="http://schemas.microsoft.com/office/2007/relationships/media" Target="../media/media57.mp3"/><Relationship Id="rId21" Type="http://schemas.microsoft.com/office/2007/relationships/media" Target="../media/media66.mp3"/><Relationship Id="rId34" Type="http://schemas.openxmlformats.org/officeDocument/2006/relationships/audio" Target="../media/media72.mp3"/><Relationship Id="rId7" Type="http://schemas.microsoft.com/office/2007/relationships/media" Target="../media/media59.mp3"/><Relationship Id="rId12" Type="http://schemas.openxmlformats.org/officeDocument/2006/relationships/audio" Target="../media/media61.mp3"/><Relationship Id="rId17" Type="http://schemas.microsoft.com/office/2007/relationships/media" Target="../media/media64.mp3"/><Relationship Id="rId25" Type="http://schemas.microsoft.com/office/2007/relationships/media" Target="../media/media68.mp3"/><Relationship Id="rId33" Type="http://schemas.microsoft.com/office/2007/relationships/media" Target="../media/media72.mp3"/><Relationship Id="rId2" Type="http://schemas.openxmlformats.org/officeDocument/2006/relationships/audio" Target="../media/media56.mp3"/><Relationship Id="rId16" Type="http://schemas.openxmlformats.org/officeDocument/2006/relationships/audio" Target="../media/media63.mp3"/><Relationship Id="rId20" Type="http://schemas.openxmlformats.org/officeDocument/2006/relationships/audio" Target="../media/media65.mp3"/><Relationship Id="rId29" Type="http://schemas.microsoft.com/office/2007/relationships/media" Target="../media/media70.mp3"/><Relationship Id="rId1" Type="http://schemas.microsoft.com/office/2007/relationships/media" Target="../media/media56.mp3"/><Relationship Id="rId6" Type="http://schemas.openxmlformats.org/officeDocument/2006/relationships/audio" Target="../media/media58.mp3"/><Relationship Id="rId11" Type="http://schemas.microsoft.com/office/2007/relationships/media" Target="../media/media61.mp3"/><Relationship Id="rId24" Type="http://schemas.openxmlformats.org/officeDocument/2006/relationships/audio" Target="../media/media67.mp3"/><Relationship Id="rId32" Type="http://schemas.openxmlformats.org/officeDocument/2006/relationships/audio" Target="../media/media71.mp3"/><Relationship Id="rId5" Type="http://schemas.microsoft.com/office/2007/relationships/media" Target="../media/media58.mp3"/><Relationship Id="rId15" Type="http://schemas.microsoft.com/office/2007/relationships/media" Target="../media/media63.mp3"/><Relationship Id="rId23" Type="http://schemas.microsoft.com/office/2007/relationships/media" Target="../media/media67.mp3"/><Relationship Id="rId28" Type="http://schemas.openxmlformats.org/officeDocument/2006/relationships/audio" Target="../media/media69.mp3"/><Relationship Id="rId36" Type="http://schemas.openxmlformats.org/officeDocument/2006/relationships/image" Target="../media/image3.png"/><Relationship Id="rId10" Type="http://schemas.openxmlformats.org/officeDocument/2006/relationships/audio" Target="../media/media60.mp3"/><Relationship Id="rId19" Type="http://schemas.microsoft.com/office/2007/relationships/media" Target="../media/media65.mp3"/><Relationship Id="rId31" Type="http://schemas.microsoft.com/office/2007/relationships/media" Target="../media/media71.mp3"/><Relationship Id="rId4" Type="http://schemas.openxmlformats.org/officeDocument/2006/relationships/audio" Target="../media/media57.mp3"/><Relationship Id="rId9" Type="http://schemas.microsoft.com/office/2007/relationships/media" Target="../media/media60.mp3"/><Relationship Id="rId14" Type="http://schemas.openxmlformats.org/officeDocument/2006/relationships/audio" Target="../media/media62.mp3"/><Relationship Id="rId22" Type="http://schemas.openxmlformats.org/officeDocument/2006/relationships/audio" Target="../media/media66.mp3"/><Relationship Id="rId27" Type="http://schemas.microsoft.com/office/2007/relationships/media" Target="../media/media69.mp3"/><Relationship Id="rId30" Type="http://schemas.openxmlformats.org/officeDocument/2006/relationships/audio" Target="../media/media70.mp3"/><Relationship Id="rId35" Type="http://schemas.openxmlformats.org/officeDocument/2006/relationships/slideLayout" Target="../slideLayouts/slideLayout5.xml"/><Relationship Id="rId8" Type="http://schemas.openxmlformats.org/officeDocument/2006/relationships/audio" Target="../media/media59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6.mp3"/><Relationship Id="rId13" Type="http://schemas.microsoft.com/office/2007/relationships/media" Target="../media/media79.mp3"/><Relationship Id="rId18" Type="http://schemas.openxmlformats.org/officeDocument/2006/relationships/audio" Target="../media/media81.mp3"/><Relationship Id="rId26" Type="http://schemas.openxmlformats.org/officeDocument/2006/relationships/image" Target="../media/image6.png"/><Relationship Id="rId3" Type="http://schemas.microsoft.com/office/2007/relationships/media" Target="../media/media74.mp3"/><Relationship Id="rId21" Type="http://schemas.openxmlformats.org/officeDocument/2006/relationships/audio" Target="NULL" TargetMode="External"/><Relationship Id="rId7" Type="http://schemas.microsoft.com/office/2007/relationships/media" Target="../media/media76.mp3"/><Relationship Id="rId12" Type="http://schemas.openxmlformats.org/officeDocument/2006/relationships/audio" Target="../media/media78.mp3"/><Relationship Id="rId17" Type="http://schemas.microsoft.com/office/2007/relationships/media" Target="../media/media81.mp3"/><Relationship Id="rId25" Type="http://schemas.openxmlformats.org/officeDocument/2006/relationships/slideLayout" Target="../slideLayouts/slideLayout5.xml"/><Relationship Id="rId2" Type="http://schemas.openxmlformats.org/officeDocument/2006/relationships/audio" Target="../media/media73.mp3"/><Relationship Id="rId16" Type="http://schemas.openxmlformats.org/officeDocument/2006/relationships/audio" Target="../media/media80.mp3"/><Relationship Id="rId20" Type="http://schemas.openxmlformats.org/officeDocument/2006/relationships/audio" Target="../media/media82.mp3"/><Relationship Id="rId1" Type="http://schemas.microsoft.com/office/2007/relationships/media" Target="../media/media73.mp3"/><Relationship Id="rId6" Type="http://schemas.openxmlformats.org/officeDocument/2006/relationships/audio" Target="../media/media75.mp3"/><Relationship Id="rId11" Type="http://schemas.microsoft.com/office/2007/relationships/media" Target="../media/media78.mp3"/><Relationship Id="rId24" Type="http://schemas.openxmlformats.org/officeDocument/2006/relationships/audio" Target="../media/media84.mp3"/><Relationship Id="rId5" Type="http://schemas.microsoft.com/office/2007/relationships/media" Target="../media/media75.mp3"/><Relationship Id="rId15" Type="http://schemas.microsoft.com/office/2007/relationships/media" Target="../media/media80.mp3"/><Relationship Id="rId23" Type="http://schemas.microsoft.com/office/2007/relationships/media" Target="../media/media84.mp3"/><Relationship Id="rId10" Type="http://schemas.openxmlformats.org/officeDocument/2006/relationships/audio" Target="../media/media77.mp3"/><Relationship Id="rId19" Type="http://schemas.microsoft.com/office/2007/relationships/media" Target="../media/media82.mp3"/><Relationship Id="rId4" Type="http://schemas.openxmlformats.org/officeDocument/2006/relationships/audio" Target="../media/media74.mp3"/><Relationship Id="rId9" Type="http://schemas.microsoft.com/office/2007/relationships/media" Target="../media/media77.mp3"/><Relationship Id="rId14" Type="http://schemas.openxmlformats.org/officeDocument/2006/relationships/audio" Target="../media/media79.mp3"/><Relationship Id="rId22" Type="http://schemas.microsoft.com/office/2007/relationships/media" Target="../media/media83.mp3"/><Relationship Id="rId27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8.mp3"/><Relationship Id="rId13" Type="http://schemas.microsoft.com/office/2007/relationships/media" Target="../media/media90.mp3"/><Relationship Id="rId18" Type="http://schemas.openxmlformats.org/officeDocument/2006/relationships/audio" Target="../media/media92.mp3"/><Relationship Id="rId26" Type="http://schemas.openxmlformats.org/officeDocument/2006/relationships/image" Target="../media/image3.png"/><Relationship Id="rId3" Type="http://schemas.microsoft.com/office/2007/relationships/media" Target="../media/media86.mp3"/><Relationship Id="rId21" Type="http://schemas.microsoft.com/office/2007/relationships/media" Target="../media/media94.mp3"/><Relationship Id="rId7" Type="http://schemas.microsoft.com/office/2007/relationships/media" Target="../media/media68.mp3"/><Relationship Id="rId12" Type="http://schemas.openxmlformats.org/officeDocument/2006/relationships/audio" Target="../media/media89.mp3"/><Relationship Id="rId17" Type="http://schemas.microsoft.com/office/2007/relationships/media" Target="../media/media92.mp3"/><Relationship Id="rId25" Type="http://schemas.openxmlformats.org/officeDocument/2006/relationships/image" Target="../media/image7.emf"/><Relationship Id="rId2" Type="http://schemas.openxmlformats.org/officeDocument/2006/relationships/audio" Target="../media/media85.mp3"/><Relationship Id="rId16" Type="http://schemas.openxmlformats.org/officeDocument/2006/relationships/audio" Target="../media/media91.mp3"/><Relationship Id="rId20" Type="http://schemas.openxmlformats.org/officeDocument/2006/relationships/audio" Target="../media/media93.mp3"/><Relationship Id="rId1" Type="http://schemas.microsoft.com/office/2007/relationships/media" Target="../media/media85.mp3"/><Relationship Id="rId6" Type="http://schemas.openxmlformats.org/officeDocument/2006/relationships/audio" Target="../media/media87.mp3"/><Relationship Id="rId11" Type="http://schemas.microsoft.com/office/2007/relationships/media" Target="../media/media89.mp3"/><Relationship Id="rId24" Type="http://schemas.openxmlformats.org/officeDocument/2006/relationships/oleObject" Target="../embeddings/oleObject1.bin"/><Relationship Id="rId5" Type="http://schemas.microsoft.com/office/2007/relationships/media" Target="../media/media87.mp3"/><Relationship Id="rId15" Type="http://schemas.microsoft.com/office/2007/relationships/media" Target="../media/media91.mp3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88.mp3"/><Relationship Id="rId19" Type="http://schemas.microsoft.com/office/2007/relationships/media" Target="../media/media93.mp3"/><Relationship Id="rId4" Type="http://schemas.openxmlformats.org/officeDocument/2006/relationships/audio" Target="../media/media86.mp3"/><Relationship Id="rId9" Type="http://schemas.microsoft.com/office/2007/relationships/media" Target="../media/media88.mp3"/><Relationship Id="rId14" Type="http://schemas.openxmlformats.org/officeDocument/2006/relationships/audio" Target="../media/media90.mp3"/><Relationship Id="rId22" Type="http://schemas.openxmlformats.org/officeDocument/2006/relationships/audio" Target="../media/media94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98.mp3"/><Relationship Id="rId13" Type="http://schemas.microsoft.com/office/2007/relationships/media" Target="../media/media101.mp3"/><Relationship Id="rId18" Type="http://schemas.openxmlformats.org/officeDocument/2006/relationships/oleObject" Target="../embeddings/oleObject2.bin"/><Relationship Id="rId3" Type="http://schemas.microsoft.com/office/2007/relationships/media" Target="../media/media96.mp3"/><Relationship Id="rId7" Type="http://schemas.microsoft.com/office/2007/relationships/media" Target="../media/media98.mp3"/><Relationship Id="rId12" Type="http://schemas.openxmlformats.org/officeDocument/2006/relationships/audio" Target="../media/media100.mp3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95.mp3"/><Relationship Id="rId16" Type="http://schemas.openxmlformats.org/officeDocument/2006/relationships/audio" Target="../media/media102.mp3"/><Relationship Id="rId20" Type="http://schemas.openxmlformats.org/officeDocument/2006/relationships/image" Target="../media/image6.png"/><Relationship Id="rId1" Type="http://schemas.microsoft.com/office/2007/relationships/media" Target="../media/media95.mp3"/><Relationship Id="rId6" Type="http://schemas.openxmlformats.org/officeDocument/2006/relationships/audio" Target="../media/media97.mp3"/><Relationship Id="rId11" Type="http://schemas.microsoft.com/office/2007/relationships/media" Target="../media/media100.mp3"/><Relationship Id="rId5" Type="http://schemas.microsoft.com/office/2007/relationships/media" Target="../media/media97.mp3"/><Relationship Id="rId15" Type="http://schemas.microsoft.com/office/2007/relationships/media" Target="../media/media102.mp3"/><Relationship Id="rId10" Type="http://schemas.openxmlformats.org/officeDocument/2006/relationships/audio" Target="../media/media99.mp3"/><Relationship Id="rId19" Type="http://schemas.openxmlformats.org/officeDocument/2006/relationships/image" Target="../media/image8.emf"/><Relationship Id="rId4" Type="http://schemas.openxmlformats.org/officeDocument/2006/relationships/audio" Target="../media/media96.mp3"/><Relationship Id="rId9" Type="http://schemas.microsoft.com/office/2007/relationships/media" Target="../media/media99.mp3"/><Relationship Id="rId14" Type="http://schemas.openxmlformats.org/officeDocument/2006/relationships/audio" Target="../media/media101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6.mp3"/><Relationship Id="rId13" Type="http://schemas.microsoft.com/office/2007/relationships/media" Target="../media/media109.mp3"/><Relationship Id="rId18" Type="http://schemas.openxmlformats.org/officeDocument/2006/relationships/audio" Target="../media/media111.mp3"/><Relationship Id="rId3" Type="http://schemas.microsoft.com/office/2007/relationships/media" Target="../media/media104.mp3"/><Relationship Id="rId21" Type="http://schemas.openxmlformats.org/officeDocument/2006/relationships/image" Target="../media/image9.emf"/><Relationship Id="rId7" Type="http://schemas.microsoft.com/office/2007/relationships/media" Target="../media/media106.mp3"/><Relationship Id="rId12" Type="http://schemas.openxmlformats.org/officeDocument/2006/relationships/audio" Target="../media/media108.mp3"/><Relationship Id="rId17" Type="http://schemas.microsoft.com/office/2007/relationships/media" Target="../media/media111.mp3"/><Relationship Id="rId2" Type="http://schemas.openxmlformats.org/officeDocument/2006/relationships/audio" Target="../media/media103.mp3"/><Relationship Id="rId16" Type="http://schemas.openxmlformats.org/officeDocument/2006/relationships/audio" Target="../media/media110.mp3"/><Relationship Id="rId20" Type="http://schemas.openxmlformats.org/officeDocument/2006/relationships/oleObject" Target="../embeddings/oleObject3.bin"/><Relationship Id="rId1" Type="http://schemas.microsoft.com/office/2007/relationships/media" Target="../media/media103.mp3"/><Relationship Id="rId6" Type="http://schemas.openxmlformats.org/officeDocument/2006/relationships/audio" Target="../media/media105.mp3"/><Relationship Id="rId11" Type="http://schemas.microsoft.com/office/2007/relationships/media" Target="../media/media108.mp3"/><Relationship Id="rId5" Type="http://schemas.microsoft.com/office/2007/relationships/media" Target="../media/media105.mp3"/><Relationship Id="rId15" Type="http://schemas.microsoft.com/office/2007/relationships/media" Target="../media/media110.mp3"/><Relationship Id="rId10" Type="http://schemas.openxmlformats.org/officeDocument/2006/relationships/audio" Target="../media/media107.mp3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104.mp3"/><Relationship Id="rId9" Type="http://schemas.microsoft.com/office/2007/relationships/media" Target="../media/media107.mp3"/><Relationship Id="rId14" Type="http://schemas.openxmlformats.org/officeDocument/2006/relationships/audio" Target="../media/media109.mp3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DANH PHÁP HÓA HỌC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PHÁT ÂM TIẾNG ANH CÁC HỢP </a:t>
            </a:r>
            <a:r>
              <a:rPr lang="en-US" sz="2000" b="1">
                <a:solidFill>
                  <a:srgbClr val="FF0000"/>
                </a:solidFill>
              </a:rPr>
              <a:t>CHẤT HỮU </a:t>
            </a:r>
            <a:r>
              <a:rPr lang="en-US" sz="2000" b="1" dirty="0">
                <a:solidFill>
                  <a:srgbClr val="FF0000"/>
                </a:solidFill>
              </a:rPr>
              <a:t>CƠ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BABCE07-7358-936A-7667-8987154DBA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2939" y="1381800"/>
          <a:ext cx="7034530" cy="54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2" imgW="6456965" imgH="4955995" progId="ChemDraw.Document.6.0">
                  <p:embed/>
                </p:oleObj>
              </mc:Choice>
              <mc:Fallback>
                <p:oleObj name="CS ChemDraw Drawing" r:id="rId22" imgW="6456965" imgH="4955995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BABCE07-7358-936A-7667-8987154DBA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692939" y="1381800"/>
                        <a:ext cx="7034530" cy="54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499CCA-D782-3D83-54C2-057490CA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CHỨA NHÓM CHỨC THÔNG DỤNG</a:t>
            </a:r>
            <a:endParaRPr lang="LID4096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8C6863-0D6C-8939-A729-2102E546C650}"/>
              </a:ext>
            </a:extLst>
          </p:cNvPr>
          <p:cNvSpPr/>
          <p:nvPr/>
        </p:nvSpPr>
        <p:spPr>
          <a:xfrm>
            <a:off x="7206916" y="6363289"/>
            <a:ext cx="2428712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A4324C-A6C7-53B3-E4ED-349489BF17DF}"/>
              </a:ext>
            </a:extLst>
          </p:cNvPr>
          <p:cNvSpPr/>
          <p:nvPr/>
        </p:nvSpPr>
        <p:spPr>
          <a:xfrm>
            <a:off x="5457435" y="5241554"/>
            <a:ext cx="1496817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92E531-FFCF-8AF4-AACC-2B59EA713A1E}"/>
              </a:ext>
            </a:extLst>
          </p:cNvPr>
          <p:cNvSpPr/>
          <p:nvPr/>
        </p:nvSpPr>
        <p:spPr>
          <a:xfrm>
            <a:off x="8085222" y="3007768"/>
            <a:ext cx="1733842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24C1EE-7399-66EF-18BC-05816D0B2C41}"/>
              </a:ext>
            </a:extLst>
          </p:cNvPr>
          <p:cNvSpPr/>
          <p:nvPr/>
        </p:nvSpPr>
        <p:spPr>
          <a:xfrm>
            <a:off x="2556371" y="2301919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220A43-7519-FB11-3558-B8D4F492D501}"/>
              </a:ext>
            </a:extLst>
          </p:cNvPr>
          <p:cNvSpPr/>
          <p:nvPr/>
        </p:nvSpPr>
        <p:spPr>
          <a:xfrm>
            <a:off x="2556371" y="3437205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84B8B9-6CA6-7582-AC6E-73EE0E65FEC0}"/>
              </a:ext>
            </a:extLst>
          </p:cNvPr>
          <p:cNvSpPr/>
          <p:nvPr/>
        </p:nvSpPr>
        <p:spPr>
          <a:xfrm>
            <a:off x="2556371" y="4816194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67A773-25B3-65DA-8887-69A6E334E616}"/>
              </a:ext>
            </a:extLst>
          </p:cNvPr>
          <p:cNvSpPr/>
          <p:nvPr/>
        </p:nvSpPr>
        <p:spPr>
          <a:xfrm>
            <a:off x="2556371" y="6015183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EDDA37-02D9-F9B7-D7EE-A105EB0A5D2A}"/>
              </a:ext>
            </a:extLst>
          </p:cNvPr>
          <p:cNvSpPr/>
          <p:nvPr/>
        </p:nvSpPr>
        <p:spPr>
          <a:xfrm>
            <a:off x="5457435" y="2285704"/>
            <a:ext cx="1496817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167F461-C520-0083-3443-C0B6D975F101}"/>
              </a:ext>
            </a:extLst>
          </p:cNvPr>
          <p:cNvSpPr/>
          <p:nvPr/>
        </p:nvSpPr>
        <p:spPr>
          <a:xfrm>
            <a:off x="5140083" y="3903845"/>
            <a:ext cx="216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F43BE95-0BA0-9534-7984-9093C0B2D787}"/>
              </a:ext>
            </a:extLst>
          </p:cNvPr>
          <p:cNvSpPr/>
          <p:nvPr/>
        </p:nvSpPr>
        <p:spPr>
          <a:xfrm>
            <a:off x="8169742" y="5034974"/>
            <a:ext cx="183998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FILE_20220612_090054_butanal">
            <a:hlinkClick r:id="" action="ppaction://media"/>
            <a:extLst>
              <a:ext uri="{FF2B5EF4-FFF2-40B4-BE49-F238E27FC236}">
                <a16:creationId xmlns:a16="http://schemas.microsoft.com/office/drawing/2014/main" id="{DE48AB57-CF45-04F1-982A-3B8EF2B81E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5203" y="2301055"/>
            <a:ext cx="360000" cy="360000"/>
          </a:xfrm>
          <a:prstGeom prst="rect">
            <a:avLst/>
          </a:prstGeom>
        </p:spPr>
      </p:pic>
      <p:pic>
        <p:nvPicPr>
          <p:cNvPr id="19" name="butanoic_acid_1_gb_1">
            <a:hlinkClick r:id="" action="ppaction://media"/>
            <a:extLst>
              <a:ext uri="{FF2B5EF4-FFF2-40B4-BE49-F238E27FC236}">
                <a16:creationId xmlns:a16="http://schemas.microsoft.com/office/drawing/2014/main" id="{E0BD64EE-4B70-ABD7-726D-09E7E2D95F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1662" y="2285704"/>
            <a:ext cx="360000" cy="360000"/>
          </a:xfrm>
          <a:prstGeom prst="rect">
            <a:avLst/>
          </a:prstGeom>
        </p:spPr>
      </p:pic>
      <p:pic>
        <p:nvPicPr>
          <p:cNvPr id="20" name="FILE_20220612_091235_2-methylpropanal">
            <a:hlinkClick r:id="" action="ppaction://media"/>
            <a:extLst>
              <a:ext uri="{FF2B5EF4-FFF2-40B4-BE49-F238E27FC236}">
                <a16:creationId xmlns:a16="http://schemas.microsoft.com/office/drawing/2014/main" id="{B3806936-D6AF-AEC2-C925-7FA11B1CA71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0909" y="3429000"/>
            <a:ext cx="360000" cy="360000"/>
          </a:xfrm>
          <a:prstGeom prst="rect">
            <a:avLst/>
          </a:prstGeom>
        </p:spPr>
      </p:pic>
      <p:pic>
        <p:nvPicPr>
          <p:cNvPr id="24" name="FILE_20220612_093134_propanoic acid">
            <a:hlinkClick r:id="" action="ppaction://media"/>
            <a:extLst>
              <a:ext uri="{FF2B5EF4-FFF2-40B4-BE49-F238E27FC236}">
                <a16:creationId xmlns:a16="http://schemas.microsoft.com/office/drawing/2014/main" id="{29309C24-6449-DB7C-6B1C-BCEE851B751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5964" y="5259491"/>
            <a:ext cx="350753" cy="350753"/>
          </a:xfrm>
          <a:prstGeom prst="rect">
            <a:avLst/>
          </a:prstGeom>
        </p:spPr>
      </p:pic>
      <p:pic>
        <p:nvPicPr>
          <p:cNvPr id="25" name="FILE_20220612_093134_phenylmethanal">
            <a:hlinkClick r:id="" action="ppaction://media"/>
            <a:extLst>
              <a:ext uri="{FF2B5EF4-FFF2-40B4-BE49-F238E27FC236}">
                <a16:creationId xmlns:a16="http://schemas.microsoft.com/office/drawing/2014/main" id="{16BBE524-602E-6AF3-B508-8B71213EDF2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1247" y="2998894"/>
            <a:ext cx="381862" cy="381862"/>
          </a:xfrm>
          <a:prstGeom prst="rect">
            <a:avLst/>
          </a:prstGeom>
        </p:spPr>
      </p:pic>
      <p:pic>
        <p:nvPicPr>
          <p:cNvPr id="26" name="FILE_20220612_093134_phenylacetic acid">
            <a:hlinkClick r:id="" action="ppaction://media"/>
            <a:extLst>
              <a:ext uri="{FF2B5EF4-FFF2-40B4-BE49-F238E27FC236}">
                <a16:creationId xmlns:a16="http://schemas.microsoft.com/office/drawing/2014/main" id="{099E98C8-6C37-E35B-FBE6-5FB6A61D9AA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9819063" y="4975294"/>
            <a:ext cx="419679" cy="419679"/>
          </a:xfrm>
          <a:prstGeom prst="rect">
            <a:avLst/>
          </a:prstGeom>
        </p:spPr>
      </p:pic>
      <p:pic>
        <p:nvPicPr>
          <p:cNvPr id="27" name="FILE_20220612_093134_benzenedicarboxylic acid">
            <a:hlinkClick r:id="" action="ppaction://media"/>
            <a:extLst>
              <a:ext uri="{FF2B5EF4-FFF2-40B4-BE49-F238E27FC236}">
                <a16:creationId xmlns:a16="http://schemas.microsoft.com/office/drawing/2014/main" id="{A28DAE0E-62CC-36CC-95A8-C0D71FE317B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5076" y="6351488"/>
            <a:ext cx="413346" cy="413346"/>
          </a:xfrm>
          <a:prstGeom prst="rect">
            <a:avLst/>
          </a:prstGeom>
        </p:spPr>
      </p:pic>
      <p:pic>
        <p:nvPicPr>
          <p:cNvPr id="28" name="FILE_20220612_093134_ethanedial">
            <a:hlinkClick r:id="" action="ppaction://media"/>
            <a:extLst>
              <a:ext uri="{FF2B5EF4-FFF2-40B4-BE49-F238E27FC236}">
                <a16:creationId xmlns:a16="http://schemas.microsoft.com/office/drawing/2014/main" id="{08203F7C-C697-30F8-58DF-1B2AC6FCAB5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6161" y="5999678"/>
            <a:ext cx="386781" cy="386781"/>
          </a:xfrm>
          <a:prstGeom prst="rect">
            <a:avLst/>
          </a:prstGeom>
        </p:spPr>
      </p:pic>
      <p:pic>
        <p:nvPicPr>
          <p:cNvPr id="29" name="FILE_20220612_093134_propenal">
            <a:hlinkClick r:id="" action="ppaction://media"/>
            <a:extLst>
              <a:ext uri="{FF2B5EF4-FFF2-40B4-BE49-F238E27FC236}">
                <a16:creationId xmlns:a16="http://schemas.microsoft.com/office/drawing/2014/main" id="{C455DF7E-C3D7-C813-2F02-2079EF6AF73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0907" y="4816192"/>
            <a:ext cx="360001" cy="360001"/>
          </a:xfrm>
          <a:prstGeom prst="rect">
            <a:avLst/>
          </a:prstGeom>
        </p:spPr>
      </p:pic>
      <p:pic>
        <p:nvPicPr>
          <p:cNvPr id="30" name="FILE_20220612_093134_2-methylpropanoic acid">
            <a:hlinkClick r:id="" action="ppaction://media"/>
            <a:extLst>
              <a:ext uri="{FF2B5EF4-FFF2-40B4-BE49-F238E27FC236}">
                <a16:creationId xmlns:a16="http://schemas.microsoft.com/office/drawing/2014/main" id="{048CB8D8-4807-F76E-424D-9E10276221A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58" y="390031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3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9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4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8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0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0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9CCA-D782-3D83-54C2-057490CA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CHỨA NHÓM CHỨC THÔNG DỤNG</a:t>
            </a:r>
            <a:endParaRPr lang="LID4096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8C6863-0D6C-8939-A729-2102E546C650}"/>
              </a:ext>
            </a:extLst>
          </p:cNvPr>
          <p:cNvSpPr/>
          <p:nvPr/>
        </p:nvSpPr>
        <p:spPr>
          <a:xfrm>
            <a:off x="6846598" y="6506827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6AA92F0-E066-26E8-1626-9484988727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2755" y="1383845"/>
          <a:ext cx="6375714" cy="54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6" imgW="6483026" imgH="5490761" progId="ChemDraw.Document.6.0">
                  <p:embed/>
                </p:oleObj>
              </mc:Choice>
              <mc:Fallback>
                <p:oleObj name="CS ChemDraw Drawing" r:id="rId26" imgW="6483026" imgH="5490761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6AA92F0-E066-26E8-1626-9484988727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282755" y="1383845"/>
                        <a:ext cx="6375714" cy="54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872F612-6000-16FC-5458-4993CB3C5A88}"/>
              </a:ext>
            </a:extLst>
          </p:cNvPr>
          <p:cNvSpPr/>
          <p:nvPr/>
        </p:nvSpPr>
        <p:spPr>
          <a:xfrm>
            <a:off x="6846598" y="2284648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9B369C-4CF5-6D6C-DF4F-4ED98B37D4B1}"/>
              </a:ext>
            </a:extLst>
          </p:cNvPr>
          <p:cNvSpPr/>
          <p:nvPr/>
        </p:nvSpPr>
        <p:spPr>
          <a:xfrm>
            <a:off x="6846598" y="5495419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FE03C0-3C56-7B71-5C72-DAB1F6CD2127}"/>
              </a:ext>
            </a:extLst>
          </p:cNvPr>
          <p:cNvSpPr/>
          <p:nvPr/>
        </p:nvSpPr>
        <p:spPr>
          <a:xfrm>
            <a:off x="6809386" y="4403823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8FE9356-D3C6-8E83-B99E-775227E8B168}"/>
              </a:ext>
            </a:extLst>
          </p:cNvPr>
          <p:cNvSpPr/>
          <p:nvPr/>
        </p:nvSpPr>
        <p:spPr>
          <a:xfrm>
            <a:off x="7284312" y="3376244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94E46A-B374-BBF9-CBAC-A7060D3EE82B}"/>
              </a:ext>
            </a:extLst>
          </p:cNvPr>
          <p:cNvSpPr/>
          <p:nvPr/>
        </p:nvSpPr>
        <p:spPr>
          <a:xfrm>
            <a:off x="2223215" y="1897806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C2A4FA3-3BF9-8C3B-1C33-B7DEF788BD3B}"/>
              </a:ext>
            </a:extLst>
          </p:cNvPr>
          <p:cNvSpPr/>
          <p:nvPr/>
        </p:nvSpPr>
        <p:spPr>
          <a:xfrm>
            <a:off x="4025434" y="1896191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C33C132-3AC6-881F-1B4C-D4B29A01A836}"/>
              </a:ext>
            </a:extLst>
          </p:cNvPr>
          <p:cNvSpPr/>
          <p:nvPr/>
        </p:nvSpPr>
        <p:spPr>
          <a:xfrm>
            <a:off x="2855852" y="2736795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923FA42-1CF8-61AF-1B68-EBC5FC94EA21}"/>
              </a:ext>
            </a:extLst>
          </p:cNvPr>
          <p:cNvSpPr/>
          <p:nvPr/>
        </p:nvSpPr>
        <p:spPr>
          <a:xfrm>
            <a:off x="2916371" y="3632494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23F3FA-7B85-D523-8799-1B19D39A9071}"/>
              </a:ext>
            </a:extLst>
          </p:cNvPr>
          <p:cNvSpPr/>
          <p:nvPr/>
        </p:nvSpPr>
        <p:spPr>
          <a:xfrm>
            <a:off x="2916371" y="4512245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686AE7-3700-4DC0-1BE4-E6F264E44AFE}"/>
              </a:ext>
            </a:extLst>
          </p:cNvPr>
          <p:cNvSpPr/>
          <p:nvPr/>
        </p:nvSpPr>
        <p:spPr>
          <a:xfrm>
            <a:off x="2916371" y="5391996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0E0B193-4251-C934-3C9C-74526279F524}"/>
              </a:ext>
            </a:extLst>
          </p:cNvPr>
          <p:cNvSpPr/>
          <p:nvPr/>
        </p:nvSpPr>
        <p:spPr>
          <a:xfrm>
            <a:off x="2911055" y="6308959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cdo1121ukform16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009275" y="1862675"/>
            <a:ext cx="368339" cy="368339"/>
          </a:xfrm>
          <a:prstGeom prst="rect">
            <a:avLst/>
          </a:prstGeom>
        </p:spPr>
      </p:pic>
      <p:pic>
        <p:nvPicPr>
          <p:cNvPr id="6" name="ukaceta00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11494" y="1856021"/>
            <a:ext cx="368339" cy="368339"/>
          </a:xfrm>
          <a:prstGeom prst="rect">
            <a:avLst/>
          </a:prstGeom>
        </p:spPr>
      </p:pic>
      <p:pic>
        <p:nvPicPr>
          <p:cNvPr id="7" name="adipic ac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358783" y="6412789"/>
            <a:ext cx="368339" cy="368339"/>
          </a:xfrm>
          <a:prstGeom prst="rect">
            <a:avLst/>
          </a:prstGeom>
        </p:spPr>
      </p:pic>
      <p:pic>
        <p:nvPicPr>
          <p:cNvPr id="8" name="oxalic ac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5216" y="2270007"/>
            <a:ext cx="368339" cy="368339"/>
          </a:xfrm>
          <a:prstGeom prst="rect">
            <a:avLst/>
          </a:prstGeom>
        </p:spPr>
      </p:pic>
      <p:pic>
        <p:nvPicPr>
          <p:cNvPr id="9" name="propionic ac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627319" y="2696625"/>
            <a:ext cx="368339" cy="368339"/>
          </a:xfrm>
          <a:prstGeom prst="rect">
            <a:avLst/>
          </a:prstGeom>
        </p:spPr>
      </p:pic>
      <p:pic>
        <p:nvPicPr>
          <p:cNvPr id="10" name="butyric ac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627319" y="3615953"/>
            <a:ext cx="368339" cy="368339"/>
          </a:xfrm>
          <a:prstGeom prst="rect">
            <a:avLst/>
          </a:prstGeom>
        </p:spPr>
      </p:pic>
      <p:pic>
        <p:nvPicPr>
          <p:cNvPr id="11" name="succinic ac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86301" y="4363653"/>
            <a:ext cx="368339" cy="368339"/>
          </a:xfrm>
          <a:prstGeom prst="rect">
            <a:avLst/>
          </a:prstGeom>
        </p:spPr>
      </p:pic>
      <p:pic>
        <p:nvPicPr>
          <p:cNvPr id="12" name="valeric aci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627318" y="4473098"/>
            <a:ext cx="368339" cy="368339"/>
          </a:xfrm>
          <a:prstGeom prst="rect">
            <a:avLst/>
          </a:prstGeom>
        </p:spPr>
      </p:pic>
      <p:pic>
        <p:nvPicPr>
          <p:cNvPr id="13" name="malonic aci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 rot="10595578">
            <a:off x="8377393" y="3336074"/>
            <a:ext cx="368339" cy="368339"/>
          </a:xfrm>
          <a:prstGeom prst="rect">
            <a:avLst/>
          </a:prstGeom>
        </p:spPr>
      </p:pic>
      <p:pic>
        <p:nvPicPr>
          <p:cNvPr id="14" name="glutaric aci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 rot="9881282">
            <a:off x="7975506" y="5472473"/>
            <a:ext cx="368339" cy="368339"/>
          </a:xfrm>
          <a:prstGeom prst="rect">
            <a:avLst/>
          </a:prstGeom>
        </p:spPr>
      </p:pic>
      <p:pic>
        <p:nvPicPr>
          <p:cNvPr id="15" name="caproic aci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627318" y="5357727"/>
            <a:ext cx="368339" cy="368339"/>
          </a:xfrm>
          <a:prstGeom prst="rect">
            <a:avLst/>
          </a:prstGeom>
        </p:spPr>
      </p:pic>
      <p:pic>
        <p:nvPicPr>
          <p:cNvPr id="17" name="enanthic aci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627317" y="6255855"/>
            <a:ext cx="368339" cy="3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4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69E747C-761A-496E-7711-CF33A15AAC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5940" y="1330416"/>
          <a:ext cx="7578601" cy="54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6726590" imgH="4792804" progId="ChemDraw.Document.6.0">
                  <p:embed/>
                </p:oleObj>
              </mc:Choice>
              <mc:Fallback>
                <p:oleObj name="CS ChemDraw Drawing" r:id="rId16" imgW="6726590" imgH="4792804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69E747C-761A-496E-7711-CF33A15AAC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05940" y="1330416"/>
                        <a:ext cx="7578601" cy="54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499CCA-D782-3D83-54C2-057490CA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TÊN CÁC HỢP CHẤT CHỨA NHÓM CHỨC THÔNG DỤNG</a:t>
            </a:r>
            <a:endParaRPr lang="LID4096" dirty="0"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8B3F4A1-3EB2-CF9E-4418-69635F0E3930}"/>
              </a:ext>
            </a:extLst>
          </p:cNvPr>
          <p:cNvSpPr/>
          <p:nvPr/>
        </p:nvSpPr>
        <p:spPr>
          <a:xfrm>
            <a:off x="2093854" y="3183996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F2CD046-910F-E176-4657-EC19DC5E1DE1}"/>
              </a:ext>
            </a:extLst>
          </p:cNvPr>
          <p:cNvSpPr/>
          <p:nvPr/>
        </p:nvSpPr>
        <p:spPr>
          <a:xfrm>
            <a:off x="8084541" y="2996154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1D1387D-2573-A286-B723-D42F6C89073A}"/>
              </a:ext>
            </a:extLst>
          </p:cNvPr>
          <p:cNvSpPr/>
          <p:nvPr/>
        </p:nvSpPr>
        <p:spPr>
          <a:xfrm>
            <a:off x="5379231" y="5325576"/>
            <a:ext cx="1436009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210B50-A7E2-42CB-49C8-89A43685BD33}"/>
              </a:ext>
            </a:extLst>
          </p:cNvPr>
          <p:cNvSpPr/>
          <p:nvPr/>
        </p:nvSpPr>
        <p:spPr>
          <a:xfrm>
            <a:off x="5375240" y="2873418"/>
            <a:ext cx="144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D672AE7-5446-3108-FA73-E8898FA8A2D1}"/>
              </a:ext>
            </a:extLst>
          </p:cNvPr>
          <p:cNvSpPr/>
          <p:nvPr/>
        </p:nvSpPr>
        <p:spPr>
          <a:xfrm>
            <a:off x="5375240" y="4263653"/>
            <a:ext cx="144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4C00A3-9626-8EBE-56E2-C235A95BFD15}"/>
              </a:ext>
            </a:extLst>
          </p:cNvPr>
          <p:cNvSpPr/>
          <p:nvPr/>
        </p:nvSpPr>
        <p:spPr>
          <a:xfrm>
            <a:off x="2246254" y="1982966"/>
            <a:ext cx="144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4BFFD3A-0A55-F91F-41B9-C52F33308771}"/>
              </a:ext>
            </a:extLst>
          </p:cNvPr>
          <p:cNvSpPr/>
          <p:nvPr/>
        </p:nvSpPr>
        <p:spPr>
          <a:xfrm>
            <a:off x="5375240" y="6427811"/>
            <a:ext cx="144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C01AE6-5D86-7218-37B9-B8107BCF829E}"/>
              </a:ext>
            </a:extLst>
          </p:cNvPr>
          <p:cNvSpPr/>
          <p:nvPr/>
        </p:nvSpPr>
        <p:spPr>
          <a:xfrm>
            <a:off x="2153371" y="2243554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əˌkrilik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C9F855-B447-748F-FC5E-33ADD617F321}"/>
              </a:ext>
            </a:extLst>
          </p:cNvPr>
          <p:cNvSpPr/>
          <p:nvPr/>
        </p:nvSpPr>
        <p:spPr>
          <a:xfrm>
            <a:off x="5131674" y="3120398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benˌzəʊɪk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b="0" i="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5B806B-CFBE-02EE-B91C-373E14990D2F}"/>
              </a:ext>
            </a:extLst>
          </p:cNvPr>
          <p:cNvSpPr/>
          <p:nvPr/>
        </p:nvSpPr>
        <p:spPr>
          <a:xfrm>
            <a:off x="1854411" y="3444584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/ˌme</a:t>
            </a:r>
            <a:r>
              <a:rPr lang="el-GR" dirty="0"/>
              <a:t>θ</a:t>
            </a:r>
            <a:r>
              <a:rPr lang="en-US" dirty="0" err="1"/>
              <a:t>əˌkrɪlɪk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b="0" i="0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95CCD5-B820-23C6-35BD-DB5EEA6C0893}"/>
              </a:ext>
            </a:extLst>
          </p:cNvPr>
          <p:cNvSpPr/>
          <p:nvPr/>
        </p:nvSpPr>
        <p:spPr>
          <a:xfrm>
            <a:off x="6815240" y="4218417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palˌmɪtɪk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 </a:t>
            </a:r>
            <a:endParaRPr lang="en-US" b="0" i="0" dirty="0"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FE2901-D37C-B7BE-2C71-DD8831F78FE2}"/>
              </a:ext>
            </a:extLst>
          </p:cNvPr>
          <p:cNvSpPr/>
          <p:nvPr/>
        </p:nvSpPr>
        <p:spPr>
          <a:xfrm>
            <a:off x="6815240" y="5283734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/ˌ</a:t>
            </a:r>
            <a:r>
              <a:rPr lang="en-US" dirty="0" err="1"/>
              <a:t>stɪərɪk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5667C5-C770-58B2-1F80-AC64A043BDD3}"/>
              </a:ext>
            </a:extLst>
          </p:cNvPr>
          <p:cNvSpPr/>
          <p:nvPr/>
        </p:nvSpPr>
        <p:spPr>
          <a:xfrm>
            <a:off x="9047175" y="3244334"/>
            <a:ext cx="210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/ˌ</a:t>
            </a:r>
            <a:r>
              <a:rPr lang="en-US" dirty="0" err="1"/>
              <a:t>terəf</a:t>
            </a:r>
            <a:r>
              <a:rPr lang="en-US" dirty="0"/>
              <a:t>ˌ</a:t>
            </a:r>
            <a:r>
              <a:rPr lang="el-GR" dirty="0"/>
              <a:t>θ</a:t>
            </a:r>
            <a:r>
              <a:rPr lang="en-US" dirty="0" err="1"/>
              <a:t>alɪk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 </a:t>
            </a:r>
            <a:endParaRPr lang="en-US" b="0" i="0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CCF8F5-461D-EF7E-47EF-F690F506BF98}"/>
              </a:ext>
            </a:extLst>
          </p:cNvPr>
          <p:cNvSpPr/>
          <p:nvPr/>
        </p:nvSpPr>
        <p:spPr>
          <a:xfrm>
            <a:off x="6815240" y="6379966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əʊˌliːɪk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b="0" i="0" dirty="0">
              <a:effectLst/>
            </a:endParaRPr>
          </a:p>
        </p:txBody>
      </p:sp>
      <p:pic>
        <p:nvPicPr>
          <p:cNvPr id="16" name="methacrylic_acid_1_gb_1_4">
            <a:hlinkClick r:id="" action="ppaction://media"/>
            <a:extLst>
              <a:ext uri="{FF2B5EF4-FFF2-40B4-BE49-F238E27FC236}">
                <a16:creationId xmlns:a16="http://schemas.microsoft.com/office/drawing/2014/main" id="{2976F122-10EE-B2E5-3F54-7BC75B73C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510" y="3149386"/>
            <a:ext cx="369332" cy="369332"/>
          </a:xfrm>
          <a:prstGeom prst="rect">
            <a:avLst/>
          </a:prstGeom>
        </p:spPr>
      </p:pic>
      <p:pic>
        <p:nvPicPr>
          <p:cNvPr id="18" name="benzoic_acid_1_gb_1_4">
            <a:hlinkClick r:id="" action="ppaction://media"/>
            <a:extLst>
              <a:ext uri="{FF2B5EF4-FFF2-40B4-BE49-F238E27FC236}">
                <a16:creationId xmlns:a16="http://schemas.microsoft.com/office/drawing/2014/main" id="{08174660-9451-9B5C-1C0D-F4BB4E092E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8210" y="2840590"/>
            <a:ext cx="369332" cy="369332"/>
          </a:xfrm>
          <a:prstGeom prst="rect">
            <a:avLst/>
          </a:prstGeom>
        </p:spPr>
      </p:pic>
      <p:pic>
        <p:nvPicPr>
          <p:cNvPr id="19" name="oleic acid">
            <a:hlinkClick r:id="" action="ppaction://media"/>
            <a:extLst>
              <a:ext uri="{FF2B5EF4-FFF2-40B4-BE49-F238E27FC236}">
                <a16:creationId xmlns:a16="http://schemas.microsoft.com/office/drawing/2014/main" id="{D430B53A-0406-2E3C-F78B-707CF86FE2C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2057" y="6397732"/>
            <a:ext cx="369332" cy="369332"/>
          </a:xfrm>
          <a:prstGeom prst="rect">
            <a:avLst/>
          </a:prstGeom>
        </p:spPr>
      </p:pic>
      <p:pic>
        <p:nvPicPr>
          <p:cNvPr id="20" name="stearic acid">
            <a:hlinkClick r:id="" action="ppaction://media"/>
            <a:extLst>
              <a:ext uri="{FF2B5EF4-FFF2-40B4-BE49-F238E27FC236}">
                <a16:creationId xmlns:a16="http://schemas.microsoft.com/office/drawing/2014/main" id="{2CF17EAF-B977-726A-37C4-E7BEE3727CE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9802" y="5297808"/>
            <a:ext cx="369332" cy="369332"/>
          </a:xfrm>
          <a:prstGeom prst="rect">
            <a:avLst/>
          </a:prstGeom>
        </p:spPr>
      </p:pic>
      <p:pic>
        <p:nvPicPr>
          <p:cNvPr id="21" name="palmitic acid">
            <a:hlinkClick r:id="" action="ppaction://media"/>
            <a:extLst>
              <a:ext uri="{FF2B5EF4-FFF2-40B4-BE49-F238E27FC236}">
                <a16:creationId xmlns:a16="http://schemas.microsoft.com/office/drawing/2014/main" id="{48864AA0-4A09-BF87-E260-9CEBBCAC208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3712" y="4243304"/>
            <a:ext cx="369332" cy="369332"/>
          </a:xfrm>
          <a:prstGeom prst="rect">
            <a:avLst/>
          </a:prstGeom>
        </p:spPr>
      </p:pic>
      <p:pic>
        <p:nvPicPr>
          <p:cNvPr id="22" name="terephthalic acid">
            <a:hlinkClick r:id="" action="ppaction://media"/>
            <a:extLst>
              <a:ext uri="{FF2B5EF4-FFF2-40B4-BE49-F238E27FC236}">
                <a16:creationId xmlns:a16="http://schemas.microsoft.com/office/drawing/2014/main" id="{BD1D7954-FCCA-FBE4-F76E-881F561EEAC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9723937" y="2947194"/>
            <a:ext cx="369332" cy="369332"/>
          </a:xfrm>
          <a:prstGeom prst="rect">
            <a:avLst/>
          </a:prstGeom>
        </p:spPr>
      </p:pic>
      <p:pic>
        <p:nvPicPr>
          <p:cNvPr id="23" name="acrylic acid">
            <a:hlinkClick r:id="" action="ppaction://media"/>
            <a:extLst>
              <a:ext uri="{FF2B5EF4-FFF2-40B4-BE49-F238E27FC236}">
                <a16:creationId xmlns:a16="http://schemas.microsoft.com/office/drawing/2014/main" id="{D8FBE766-894F-15E4-3136-CF8A46896E8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0897" y="1952977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7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1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1ECC-3FDB-B7F7-CB22-0B431493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CHỨA NHÓM CHỨC THÔNG DỤNG</a:t>
            </a:r>
            <a:endParaRPr lang="LID4096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95F2684-21B9-246B-4797-2FCA12A7D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0040" y="1668425"/>
          <a:ext cx="8330401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6639889" imgH="3730805" progId="ChemDraw.Document.6.0">
                  <p:embed/>
                </p:oleObj>
              </mc:Choice>
              <mc:Fallback>
                <p:oleObj name="CS ChemDraw Drawing" r:id="rId14" imgW="6639889" imgH="3730805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95F2684-21B9-246B-4797-2FCA12A7D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30040" y="1668425"/>
                        <a:ext cx="8330401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049A4C-CD1F-061A-6FE7-0E09C00ED731}"/>
              </a:ext>
            </a:extLst>
          </p:cNvPr>
          <p:cNvSpPr/>
          <p:nvPr/>
        </p:nvSpPr>
        <p:spPr>
          <a:xfrm>
            <a:off x="7190393" y="4504364"/>
            <a:ext cx="19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5E0227-55B7-D767-B642-550D3C8D218E}"/>
              </a:ext>
            </a:extLst>
          </p:cNvPr>
          <p:cNvSpPr/>
          <p:nvPr/>
        </p:nvSpPr>
        <p:spPr>
          <a:xfrm>
            <a:off x="2301189" y="2732272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2531F0-AB50-E1E9-A0AC-97B41E0A0C0B}"/>
              </a:ext>
            </a:extLst>
          </p:cNvPr>
          <p:cNvSpPr/>
          <p:nvPr/>
        </p:nvSpPr>
        <p:spPr>
          <a:xfrm>
            <a:off x="2301189" y="4084119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F9FCF6-E819-CFB2-F895-748D1B3C7CA4}"/>
              </a:ext>
            </a:extLst>
          </p:cNvPr>
          <p:cNvSpPr/>
          <p:nvPr/>
        </p:nvSpPr>
        <p:spPr>
          <a:xfrm>
            <a:off x="2301189" y="6044000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4C7FC8-EDE9-DE0D-BE11-ACEBB98B156C}"/>
              </a:ext>
            </a:extLst>
          </p:cNvPr>
          <p:cNvSpPr/>
          <p:nvPr/>
        </p:nvSpPr>
        <p:spPr>
          <a:xfrm>
            <a:off x="7296719" y="2732272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6E20EA-6912-2DB8-6361-F66E74FD04EC}"/>
              </a:ext>
            </a:extLst>
          </p:cNvPr>
          <p:cNvSpPr/>
          <p:nvPr/>
        </p:nvSpPr>
        <p:spPr>
          <a:xfrm>
            <a:off x="7296719" y="6048019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" name="isoamyl acet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35964" y="2643659"/>
            <a:ext cx="465225" cy="465225"/>
          </a:xfrm>
          <a:prstGeom prst="rect">
            <a:avLst/>
          </a:prstGeom>
        </p:spPr>
      </p:pic>
      <p:pic>
        <p:nvPicPr>
          <p:cNvPr id="11" name="ethyl butyra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76155" y="3983349"/>
            <a:ext cx="465225" cy="465225"/>
          </a:xfrm>
          <a:prstGeom prst="rect">
            <a:avLst/>
          </a:prstGeom>
        </p:spPr>
      </p:pic>
      <p:pic>
        <p:nvPicPr>
          <p:cNvPr id="12" name="benzyl acetat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59021" y="5934978"/>
            <a:ext cx="465225" cy="465225"/>
          </a:xfrm>
          <a:prstGeom prst="rect">
            <a:avLst/>
          </a:prstGeom>
        </p:spPr>
      </p:pic>
      <p:pic>
        <p:nvPicPr>
          <p:cNvPr id="13" name="propyl acetat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25168" y="2642790"/>
            <a:ext cx="465225" cy="465225"/>
          </a:xfrm>
          <a:prstGeom prst="rect">
            <a:avLst/>
          </a:prstGeom>
        </p:spPr>
      </p:pic>
      <p:pic>
        <p:nvPicPr>
          <p:cNvPr id="14" name="isobutyl propionat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678130" y="4415751"/>
            <a:ext cx="465225" cy="465225"/>
          </a:xfrm>
          <a:prstGeom prst="rect">
            <a:avLst/>
          </a:prstGeom>
        </p:spPr>
      </p:pic>
      <p:pic>
        <p:nvPicPr>
          <p:cNvPr id="15" name="octyl acetat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84456" y="5977423"/>
            <a:ext cx="465225" cy="4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C738-C1AC-06EB-C559-294EC3D4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TÊN CÁC HỢP CHẤT CHỨA NHÓM CHỨC THÔNG DỤNG</a:t>
            </a:r>
            <a:endParaRPr lang="LID4096" dirty="0">
              <a:latin typeface="+mn-lt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DBEFE07-1882-3F96-693E-6EC9BB2B47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7540" y="1989166"/>
          <a:ext cx="8055402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5949289" imgH="2659265" progId="ChemDraw.Document.6.0">
                  <p:embed/>
                </p:oleObj>
              </mc:Choice>
              <mc:Fallback>
                <p:oleObj name="CS ChemDraw Drawing" r:id="rId16" imgW="5949289" imgH="2659265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DBEFE07-1882-3F96-693E-6EC9BB2B47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67540" y="1989166"/>
                        <a:ext cx="8055402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37C222-9A43-B8A2-21A9-0811B88802AB}"/>
              </a:ext>
            </a:extLst>
          </p:cNvPr>
          <p:cNvSpPr/>
          <p:nvPr/>
        </p:nvSpPr>
        <p:spPr>
          <a:xfrm>
            <a:off x="1939809" y="2594467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63D65F-3736-F46D-64D0-1DB0738219E6}"/>
              </a:ext>
            </a:extLst>
          </p:cNvPr>
          <p:cNvSpPr/>
          <p:nvPr/>
        </p:nvSpPr>
        <p:spPr>
          <a:xfrm>
            <a:off x="1939809" y="3766211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54CD9A-E4D3-FEB3-443D-4BF59CD6BD93}"/>
              </a:ext>
            </a:extLst>
          </p:cNvPr>
          <p:cNvSpPr/>
          <p:nvPr/>
        </p:nvSpPr>
        <p:spPr>
          <a:xfrm>
            <a:off x="1939809" y="5036517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EFB80A-EFA0-17D6-E77A-D7063242F7E4}"/>
              </a:ext>
            </a:extLst>
          </p:cNvPr>
          <p:cNvSpPr/>
          <p:nvPr/>
        </p:nvSpPr>
        <p:spPr>
          <a:xfrm>
            <a:off x="4885601" y="2594467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874786-2CEF-837E-3843-94983239F62C}"/>
              </a:ext>
            </a:extLst>
          </p:cNvPr>
          <p:cNvSpPr/>
          <p:nvPr/>
        </p:nvSpPr>
        <p:spPr>
          <a:xfrm>
            <a:off x="4880203" y="4119191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91ABED-7155-D9A1-3B2C-E0334A8659B9}"/>
              </a:ext>
            </a:extLst>
          </p:cNvPr>
          <p:cNvSpPr/>
          <p:nvPr/>
        </p:nvSpPr>
        <p:spPr>
          <a:xfrm>
            <a:off x="8079491" y="3328177"/>
            <a:ext cx="2171181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6F2367-65AA-383E-27F5-CC606B75D1E0}"/>
              </a:ext>
            </a:extLst>
          </p:cNvPr>
          <p:cNvSpPr/>
          <p:nvPr/>
        </p:nvSpPr>
        <p:spPr>
          <a:xfrm>
            <a:off x="8079491" y="5271961"/>
            <a:ext cx="2171181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0A7EB2-D4BF-2309-10D2-06B2F0B5A6EA}"/>
              </a:ext>
            </a:extLst>
          </p:cNvPr>
          <p:cNvSpPr/>
          <p:nvPr/>
        </p:nvSpPr>
        <p:spPr>
          <a:xfrm>
            <a:off x="899614" y="2826325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/ˈme</a:t>
            </a:r>
            <a:r>
              <a:rPr lang="el-GR" dirty="0"/>
              <a:t>θ</a:t>
            </a:r>
            <a:r>
              <a:rPr lang="en-US" dirty="0" err="1"/>
              <a:t>ɪləmiːn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FA205-FA77-FD63-BAE2-F8BFC024EAC7}"/>
              </a:ext>
            </a:extLst>
          </p:cNvPr>
          <p:cNvSpPr/>
          <p:nvPr/>
        </p:nvSpPr>
        <p:spPr>
          <a:xfrm>
            <a:off x="7424935" y="3585332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/ˈ</a:t>
            </a:r>
            <a:r>
              <a:rPr lang="en-US" dirty="0" err="1">
                <a:solidFill>
                  <a:srgbClr val="000000"/>
                </a:solidFill>
              </a:rPr>
              <a:t>anɪliːn</a:t>
            </a:r>
            <a:r>
              <a:rPr lang="en-US" dirty="0">
                <a:solidFill>
                  <a:srgbClr val="000000"/>
                </a:solidFill>
              </a:rPr>
              <a:t>/</a:t>
            </a:r>
            <a:endParaRPr lang="en-V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3B01CC-1769-EDDC-5BA6-7B6BF4FC8E4D}"/>
              </a:ext>
            </a:extLst>
          </p:cNvPr>
          <p:cNvSpPr/>
          <p:nvPr/>
        </p:nvSpPr>
        <p:spPr>
          <a:xfrm>
            <a:off x="899614" y="5320445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daɪˈme</a:t>
            </a:r>
            <a:r>
              <a:rPr lang="el-GR" dirty="0"/>
              <a:t>θ</a:t>
            </a:r>
            <a:r>
              <a:rPr lang="en-US" dirty="0" err="1"/>
              <a:t>ɪləmiːn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11A86B-C805-143A-0CA7-D963953EB66A}"/>
              </a:ext>
            </a:extLst>
          </p:cNvPr>
          <p:cNvSpPr/>
          <p:nvPr/>
        </p:nvSpPr>
        <p:spPr>
          <a:xfrm>
            <a:off x="4065019" y="4387696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/ˌ</a:t>
            </a:r>
            <a:r>
              <a:rPr lang="en-US" dirty="0" err="1"/>
              <a:t>aɪsəʊˈprəʊpɪləmiːn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9F91F6-AA62-1FC3-3662-5C70BAC53BCD}"/>
              </a:ext>
            </a:extLst>
          </p:cNvPr>
          <p:cNvSpPr/>
          <p:nvPr/>
        </p:nvSpPr>
        <p:spPr>
          <a:xfrm>
            <a:off x="899614" y="4018364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/ˈe</a:t>
            </a:r>
            <a:r>
              <a:rPr lang="el-GR" dirty="0"/>
              <a:t>θ</a:t>
            </a:r>
            <a:r>
              <a:rPr lang="en-US" dirty="0" err="1"/>
              <a:t>ɪləmiːn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E26B3-BDB2-4533-E614-1783B854FAE8}"/>
              </a:ext>
            </a:extLst>
          </p:cNvPr>
          <p:cNvSpPr/>
          <p:nvPr/>
        </p:nvSpPr>
        <p:spPr>
          <a:xfrm>
            <a:off x="4065019" y="2826325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prəʊpɪləmiːn</a:t>
            </a:r>
            <a:r>
              <a:rPr lang="en-US" dirty="0"/>
              <a:t>/ </a:t>
            </a:r>
            <a:endParaRPr lang="en-VN" dirty="0"/>
          </a:p>
        </p:txBody>
      </p:sp>
      <p:pic>
        <p:nvPicPr>
          <p:cNvPr id="17" name="aniline__gb_6">
            <a:hlinkClick r:id="" action="ppaction://media"/>
            <a:extLst>
              <a:ext uri="{FF2B5EF4-FFF2-40B4-BE49-F238E27FC236}">
                <a16:creationId xmlns:a16="http://schemas.microsoft.com/office/drawing/2014/main" id="{BB506065-584F-0A08-E55A-6174E23F0C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6982" y="3301492"/>
            <a:ext cx="369332" cy="369332"/>
          </a:xfrm>
          <a:prstGeom prst="rect">
            <a:avLst/>
          </a:prstGeom>
        </p:spPr>
      </p:pic>
      <p:pic>
        <p:nvPicPr>
          <p:cNvPr id="20" name="FILE_20220612_152453_isopropylamine">
            <a:hlinkClick r:id="" action="ppaction://media"/>
            <a:extLst>
              <a:ext uri="{FF2B5EF4-FFF2-40B4-BE49-F238E27FC236}">
                <a16:creationId xmlns:a16="http://schemas.microsoft.com/office/drawing/2014/main" id="{3F94242C-817A-F68A-6551-6647DB833B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9422" y="4096949"/>
            <a:ext cx="369332" cy="369332"/>
          </a:xfrm>
          <a:prstGeom prst="rect">
            <a:avLst/>
          </a:prstGeom>
        </p:spPr>
      </p:pic>
      <p:pic>
        <p:nvPicPr>
          <p:cNvPr id="22" name="FILE_20220612_152453_propylamine">
            <a:hlinkClick r:id="" action="ppaction://media"/>
            <a:extLst>
              <a:ext uri="{FF2B5EF4-FFF2-40B4-BE49-F238E27FC236}">
                <a16:creationId xmlns:a16="http://schemas.microsoft.com/office/drawing/2014/main" id="{C1EDE4F0-6CAF-E797-8045-0CA804A9072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685" y="2546416"/>
            <a:ext cx="369332" cy="369332"/>
          </a:xfrm>
          <a:prstGeom prst="rect">
            <a:avLst/>
          </a:prstGeom>
        </p:spPr>
      </p:pic>
      <p:pic>
        <p:nvPicPr>
          <p:cNvPr id="23" name="FILE_20220612_152453_methylamine">
            <a:hlinkClick r:id="" action="ppaction://media"/>
            <a:extLst>
              <a:ext uri="{FF2B5EF4-FFF2-40B4-BE49-F238E27FC236}">
                <a16:creationId xmlns:a16="http://schemas.microsoft.com/office/drawing/2014/main" id="{6A7C0567-E96D-AA01-8CD3-6C4751B5407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2330" y="2557186"/>
            <a:ext cx="369332" cy="369332"/>
          </a:xfrm>
          <a:prstGeom prst="rect">
            <a:avLst/>
          </a:prstGeom>
        </p:spPr>
      </p:pic>
      <p:pic>
        <p:nvPicPr>
          <p:cNvPr id="25" name="FILE_20220612_152453_ethylamine">
            <a:hlinkClick r:id="" action="ppaction://media"/>
            <a:extLst>
              <a:ext uri="{FF2B5EF4-FFF2-40B4-BE49-F238E27FC236}">
                <a16:creationId xmlns:a16="http://schemas.microsoft.com/office/drawing/2014/main" id="{614E43C1-5888-A2F6-B9B4-0C6438AAD028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206.9684" end="37.8218"/>
                </p14:media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289" y="3723774"/>
            <a:ext cx="369332" cy="369332"/>
          </a:xfrm>
          <a:prstGeom prst="rect">
            <a:avLst/>
          </a:prstGeom>
        </p:spPr>
      </p:pic>
      <p:pic>
        <p:nvPicPr>
          <p:cNvPr id="18" name="FILE_20220613_151345_N-methylaniline">
            <a:hlinkClick r:id="" action="ppaction://media"/>
            <a:extLst>
              <a:ext uri="{FF2B5EF4-FFF2-40B4-BE49-F238E27FC236}">
                <a16:creationId xmlns:a16="http://schemas.microsoft.com/office/drawing/2014/main" id="{CB6DDD4A-486F-4874-1465-C323AD1F5B1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9394" y="5243380"/>
            <a:ext cx="369333" cy="36933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176FA6-F506-8D3E-60DC-4818D5B0046A}"/>
              </a:ext>
            </a:extLst>
          </p:cNvPr>
          <p:cNvSpPr/>
          <p:nvPr/>
        </p:nvSpPr>
        <p:spPr>
          <a:xfrm>
            <a:off x="7427786" y="5570700"/>
            <a:ext cx="2774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 me</a:t>
            </a:r>
            <a:r>
              <a:rPr lang="el-GR" dirty="0"/>
              <a:t>θ</a:t>
            </a:r>
            <a:r>
              <a:rPr lang="en-US" dirty="0" err="1"/>
              <a:t>ɪlˈanɪliːn</a:t>
            </a:r>
            <a:r>
              <a:rPr lang="en-US" dirty="0"/>
              <a:t>/</a:t>
            </a:r>
            <a:endParaRPr lang="en-VN" dirty="0"/>
          </a:p>
        </p:txBody>
      </p:sp>
      <p:pic>
        <p:nvPicPr>
          <p:cNvPr id="21" name="dimethylamine">
            <a:hlinkClick r:id="" action="ppaction://media"/>
            <a:extLst>
              <a:ext uri="{FF2B5EF4-FFF2-40B4-BE49-F238E27FC236}">
                <a16:creationId xmlns:a16="http://schemas.microsoft.com/office/drawing/2014/main" id="{A27243E4-65AF-9599-CD2D-9CA544010AB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1627" y="5006544"/>
            <a:ext cx="372009" cy="3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4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0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3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843A-EA97-5770-591F-5D142217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THIÊN NHIÊN THÔNG DỤNG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D00D2-D990-0463-2A47-73C86781ECA8}"/>
              </a:ext>
            </a:extLst>
          </p:cNvPr>
          <p:cNvSpPr txBox="1"/>
          <p:nvPr/>
        </p:nvSpPr>
        <p:spPr>
          <a:xfrm>
            <a:off x="1064586" y="1833714"/>
            <a:ext cx="6095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Tristearin (</a:t>
            </a:r>
            <a:r>
              <a:rPr lang="LID4096" dirty="0"/>
              <a:t>glyceryl tri</a:t>
            </a:r>
            <a:r>
              <a:rPr lang="en-US" dirty="0" err="1"/>
              <a:t>stear</a:t>
            </a:r>
            <a:r>
              <a:rPr lang="LID4096" dirty="0"/>
              <a:t>ate</a:t>
            </a:r>
            <a:r>
              <a:rPr lang="en-US" dirty="0"/>
              <a:t>)</a:t>
            </a:r>
            <a:endParaRPr lang="LID4096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C3DC59B-244D-BDD1-7A34-2E873399D0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175" y="2160516"/>
          <a:ext cx="11160000" cy="3182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3354953" imgH="3808635" progId="ChemDraw.Document.6.0">
                  <p:embed/>
                </p:oleObj>
              </mc:Choice>
              <mc:Fallback>
                <p:oleObj name="CS ChemDraw Drawing" r:id="rId10" imgW="13354953" imgH="3808635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C3DC59B-244D-BDD1-7A34-2E873399D0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0175" y="2160516"/>
                        <a:ext cx="11160000" cy="3182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D3569AB-E7C5-30AB-3A47-4A4DFC788E3B}"/>
              </a:ext>
            </a:extLst>
          </p:cNvPr>
          <p:cNvSpPr txBox="1"/>
          <p:nvPr/>
        </p:nvSpPr>
        <p:spPr>
          <a:xfrm>
            <a:off x="1064586" y="3660742"/>
            <a:ext cx="6095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Triolein (</a:t>
            </a:r>
            <a:r>
              <a:rPr lang="LID4096" dirty="0"/>
              <a:t>glyceryl trioleate</a:t>
            </a:r>
            <a:r>
              <a:rPr lang="en-US" dirty="0"/>
              <a:t>)</a:t>
            </a:r>
            <a:endParaRPr lang="LID4096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5AB5B7-1F77-0D8F-DDBE-C4B725A9AC34}"/>
              </a:ext>
            </a:extLst>
          </p:cNvPr>
          <p:cNvSpPr/>
          <p:nvPr/>
        </p:nvSpPr>
        <p:spPr>
          <a:xfrm>
            <a:off x="979525" y="1844346"/>
            <a:ext cx="32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D07F3A-61DB-761A-A867-2A3953F09069}"/>
              </a:ext>
            </a:extLst>
          </p:cNvPr>
          <p:cNvSpPr/>
          <p:nvPr/>
        </p:nvSpPr>
        <p:spPr>
          <a:xfrm>
            <a:off x="979525" y="3670074"/>
            <a:ext cx="32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tristear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5980" y="1774840"/>
            <a:ext cx="489466" cy="489466"/>
          </a:xfrm>
          <a:prstGeom prst="rect">
            <a:avLst/>
          </a:prstGeom>
        </p:spPr>
      </p:pic>
      <p:pic>
        <p:nvPicPr>
          <p:cNvPr id="4" name="glyceryl tristeara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10615719">
            <a:off x="4269766" y="1786856"/>
            <a:ext cx="489466" cy="489466"/>
          </a:xfrm>
          <a:prstGeom prst="rect">
            <a:avLst/>
          </a:prstGeom>
        </p:spPr>
      </p:pic>
      <p:pic>
        <p:nvPicPr>
          <p:cNvPr id="5" name="triole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7181" y="3601868"/>
            <a:ext cx="489466" cy="489466"/>
          </a:xfrm>
          <a:prstGeom prst="rect">
            <a:avLst/>
          </a:prstGeom>
        </p:spPr>
      </p:pic>
      <p:pic>
        <p:nvPicPr>
          <p:cNvPr id="6" name="glyceryl trioleat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10800000">
            <a:off x="4333720" y="3601868"/>
            <a:ext cx="489466" cy="48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843A-EA97-5770-591F-5D142217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THIÊN NHIÊN THÔNG DỤNG</a:t>
            </a:r>
            <a:endParaRPr lang="LID4096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121A2A5-95C7-36D5-02A6-4961316CAE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4101" y="1797533"/>
          <a:ext cx="1014227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8673102" imgH="3386346" progId="ChemDraw.Document.6.0">
                  <p:embed/>
                </p:oleObj>
              </mc:Choice>
              <mc:Fallback>
                <p:oleObj name="CS ChemDraw Drawing" r:id="rId10" imgW="8673102" imgH="3386346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121A2A5-95C7-36D5-02A6-4961316CA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4101" y="1797533"/>
                        <a:ext cx="1014227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AC3070-C01D-F46C-1521-45BA6C43B498}"/>
              </a:ext>
            </a:extLst>
          </p:cNvPr>
          <p:cNvSpPr/>
          <p:nvPr/>
        </p:nvSpPr>
        <p:spPr>
          <a:xfrm>
            <a:off x="8872110" y="5409565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E6EE28-F673-7A52-D16F-678BF38BBCCA}"/>
              </a:ext>
            </a:extLst>
          </p:cNvPr>
          <p:cNvSpPr/>
          <p:nvPr/>
        </p:nvSpPr>
        <p:spPr>
          <a:xfrm>
            <a:off x="1714627" y="3326187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2712EF-98A2-6E73-EE7A-296594F6374E}"/>
              </a:ext>
            </a:extLst>
          </p:cNvPr>
          <p:cNvSpPr/>
          <p:nvPr/>
        </p:nvSpPr>
        <p:spPr>
          <a:xfrm>
            <a:off x="1714627" y="5409565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E8F809-B981-A9BF-AE7F-461D65767E0F}"/>
              </a:ext>
            </a:extLst>
          </p:cNvPr>
          <p:cNvSpPr/>
          <p:nvPr/>
        </p:nvSpPr>
        <p:spPr>
          <a:xfrm>
            <a:off x="5494501" y="5409565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5FEBC-19DB-F608-A485-3BA541604CDB}"/>
              </a:ext>
            </a:extLst>
          </p:cNvPr>
          <p:cNvSpPr/>
          <p:nvPr/>
        </p:nvSpPr>
        <p:spPr>
          <a:xfrm>
            <a:off x="3472420" y="3328887"/>
            <a:ext cx="1319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Lucida Sans Unicode" panose="020B0602030504020204" pitchFamily="34" charset="0"/>
              </a:rPr>
              <a:t>/ˈ</a:t>
            </a:r>
            <a:r>
              <a:rPr lang="en-US" sz="1600" dirty="0" err="1">
                <a:latin typeface="Lucida Sans Unicode" panose="020B0602030504020204" pitchFamily="34" charset="0"/>
              </a:rPr>
              <a:t>ɡluːkəʊs</a:t>
            </a:r>
            <a:r>
              <a:rPr lang="en-US" sz="1600" dirty="0">
                <a:latin typeface="Lucida Sans Unicode" panose="020B0602030504020204" pitchFamily="34" charset="0"/>
              </a:rPr>
              <a:t>/</a:t>
            </a:r>
            <a:endParaRPr lang="en-VN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AD2A9-8E14-59B7-BFA6-C2FA39816EDF}"/>
              </a:ext>
            </a:extLst>
          </p:cNvPr>
          <p:cNvSpPr/>
          <p:nvPr/>
        </p:nvSpPr>
        <p:spPr>
          <a:xfrm>
            <a:off x="3443519" y="5436329"/>
            <a:ext cx="12634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Lucida Sans Unicode" panose="020B0602030504020204" pitchFamily="34" charset="0"/>
              </a:rPr>
              <a:t>/ˈ</a:t>
            </a:r>
            <a:r>
              <a:rPr lang="en-US" sz="1600" dirty="0" err="1">
                <a:latin typeface="Lucida Sans Unicode" panose="020B0602030504020204" pitchFamily="34" charset="0"/>
              </a:rPr>
              <a:t>frʌktəʊs</a:t>
            </a:r>
            <a:r>
              <a:rPr lang="en-US" sz="1600" dirty="0">
                <a:latin typeface="Lucida Sans Unicode" panose="020B0602030504020204" pitchFamily="34" charset="0"/>
              </a:rPr>
              <a:t>/</a:t>
            </a:r>
            <a:endParaRPr lang="en-VN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168BC-749F-FECC-51D2-C01D91ACDFCE}"/>
              </a:ext>
            </a:extLst>
          </p:cNvPr>
          <p:cNvSpPr/>
          <p:nvPr/>
        </p:nvSpPr>
        <p:spPr>
          <a:xfrm>
            <a:off x="7225215" y="5436329"/>
            <a:ext cx="1319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Lucida Sans Unicode" panose="020B0602030504020204" pitchFamily="34" charset="0"/>
              </a:rPr>
              <a:t>/ˈ</a:t>
            </a:r>
            <a:r>
              <a:rPr lang="en-US" sz="1600" dirty="0" err="1">
                <a:latin typeface="Lucida Sans Unicode" panose="020B0602030504020204" pitchFamily="34" charset="0"/>
              </a:rPr>
              <a:t>suːkrəʊs</a:t>
            </a:r>
            <a:r>
              <a:rPr lang="en-US" sz="1600" dirty="0">
                <a:latin typeface="Lucida Sans Unicode" panose="020B0602030504020204" pitchFamily="34" charset="0"/>
              </a:rPr>
              <a:t>/</a:t>
            </a:r>
            <a:endParaRPr lang="en-VN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94546-F69E-03F4-8C61-54148BD45FAA}"/>
              </a:ext>
            </a:extLst>
          </p:cNvPr>
          <p:cNvSpPr/>
          <p:nvPr/>
        </p:nvSpPr>
        <p:spPr>
          <a:xfrm>
            <a:off x="10599918" y="5436329"/>
            <a:ext cx="1319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Lucida Sans Unicode" panose="020B0602030504020204" pitchFamily="34" charset="0"/>
              </a:rPr>
              <a:t>/ˈ</a:t>
            </a:r>
            <a:r>
              <a:rPr lang="en-US" sz="1600" dirty="0" err="1">
                <a:latin typeface="Lucida Sans Unicode" panose="020B0602030504020204" pitchFamily="34" charset="0"/>
              </a:rPr>
              <a:t>mɔːltəʊs</a:t>
            </a:r>
            <a:r>
              <a:rPr lang="en-US" sz="1600" dirty="0">
                <a:latin typeface="Lucida Sans Unicode" panose="020B0602030504020204" pitchFamily="34" charset="0"/>
              </a:rPr>
              <a:t>/</a:t>
            </a:r>
            <a:endParaRPr lang="en-VN" sz="1600" dirty="0"/>
          </a:p>
        </p:txBody>
      </p:sp>
      <p:pic>
        <p:nvPicPr>
          <p:cNvPr id="8" name="maltose__gb_2">
            <a:hlinkClick r:id="" action="ppaction://media"/>
            <a:extLst>
              <a:ext uri="{FF2B5EF4-FFF2-40B4-BE49-F238E27FC236}">
                <a16:creationId xmlns:a16="http://schemas.microsoft.com/office/drawing/2014/main" id="{8AC7E979-D461-6470-4AE4-7F04E8357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4990" y="5427784"/>
            <a:ext cx="339081" cy="339081"/>
          </a:xfrm>
          <a:prstGeom prst="rect">
            <a:avLst/>
          </a:prstGeom>
        </p:spPr>
      </p:pic>
      <p:pic>
        <p:nvPicPr>
          <p:cNvPr id="9" name="sucrose__gb_2">
            <a:hlinkClick r:id="" action="ppaction://media"/>
            <a:extLst>
              <a:ext uri="{FF2B5EF4-FFF2-40B4-BE49-F238E27FC236}">
                <a16:creationId xmlns:a16="http://schemas.microsoft.com/office/drawing/2014/main" id="{5E2D17CC-7FA4-690B-0511-30C2017D54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4885" y="5427784"/>
            <a:ext cx="339081" cy="339081"/>
          </a:xfrm>
          <a:prstGeom prst="rect">
            <a:avLst/>
          </a:prstGeom>
        </p:spPr>
      </p:pic>
      <p:pic>
        <p:nvPicPr>
          <p:cNvPr id="14" name="fructose__gb_1">
            <a:hlinkClick r:id="" action="ppaction://media"/>
            <a:extLst>
              <a:ext uri="{FF2B5EF4-FFF2-40B4-BE49-F238E27FC236}">
                <a16:creationId xmlns:a16="http://schemas.microsoft.com/office/drawing/2014/main" id="{765E0A6B-4E70-69A9-DF72-1453E6C48F6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1922" y="5415752"/>
            <a:ext cx="339081" cy="339081"/>
          </a:xfrm>
          <a:prstGeom prst="rect">
            <a:avLst/>
          </a:prstGeom>
        </p:spPr>
      </p:pic>
      <p:pic>
        <p:nvPicPr>
          <p:cNvPr id="15" name="glucose__gb_5">
            <a:hlinkClick r:id="" action="ppaction://media"/>
            <a:extLst>
              <a:ext uri="{FF2B5EF4-FFF2-40B4-BE49-F238E27FC236}">
                <a16:creationId xmlns:a16="http://schemas.microsoft.com/office/drawing/2014/main" id="{836C6679-21F5-B45C-C960-AF3FF04784C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514" y="3339539"/>
            <a:ext cx="339081" cy="3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843A-EA97-5770-591F-5D142217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THIÊN NHIÊN THÔNG DỤNG</a:t>
            </a:r>
            <a:endParaRPr lang="LID4096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AC3070-C01D-F46C-1521-45BA6C43B498}"/>
              </a:ext>
            </a:extLst>
          </p:cNvPr>
          <p:cNvSpPr/>
          <p:nvPr/>
        </p:nvSpPr>
        <p:spPr>
          <a:xfrm>
            <a:off x="4783891" y="2433054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E6EE28-F673-7A52-D16F-678BF38BBCCA}"/>
              </a:ext>
            </a:extLst>
          </p:cNvPr>
          <p:cNvSpPr/>
          <p:nvPr/>
        </p:nvSpPr>
        <p:spPr>
          <a:xfrm>
            <a:off x="814627" y="2433054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2712EF-98A2-6E73-EE7A-296594F6374E}"/>
              </a:ext>
            </a:extLst>
          </p:cNvPr>
          <p:cNvSpPr/>
          <p:nvPr/>
        </p:nvSpPr>
        <p:spPr>
          <a:xfrm>
            <a:off x="814627" y="5686012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E8F809-B981-A9BF-AE7F-461D65767E0F}"/>
              </a:ext>
            </a:extLst>
          </p:cNvPr>
          <p:cNvSpPr/>
          <p:nvPr/>
        </p:nvSpPr>
        <p:spPr>
          <a:xfrm>
            <a:off x="4783891" y="4028364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2BA4ED7-50E7-5C37-E440-6780A52C25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37" y="1440083"/>
          <a:ext cx="8258528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6671964" imgH="4071749" progId="ChemDraw.Document.6.0">
                  <p:embed/>
                </p:oleObj>
              </mc:Choice>
              <mc:Fallback>
                <p:oleObj name="CS ChemDraw Drawing" r:id="rId14" imgW="6671964" imgH="4071749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2BA4ED7-50E7-5C37-E440-6780A52C2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65237" y="1440083"/>
                        <a:ext cx="8258528" cy="50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4D21FF-3C7F-8013-7A0D-0BD29292F2B7}"/>
              </a:ext>
            </a:extLst>
          </p:cNvPr>
          <p:cNvSpPr/>
          <p:nvPr/>
        </p:nvSpPr>
        <p:spPr>
          <a:xfrm>
            <a:off x="814627" y="3990523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F0FD42-6D36-6B21-C130-326D0ED9D055}"/>
              </a:ext>
            </a:extLst>
          </p:cNvPr>
          <p:cNvSpPr/>
          <p:nvPr/>
        </p:nvSpPr>
        <p:spPr>
          <a:xfrm>
            <a:off x="5062334" y="6120083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glutamic ac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18412" y="6093753"/>
            <a:ext cx="481683" cy="481683"/>
          </a:xfrm>
          <a:prstGeom prst="rect">
            <a:avLst/>
          </a:prstGeom>
        </p:spPr>
      </p:pic>
      <p:pic>
        <p:nvPicPr>
          <p:cNvPr id="5" name="valin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9632" y="5680239"/>
            <a:ext cx="481683" cy="481683"/>
          </a:xfrm>
          <a:prstGeom prst="rect">
            <a:avLst/>
          </a:prstGeom>
        </p:spPr>
      </p:pic>
      <p:pic>
        <p:nvPicPr>
          <p:cNvPr id="6" name="alanin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9632" y="3933326"/>
            <a:ext cx="481683" cy="481683"/>
          </a:xfrm>
          <a:prstGeom prst="rect">
            <a:avLst/>
          </a:prstGeom>
        </p:spPr>
      </p:pic>
      <p:pic>
        <p:nvPicPr>
          <p:cNvPr id="7" name="tyrosin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67745" y="2372212"/>
            <a:ext cx="481683" cy="481683"/>
          </a:xfrm>
          <a:prstGeom prst="rect">
            <a:avLst/>
          </a:prstGeom>
        </p:spPr>
      </p:pic>
      <p:pic>
        <p:nvPicPr>
          <p:cNvPr id="8" name="lysin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302208" y="4002419"/>
            <a:ext cx="481683" cy="481683"/>
          </a:xfrm>
          <a:prstGeom prst="rect">
            <a:avLst/>
          </a:prstGeom>
        </p:spPr>
      </p:pic>
      <p:pic>
        <p:nvPicPr>
          <p:cNvPr id="15" name="cdo1121ukglyc170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9300" y="2408349"/>
            <a:ext cx="481683" cy="48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83908-0E56-4C26-F1E0-6AD9B3FC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THIÊN NHIÊN THÔNG DỤNG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99360-60F6-5973-1A05-0EC7B7466F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tabLst>
                <a:tab pos="1676400" algn="l"/>
              </a:tabLst>
            </a:pPr>
            <a:r>
              <a:rPr lang="en-US" sz="2000" dirty="0" err="1"/>
              <a:t>Glycylalanine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/ˌ</a:t>
            </a:r>
            <a:r>
              <a:rPr lang="en-US" sz="2000" dirty="0" err="1">
                <a:solidFill>
                  <a:schemeClr val="tx1"/>
                </a:solidFill>
              </a:rPr>
              <a:t>ɡlaɪsɪlˈæləˌniːn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1676400" algn="l"/>
              </a:tabLst>
            </a:pPr>
            <a:r>
              <a:rPr lang="en-US" sz="2000" dirty="0" err="1"/>
              <a:t>Alanylvaline</a:t>
            </a:r>
            <a:r>
              <a:rPr lang="en-US" sz="2000" dirty="0"/>
              <a:t> 	</a:t>
            </a:r>
            <a:r>
              <a:rPr lang="en-US" sz="2000" dirty="0">
                <a:solidFill>
                  <a:schemeClr val="tx1"/>
                </a:solidFill>
              </a:rPr>
              <a:t>/ˈ</a:t>
            </a:r>
            <a:r>
              <a:rPr lang="en-US" sz="2000" dirty="0" err="1">
                <a:solidFill>
                  <a:schemeClr val="tx1"/>
                </a:solidFill>
              </a:rPr>
              <a:t>ælənɪlvəliːn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1676400" algn="l"/>
              </a:tabLst>
            </a:pPr>
            <a:r>
              <a:rPr lang="en-US" sz="2000" dirty="0"/>
              <a:t>Hemoglobin 	</a:t>
            </a:r>
            <a:r>
              <a:rPr lang="en-US" sz="2000" dirty="0">
                <a:solidFill>
                  <a:schemeClr val="tx1"/>
                </a:solidFill>
              </a:rPr>
              <a:t>/ˌ</a:t>
            </a:r>
            <a:r>
              <a:rPr lang="en-US" sz="2000" dirty="0" err="1">
                <a:solidFill>
                  <a:schemeClr val="tx1"/>
                </a:solidFill>
              </a:rPr>
              <a:t>hiːməˈɡləʊbɪn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1676400" algn="l"/>
              </a:tabLst>
            </a:pPr>
            <a:r>
              <a:rPr lang="en-US" sz="2000" dirty="0"/>
              <a:t>Chlorophyll 	</a:t>
            </a:r>
            <a:r>
              <a:rPr lang="en-US" sz="2000" dirty="0">
                <a:solidFill>
                  <a:schemeClr val="tx1"/>
                </a:solidFill>
              </a:rPr>
              <a:t>/ˈ</a:t>
            </a:r>
            <a:r>
              <a:rPr lang="en-US" sz="2000" dirty="0" err="1">
                <a:solidFill>
                  <a:schemeClr val="tx1"/>
                </a:solidFill>
              </a:rPr>
              <a:t>klɒrəfɪl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1676400" algn="l"/>
              </a:tabLst>
            </a:pPr>
            <a:r>
              <a:rPr lang="en-US" sz="2000" dirty="0"/>
              <a:t>Albumin 	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</a:rPr>
              <a:t>ælbjʊmɪn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1676400" algn="l"/>
              </a:tabLst>
            </a:pPr>
            <a:r>
              <a:rPr lang="en-US" sz="2000" dirty="0"/>
              <a:t>Keratin 	</a:t>
            </a:r>
            <a:r>
              <a:rPr lang="en-US" sz="2000" dirty="0">
                <a:solidFill>
                  <a:schemeClr val="tx1"/>
                </a:solidFill>
              </a:rPr>
              <a:t>/ˈ</a:t>
            </a:r>
            <a:r>
              <a:rPr lang="en-US" sz="2000" dirty="0" err="1">
                <a:solidFill>
                  <a:schemeClr val="tx1"/>
                </a:solidFill>
              </a:rPr>
              <a:t>kerətɪn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1676400" algn="l"/>
              </a:tabLst>
            </a:pPr>
            <a:r>
              <a:rPr lang="en-US" sz="2000" dirty="0"/>
              <a:t>Fibroin 	</a:t>
            </a:r>
            <a:r>
              <a:rPr lang="en-US" sz="2000" dirty="0">
                <a:solidFill>
                  <a:schemeClr val="tx1"/>
                </a:solidFill>
              </a:rPr>
              <a:t>/ˈ</a:t>
            </a:r>
            <a:r>
              <a:rPr lang="en-US" sz="2000" dirty="0" err="1">
                <a:solidFill>
                  <a:schemeClr val="tx1"/>
                </a:solidFill>
              </a:rPr>
              <a:t>faɪbrəʊɪn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1676400" algn="l"/>
              </a:tabLst>
            </a:pPr>
            <a:r>
              <a:rPr lang="en-US" sz="2000" dirty="0"/>
              <a:t>Myosin 	</a:t>
            </a:r>
            <a:r>
              <a:rPr lang="en-US" sz="2000" dirty="0">
                <a:solidFill>
                  <a:schemeClr val="tx1"/>
                </a:solidFill>
              </a:rPr>
              <a:t>/ˈ</a:t>
            </a:r>
            <a:r>
              <a:rPr lang="en-US" sz="2000" dirty="0" err="1">
                <a:solidFill>
                  <a:schemeClr val="tx1"/>
                </a:solidFill>
              </a:rPr>
              <a:t>maɪəsɪn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1676400" algn="l"/>
              </a:tabLst>
            </a:pPr>
            <a:endParaRPr lang="LID4096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B60F3-0688-E20E-75BC-D86208D61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7128" y="1600200"/>
            <a:ext cx="6493042" cy="4811233"/>
          </a:xfrm>
        </p:spPr>
        <p:txBody>
          <a:bodyPr>
            <a:normAutofit/>
          </a:bodyPr>
          <a:lstStyle/>
          <a:p>
            <a:pPr>
              <a:tabLst>
                <a:tab pos="2659063" algn="l"/>
              </a:tabLst>
            </a:pPr>
            <a:r>
              <a:rPr lang="en-US" sz="2000" dirty="0"/>
              <a:t>Deoxyribonucleic acid 	</a:t>
            </a:r>
            <a:r>
              <a:rPr lang="en-US" sz="2000" dirty="0">
                <a:solidFill>
                  <a:schemeClr val="tx1"/>
                </a:solidFill>
              </a:rPr>
              <a:t>/diˌɒksiˌraɪbəʊnjuːˌkleɪɪk ˈæsɪd/ </a:t>
            </a:r>
          </a:p>
          <a:p>
            <a:pPr>
              <a:tabLst>
                <a:tab pos="2659063" algn="l"/>
              </a:tabLst>
            </a:pPr>
            <a:r>
              <a:rPr lang="en-US" sz="2000" dirty="0"/>
              <a:t>Ribonucleic acid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 	</a:t>
            </a:r>
            <a:r>
              <a:rPr lang="en-US" sz="2000" dirty="0">
                <a:solidFill>
                  <a:schemeClr val="tx1"/>
                </a:solidFill>
              </a:rPr>
              <a:t>/ˌ</a:t>
            </a:r>
            <a:r>
              <a:rPr lang="en-US" sz="2000" dirty="0" err="1">
                <a:solidFill>
                  <a:schemeClr val="tx1"/>
                </a:solidFill>
              </a:rPr>
              <a:t>raɪbəʊnjuːkliːɪk</a:t>
            </a:r>
            <a:r>
              <a:rPr lang="en-US" sz="2000" dirty="0">
                <a:solidFill>
                  <a:schemeClr val="tx1"/>
                </a:solidFill>
              </a:rPr>
              <a:t> ˈæs.ɪd/</a:t>
            </a:r>
          </a:p>
          <a:p>
            <a:pPr>
              <a:tabLst>
                <a:tab pos="2659063" algn="l"/>
              </a:tabLst>
            </a:pPr>
            <a:r>
              <a:rPr lang="en-US" sz="2000" dirty="0"/>
              <a:t>Adenine 	</a:t>
            </a:r>
            <a:r>
              <a:rPr lang="en-US" sz="2000" dirty="0">
                <a:solidFill>
                  <a:schemeClr val="tx1"/>
                </a:solidFill>
              </a:rPr>
              <a:t>/ˈædəniːn/</a:t>
            </a:r>
          </a:p>
          <a:p>
            <a:pPr>
              <a:tabLst>
                <a:tab pos="2659063" algn="l"/>
              </a:tabLst>
            </a:pPr>
            <a:r>
              <a:rPr lang="en-US" sz="2000" dirty="0"/>
              <a:t>Cytosine 	</a:t>
            </a:r>
            <a:r>
              <a:rPr lang="en-US" sz="2000" dirty="0">
                <a:solidFill>
                  <a:schemeClr val="tx1"/>
                </a:solidFill>
              </a:rPr>
              <a:t>/ˈsaɪtəsiːn/</a:t>
            </a:r>
          </a:p>
          <a:p>
            <a:pPr>
              <a:tabLst>
                <a:tab pos="2659063" algn="l"/>
              </a:tabLst>
            </a:pPr>
            <a:r>
              <a:rPr lang="en-US" sz="2000" dirty="0"/>
              <a:t>Guanine 	</a:t>
            </a:r>
            <a:r>
              <a:rPr lang="en-US" sz="2000" dirty="0">
                <a:solidFill>
                  <a:schemeClr val="tx1"/>
                </a:solidFill>
              </a:rPr>
              <a:t>/ˈɡwɑːniːn/</a:t>
            </a:r>
          </a:p>
          <a:p>
            <a:pPr>
              <a:tabLst>
                <a:tab pos="2659063" algn="l"/>
              </a:tabLst>
            </a:pPr>
            <a:r>
              <a:rPr lang="en-US" sz="2000" dirty="0"/>
              <a:t>Thymine 	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l-GR" sz="2000" dirty="0">
                <a:solidFill>
                  <a:schemeClr val="tx1"/>
                </a:solidFill>
              </a:rPr>
              <a:t>ˈθ</a:t>
            </a:r>
            <a:r>
              <a:rPr lang="en-US" sz="2000" dirty="0" err="1">
                <a:solidFill>
                  <a:schemeClr val="tx1"/>
                </a:solidFill>
              </a:rPr>
              <a:t>aɪmiːn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2659063" algn="l"/>
              </a:tabLst>
            </a:pPr>
            <a:r>
              <a:rPr lang="en-US" sz="2000" dirty="0"/>
              <a:t>Amylase 	</a:t>
            </a:r>
            <a:r>
              <a:rPr lang="en-US" sz="2000" dirty="0">
                <a:solidFill>
                  <a:schemeClr val="tx1"/>
                </a:solidFill>
              </a:rPr>
              <a:t>/ˈæmɪleɪz/</a:t>
            </a:r>
          </a:p>
          <a:p>
            <a:pPr>
              <a:tabLst>
                <a:tab pos="2659063" algn="l"/>
              </a:tabLst>
            </a:pPr>
            <a:r>
              <a:rPr lang="en-US" sz="2000" dirty="0"/>
              <a:t>Maltase 	</a:t>
            </a:r>
            <a:r>
              <a:rPr lang="en-US" sz="2000" dirty="0">
                <a:solidFill>
                  <a:schemeClr val="tx1"/>
                </a:solidFill>
              </a:rPr>
              <a:t>/ˈ</a:t>
            </a:r>
            <a:r>
              <a:rPr lang="en-US" sz="2000" dirty="0" err="1">
                <a:solidFill>
                  <a:schemeClr val="tx1"/>
                </a:solidFill>
              </a:rPr>
              <a:t>mɔːlteɪz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2659063" algn="l"/>
              </a:tabLst>
            </a:pPr>
            <a:r>
              <a:rPr lang="en-US" sz="2000" dirty="0"/>
              <a:t>Cellulase 	</a:t>
            </a:r>
            <a:r>
              <a:rPr lang="en-US" sz="2000" dirty="0">
                <a:solidFill>
                  <a:schemeClr val="tx1"/>
                </a:solidFill>
              </a:rPr>
              <a:t>/ˈ</a:t>
            </a:r>
            <a:r>
              <a:rPr lang="en-US" sz="2000" dirty="0" err="1">
                <a:solidFill>
                  <a:schemeClr val="tx1"/>
                </a:solidFill>
              </a:rPr>
              <a:t>seljʊleɪz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2659063" algn="l"/>
              </a:tabLst>
            </a:pPr>
            <a:endParaRPr lang="en-US" sz="2000" dirty="0"/>
          </a:p>
          <a:p>
            <a:pPr>
              <a:tabLst>
                <a:tab pos="2659063" algn="l"/>
              </a:tabLst>
            </a:pPr>
            <a:endParaRPr lang="LID4096" sz="2000" dirty="0"/>
          </a:p>
        </p:txBody>
      </p:sp>
      <p:pic>
        <p:nvPicPr>
          <p:cNvPr id="5" name="haemoglobin__gb_2">
            <a:hlinkClick r:id="" action="ppaction://media"/>
            <a:extLst>
              <a:ext uri="{FF2B5EF4-FFF2-40B4-BE49-F238E27FC236}">
                <a16:creationId xmlns:a16="http://schemas.microsoft.com/office/drawing/2014/main" id="{75D6D997-DF72-5216-9918-0E05FA0BF2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13" y="2508625"/>
            <a:ext cx="397209" cy="397209"/>
          </a:xfrm>
          <a:prstGeom prst="rect">
            <a:avLst/>
          </a:prstGeom>
        </p:spPr>
      </p:pic>
      <p:pic>
        <p:nvPicPr>
          <p:cNvPr id="6" name="albumin">
            <a:hlinkClick r:id="" action="ppaction://media"/>
            <a:extLst>
              <a:ext uri="{FF2B5EF4-FFF2-40B4-BE49-F238E27FC236}">
                <a16:creationId xmlns:a16="http://schemas.microsoft.com/office/drawing/2014/main" id="{13F395E4-0A08-5C9E-AE7A-CA5A1E97DD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14" y="3435956"/>
            <a:ext cx="397209" cy="397209"/>
          </a:xfrm>
          <a:prstGeom prst="rect">
            <a:avLst/>
          </a:prstGeom>
        </p:spPr>
      </p:pic>
      <p:pic>
        <p:nvPicPr>
          <p:cNvPr id="7" name="keratin__gb_1">
            <a:hlinkClick r:id="" action="ppaction://media"/>
            <a:extLst>
              <a:ext uri="{FF2B5EF4-FFF2-40B4-BE49-F238E27FC236}">
                <a16:creationId xmlns:a16="http://schemas.microsoft.com/office/drawing/2014/main" id="{A48C0998-8590-EED3-BBBA-ACE98EF4DFD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12" y="3893441"/>
            <a:ext cx="397209" cy="397209"/>
          </a:xfrm>
          <a:prstGeom prst="rect">
            <a:avLst/>
          </a:prstGeom>
        </p:spPr>
      </p:pic>
      <p:pic>
        <p:nvPicPr>
          <p:cNvPr id="8" name="en_gb_fibroin">
            <a:hlinkClick r:id="" action="ppaction://media"/>
            <a:extLst>
              <a:ext uri="{FF2B5EF4-FFF2-40B4-BE49-F238E27FC236}">
                <a16:creationId xmlns:a16="http://schemas.microsoft.com/office/drawing/2014/main" id="{B40E44AC-4B8E-A315-2672-182C5462AEB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12" y="4363287"/>
            <a:ext cx="397209" cy="397209"/>
          </a:xfrm>
          <a:prstGeom prst="rect">
            <a:avLst/>
          </a:prstGeom>
        </p:spPr>
      </p:pic>
      <p:pic>
        <p:nvPicPr>
          <p:cNvPr id="9" name="en_gb_myosin">
            <a:hlinkClick r:id="" action="ppaction://media"/>
            <a:extLst>
              <a:ext uri="{FF2B5EF4-FFF2-40B4-BE49-F238E27FC236}">
                <a16:creationId xmlns:a16="http://schemas.microsoft.com/office/drawing/2014/main" id="{F49A87E8-8203-C6E0-C83A-A9833B04A2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14" y="4796264"/>
            <a:ext cx="397209" cy="397209"/>
          </a:xfrm>
          <a:prstGeom prst="rect">
            <a:avLst/>
          </a:prstGeom>
        </p:spPr>
      </p:pic>
      <p:pic>
        <p:nvPicPr>
          <p:cNvPr id="12" name="thymine__gb_1">
            <a:hlinkClick r:id="" action="ppaction://media"/>
            <a:extLst>
              <a:ext uri="{FF2B5EF4-FFF2-40B4-BE49-F238E27FC236}">
                <a16:creationId xmlns:a16="http://schemas.microsoft.com/office/drawing/2014/main" id="{B826D23E-3FF7-FA7A-E425-8BB38050BC9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9130" y="3901762"/>
            <a:ext cx="397209" cy="397209"/>
          </a:xfrm>
          <a:prstGeom prst="rect">
            <a:avLst/>
          </a:prstGeom>
        </p:spPr>
      </p:pic>
      <p:pic>
        <p:nvPicPr>
          <p:cNvPr id="13" name="deoxyribonucleic_acid_1_gb_1">
            <a:hlinkClick r:id="" action="ppaction://media"/>
            <a:extLst>
              <a:ext uri="{FF2B5EF4-FFF2-40B4-BE49-F238E27FC236}">
                <a16:creationId xmlns:a16="http://schemas.microsoft.com/office/drawing/2014/main" id="{C2CD35E3-5519-565A-8B08-39026B791B2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9129" y="1605134"/>
            <a:ext cx="397209" cy="397209"/>
          </a:xfrm>
          <a:prstGeom prst="rect">
            <a:avLst/>
          </a:prstGeom>
        </p:spPr>
      </p:pic>
      <p:pic>
        <p:nvPicPr>
          <p:cNvPr id="14" name="ribonucleic acid">
            <a:hlinkClick r:id="" action="ppaction://media"/>
            <a:extLst>
              <a:ext uri="{FF2B5EF4-FFF2-40B4-BE49-F238E27FC236}">
                <a16:creationId xmlns:a16="http://schemas.microsoft.com/office/drawing/2014/main" id="{C0AF2009-AE58-AF5C-04AF-ACD7878BAA6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9655" y="2052424"/>
            <a:ext cx="397209" cy="397209"/>
          </a:xfrm>
          <a:prstGeom prst="rect">
            <a:avLst/>
          </a:prstGeom>
        </p:spPr>
      </p:pic>
      <p:pic>
        <p:nvPicPr>
          <p:cNvPr id="15" name="adenine__gb_2">
            <a:hlinkClick r:id="" action="ppaction://media"/>
            <a:extLst>
              <a:ext uri="{FF2B5EF4-FFF2-40B4-BE49-F238E27FC236}">
                <a16:creationId xmlns:a16="http://schemas.microsoft.com/office/drawing/2014/main" id="{60997B9F-91CF-8D94-54CD-989646B9083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9656" y="2533650"/>
            <a:ext cx="397209" cy="397209"/>
          </a:xfrm>
          <a:prstGeom prst="rect">
            <a:avLst/>
          </a:prstGeom>
        </p:spPr>
      </p:pic>
      <p:pic>
        <p:nvPicPr>
          <p:cNvPr id="16" name="cytosine__gb_1">
            <a:hlinkClick r:id="" action="ppaction://media"/>
            <a:extLst>
              <a:ext uri="{FF2B5EF4-FFF2-40B4-BE49-F238E27FC236}">
                <a16:creationId xmlns:a16="http://schemas.microsoft.com/office/drawing/2014/main" id="{CD91B9C0-F162-442B-2A23-A0478015B0E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728" y="2960688"/>
            <a:ext cx="397209" cy="397209"/>
          </a:xfrm>
          <a:prstGeom prst="rect">
            <a:avLst/>
          </a:prstGeom>
        </p:spPr>
      </p:pic>
      <p:pic>
        <p:nvPicPr>
          <p:cNvPr id="17" name="amylase__gb_1">
            <a:hlinkClick r:id="" action="ppaction://media"/>
            <a:extLst>
              <a:ext uri="{FF2B5EF4-FFF2-40B4-BE49-F238E27FC236}">
                <a16:creationId xmlns:a16="http://schemas.microsoft.com/office/drawing/2014/main" id="{C4537653-BFC1-1E83-216D-6A42831A654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9656" y="4367839"/>
            <a:ext cx="397209" cy="397209"/>
          </a:xfrm>
          <a:prstGeom prst="rect">
            <a:avLst/>
          </a:prstGeom>
        </p:spPr>
      </p:pic>
      <p:pic>
        <p:nvPicPr>
          <p:cNvPr id="18" name="en_gb_cellulase">
            <a:hlinkClick r:id="" action="ppaction://media"/>
            <a:extLst>
              <a:ext uri="{FF2B5EF4-FFF2-40B4-BE49-F238E27FC236}">
                <a16:creationId xmlns:a16="http://schemas.microsoft.com/office/drawing/2014/main" id="{F2E78784-87FC-0C37-D91B-1577A057CC77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9132" y="5282062"/>
            <a:ext cx="397209" cy="397209"/>
          </a:xfrm>
          <a:prstGeom prst="rect">
            <a:avLst/>
          </a:prstGeom>
        </p:spPr>
      </p:pic>
      <p:pic>
        <p:nvPicPr>
          <p:cNvPr id="19" name="en_gb_maltase">
            <a:hlinkClick r:id="" action="ppaction://media"/>
            <a:extLst>
              <a:ext uri="{FF2B5EF4-FFF2-40B4-BE49-F238E27FC236}">
                <a16:creationId xmlns:a16="http://schemas.microsoft.com/office/drawing/2014/main" id="{632E23BD-E06B-C337-82D1-8AACD67D1526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9131" y="4796264"/>
            <a:ext cx="397209" cy="397209"/>
          </a:xfrm>
          <a:prstGeom prst="rect">
            <a:avLst/>
          </a:prstGeom>
        </p:spPr>
      </p:pic>
      <p:pic>
        <p:nvPicPr>
          <p:cNvPr id="20" name="guanine__gb_1">
            <a:hlinkClick r:id="" action="ppaction://media"/>
            <a:extLst>
              <a:ext uri="{FF2B5EF4-FFF2-40B4-BE49-F238E27FC236}">
                <a16:creationId xmlns:a16="http://schemas.microsoft.com/office/drawing/2014/main" id="{25DE5382-15E2-D5C9-2469-8E0A85D5934F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9128" y="3438797"/>
            <a:ext cx="397209" cy="397209"/>
          </a:xfrm>
          <a:prstGeom prst="rect">
            <a:avLst/>
          </a:prstGeom>
        </p:spPr>
      </p:pic>
      <p:pic>
        <p:nvPicPr>
          <p:cNvPr id="21" name="chlorophyll__gb_1">
            <a:hlinkClick r:id="" action="ppaction://media"/>
            <a:extLst>
              <a:ext uri="{FF2B5EF4-FFF2-40B4-BE49-F238E27FC236}">
                <a16:creationId xmlns:a16="http://schemas.microsoft.com/office/drawing/2014/main" id="{16FCE860-6F14-835B-00E4-83AB6B23F89D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033" y="2972290"/>
            <a:ext cx="397209" cy="397209"/>
          </a:xfrm>
          <a:prstGeom prst="rect">
            <a:avLst/>
          </a:prstGeom>
        </p:spPr>
      </p:pic>
      <p:pic>
        <p:nvPicPr>
          <p:cNvPr id="10" name="Glycylalanine">
            <a:hlinkClick r:id="" action="ppaction://media"/>
            <a:extLst>
              <a:ext uri="{FF2B5EF4-FFF2-40B4-BE49-F238E27FC236}">
                <a16:creationId xmlns:a16="http://schemas.microsoft.com/office/drawing/2014/main" id="{66EE991E-815E-539F-881D-7E43EA0314F9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11" y="1600200"/>
            <a:ext cx="397210" cy="397210"/>
          </a:xfrm>
          <a:prstGeom prst="rect">
            <a:avLst/>
          </a:prstGeom>
        </p:spPr>
      </p:pic>
      <p:pic>
        <p:nvPicPr>
          <p:cNvPr id="11" name="Alanylvaline">
            <a:hlinkClick r:id="" action="ppaction://media"/>
            <a:extLst>
              <a:ext uri="{FF2B5EF4-FFF2-40B4-BE49-F238E27FC236}">
                <a16:creationId xmlns:a16="http://schemas.microsoft.com/office/drawing/2014/main" id="{677A03FA-F6BF-9AC2-3825-C61D0809311F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11" y="2057411"/>
            <a:ext cx="397210" cy="3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3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3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17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5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4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6D6B-814D-B10F-FD4C-86564989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POLYMER THÔNG DỤNG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83694-17A2-E969-07DD-6D0221B142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Polyethylene</a:t>
            </a:r>
          </a:p>
          <a:p>
            <a:r>
              <a:rPr lang="en-US" dirty="0"/>
              <a:t>Polypropylene</a:t>
            </a:r>
          </a:p>
          <a:p>
            <a:r>
              <a:rPr lang="en-US" dirty="0"/>
              <a:t>Polystyrene </a:t>
            </a:r>
          </a:p>
          <a:p>
            <a:r>
              <a:rPr lang="en-US" dirty="0"/>
              <a:t>Polytetrafluoroethylene</a:t>
            </a:r>
          </a:p>
          <a:p>
            <a:r>
              <a:rPr lang="en-US" dirty="0"/>
              <a:t>Poly(vinyl chloride)</a:t>
            </a:r>
          </a:p>
          <a:p>
            <a:r>
              <a:rPr lang="en-US" dirty="0"/>
              <a:t>Poly(vinyl acetate)</a:t>
            </a:r>
          </a:p>
          <a:p>
            <a:r>
              <a:rPr lang="en-US" dirty="0"/>
              <a:t>Polyacrylonitrile</a:t>
            </a:r>
          </a:p>
          <a:p>
            <a:r>
              <a:rPr lang="en-US" dirty="0"/>
              <a:t>Polychlorotrifluoroethylene</a:t>
            </a:r>
          </a:p>
          <a:p>
            <a:r>
              <a:rPr lang="en-US" dirty="0"/>
              <a:t>Polybutadiene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730AA-CC56-DDA7-3229-D3226D1B09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Polyisoprene</a:t>
            </a:r>
          </a:p>
          <a:p>
            <a:r>
              <a:rPr lang="en-US"/>
              <a:t>Polychloroprene</a:t>
            </a:r>
            <a:endParaRPr lang="en-US" dirty="0"/>
          </a:p>
          <a:p>
            <a:r>
              <a:rPr lang="en-US" dirty="0"/>
              <a:t>Poly (Styrene butadiene)</a:t>
            </a:r>
          </a:p>
          <a:p>
            <a:r>
              <a:rPr lang="en-US" dirty="0"/>
              <a:t>Poly(methyl methacrylate)</a:t>
            </a:r>
          </a:p>
          <a:p>
            <a:r>
              <a:rPr lang="en-US" dirty="0"/>
              <a:t>Urea-formaldehyde</a:t>
            </a:r>
          </a:p>
          <a:p>
            <a:r>
              <a:rPr lang="en-US" dirty="0"/>
              <a:t>Phenol-formaldehyde</a:t>
            </a:r>
          </a:p>
          <a:p>
            <a:r>
              <a:rPr lang="en-US" dirty="0"/>
              <a:t>Polyethylene terephthalate</a:t>
            </a:r>
          </a:p>
          <a:p>
            <a:r>
              <a:rPr lang="en-US" dirty="0"/>
              <a:t>Poly(hexamethylene adipamide)</a:t>
            </a:r>
          </a:p>
          <a:p>
            <a:r>
              <a:rPr lang="en-US" dirty="0"/>
              <a:t>Nylon 6 - Poly(caprolactam)</a:t>
            </a:r>
            <a:endParaRPr lang="LID4096" dirty="0"/>
          </a:p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pic>
        <p:nvPicPr>
          <p:cNvPr id="5" name="epd3270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36968" y="1609411"/>
            <a:ext cx="361683" cy="396135"/>
          </a:xfrm>
          <a:prstGeom prst="rect">
            <a:avLst/>
          </a:prstGeom>
        </p:spPr>
      </p:pic>
      <p:pic>
        <p:nvPicPr>
          <p:cNvPr id="6" name="csdk025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97794" y="2098804"/>
            <a:ext cx="361683" cy="396135"/>
          </a:xfrm>
          <a:prstGeom prst="rect">
            <a:avLst/>
          </a:prstGeom>
        </p:spPr>
      </p:pic>
      <p:pic>
        <p:nvPicPr>
          <p:cNvPr id="7" name="ukpolys00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80085" y="2619680"/>
            <a:ext cx="361683" cy="396135"/>
          </a:xfrm>
          <a:prstGeom prst="rect">
            <a:avLst/>
          </a:prstGeom>
        </p:spPr>
      </p:pic>
      <p:pic>
        <p:nvPicPr>
          <p:cNvPr id="8" name="Polytetrafluoroethylen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80085" y="3140556"/>
            <a:ext cx="361683" cy="396135"/>
          </a:xfrm>
          <a:prstGeom prst="rect">
            <a:avLst/>
          </a:prstGeom>
        </p:spPr>
      </p:pic>
      <p:pic>
        <p:nvPicPr>
          <p:cNvPr id="9" name="csdk025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97794" y="3655784"/>
            <a:ext cx="361683" cy="396135"/>
          </a:xfrm>
          <a:prstGeom prst="rect">
            <a:avLst/>
          </a:prstGeom>
        </p:spPr>
      </p:pic>
      <p:pic>
        <p:nvPicPr>
          <p:cNvPr id="10" name="Polyvinyl acetat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72037" y="4174400"/>
            <a:ext cx="361683" cy="396135"/>
          </a:xfrm>
          <a:prstGeom prst="rect">
            <a:avLst/>
          </a:prstGeom>
        </p:spPr>
      </p:pic>
      <p:pic>
        <p:nvPicPr>
          <p:cNvPr id="11" name="Polyacrylonitril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90817" y="4691888"/>
            <a:ext cx="361683" cy="396135"/>
          </a:xfrm>
          <a:prstGeom prst="rect">
            <a:avLst/>
          </a:prstGeom>
        </p:spPr>
      </p:pic>
      <p:pic>
        <p:nvPicPr>
          <p:cNvPr id="12" name="Polychlorotrifluoroethylen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80084" y="5208244"/>
            <a:ext cx="361683" cy="396135"/>
          </a:xfrm>
          <a:prstGeom prst="rect">
            <a:avLst/>
          </a:prstGeom>
        </p:spPr>
      </p:pic>
      <p:pic>
        <p:nvPicPr>
          <p:cNvPr id="13" name="Polybutadiene 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90817" y="5684258"/>
            <a:ext cx="361683" cy="396135"/>
          </a:xfrm>
          <a:prstGeom prst="rect">
            <a:avLst/>
          </a:prstGeom>
        </p:spPr>
      </p:pic>
      <p:pic>
        <p:nvPicPr>
          <p:cNvPr id="14" name="Polyisopren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669732" y="1559965"/>
            <a:ext cx="361683" cy="396135"/>
          </a:xfrm>
          <a:prstGeom prst="rect">
            <a:avLst/>
          </a:prstGeom>
        </p:spPr>
      </p:pic>
      <p:pic>
        <p:nvPicPr>
          <p:cNvPr id="15" name="Polychloropren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658117" y="2086065"/>
            <a:ext cx="361683" cy="361683"/>
          </a:xfrm>
          <a:prstGeom prst="rect">
            <a:avLst/>
          </a:prstGeom>
        </p:spPr>
      </p:pic>
      <p:pic>
        <p:nvPicPr>
          <p:cNvPr id="16" name="Poly (Styrene butadiene)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681349" y="2629014"/>
            <a:ext cx="361683" cy="361683"/>
          </a:xfrm>
          <a:prstGeom prst="rect">
            <a:avLst/>
          </a:prstGeom>
        </p:spPr>
      </p:pic>
      <p:pic>
        <p:nvPicPr>
          <p:cNvPr id="17" name="Poly (Styrene butadiene)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700826" y="3099864"/>
            <a:ext cx="361683" cy="361683"/>
          </a:xfrm>
          <a:prstGeom prst="rect">
            <a:avLst/>
          </a:prstGeom>
        </p:spPr>
      </p:pic>
      <p:pic>
        <p:nvPicPr>
          <p:cNvPr id="18" name="Urea-formaldehyde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681349" y="3601223"/>
            <a:ext cx="361683" cy="361683"/>
          </a:xfrm>
          <a:prstGeom prst="rect">
            <a:avLst/>
          </a:prstGeom>
        </p:spPr>
      </p:pic>
      <p:pic>
        <p:nvPicPr>
          <p:cNvPr id="19" name="Phenol-formaldehyd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669733" y="4172440"/>
            <a:ext cx="361683" cy="361683"/>
          </a:xfrm>
          <a:prstGeom prst="rect">
            <a:avLst/>
          </a:prstGeom>
        </p:spPr>
      </p:pic>
      <p:pic>
        <p:nvPicPr>
          <p:cNvPr id="20" name="Polyethylene terephthalate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669733" y="4720216"/>
            <a:ext cx="361683" cy="361683"/>
          </a:xfrm>
          <a:prstGeom prst="rect">
            <a:avLst/>
          </a:prstGeom>
        </p:spPr>
      </p:pic>
      <p:pic>
        <p:nvPicPr>
          <p:cNvPr id="21" name="Poly(hexamethylene adipamide)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684284" y="5155414"/>
            <a:ext cx="361683" cy="361683"/>
          </a:xfrm>
          <a:prstGeom prst="rect">
            <a:avLst/>
          </a:prstGeom>
        </p:spPr>
      </p:pic>
      <p:pic>
        <p:nvPicPr>
          <p:cNvPr id="23" name="Nylon 6 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656823" y="5684258"/>
            <a:ext cx="361683" cy="361683"/>
          </a:xfrm>
          <a:prstGeom prst="rect">
            <a:avLst/>
          </a:prstGeom>
        </p:spPr>
      </p:pic>
      <p:pic>
        <p:nvPicPr>
          <p:cNvPr id="24" name="Poly(caprolactam)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8"/>
          <a:stretch>
            <a:fillRect/>
          </a:stretch>
        </p:blipFill>
        <p:spPr>
          <a:xfrm rot="10800000">
            <a:off x="10389587" y="5684258"/>
            <a:ext cx="361683" cy="3616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182ED55-7BB5-C300-2108-931CA3D79963}"/>
              </a:ext>
            </a:extLst>
          </p:cNvPr>
          <p:cNvSpPr txBox="1"/>
          <p:nvPr/>
        </p:nvSpPr>
        <p:spPr>
          <a:xfrm>
            <a:off x="817809" y="583860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29487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4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6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6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7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2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8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5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8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7C350D-CF70-D18F-88D6-287A7736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CÁC LOẠI HỢP CHẤT HỮU CƠ THÔNG DỤNG</a:t>
            </a:r>
            <a:endParaRPr lang="LID4096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B912D-FD88-B9B9-AA62-67AAECC9CD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HYDROCARBON</a:t>
            </a:r>
          </a:p>
          <a:p>
            <a:pPr lvl="1"/>
            <a:r>
              <a:rPr lang="en-US" dirty="0"/>
              <a:t>Hydrocarbon no</a:t>
            </a:r>
          </a:p>
          <a:p>
            <a:pPr lvl="2"/>
            <a:r>
              <a:rPr lang="en-US" dirty="0"/>
              <a:t>Alkane </a:t>
            </a:r>
            <a:r>
              <a:rPr lang="en-US" b="0" i="0" dirty="0">
                <a:solidFill>
                  <a:schemeClr val="tx1">
                    <a:lumMod val="50000"/>
                  </a:schemeClr>
                </a:solidFill>
                <a:effectLst/>
              </a:rPr>
              <a:t>/ˈ</a:t>
            </a:r>
            <a:r>
              <a:rPr lang="en-US" b="0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ælkeɪn</a:t>
            </a:r>
            <a:r>
              <a:rPr lang="en-US" b="0" i="0" dirty="0">
                <a:solidFill>
                  <a:schemeClr val="tx1">
                    <a:lumMod val="50000"/>
                  </a:schemeClr>
                </a:solidFill>
                <a:effectLst/>
              </a:rPr>
              <a:t>/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en-US" dirty="0"/>
              <a:t>Cycloalkane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/ˌ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saɪkləʊˈælkeɪn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/>
            <a:r>
              <a:rPr lang="en-US" dirty="0"/>
              <a:t>Hydrocarbon </a:t>
            </a:r>
            <a:r>
              <a:rPr lang="en-US" dirty="0" err="1"/>
              <a:t>không</a:t>
            </a:r>
            <a:r>
              <a:rPr lang="en-US" dirty="0"/>
              <a:t> no</a:t>
            </a:r>
          </a:p>
          <a:p>
            <a:pPr lvl="2"/>
            <a:r>
              <a:rPr lang="en-US" dirty="0"/>
              <a:t>Alkene </a:t>
            </a:r>
            <a:r>
              <a:rPr lang="en-US" b="0" i="0" dirty="0">
                <a:solidFill>
                  <a:schemeClr val="tx1">
                    <a:lumMod val="50000"/>
                  </a:schemeClr>
                </a:solidFill>
                <a:effectLst/>
              </a:rPr>
              <a:t>/ˈ</a:t>
            </a:r>
            <a:r>
              <a:rPr lang="en-US" b="0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ælkiːn</a:t>
            </a:r>
            <a:r>
              <a:rPr lang="en-US" b="0" i="0" dirty="0">
                <a:solidFill>
                  <a:schemeClr val="tx1">
                    <a:lumMod val="50000"/>
                  </a:schemeClr>
                </a:solidFill>
                <a:effectLst/>
              </a:rPr>
              <a:t>/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en-US" dirty="0"/>
              <a:t>Alkyne </a:t>
            </a:r>
            <a:r>
              <a:rPr lang="en-US" b="0" i="0" dirty="0">
                <a:solidFill>
                  <a:srgbClr val="1D2A57"/>
                </a:solidFill>
                <a:effectLst/>
              </a:rPr>
              <a:t>/ˈ</a:t>
            </a:r>
            <a:r>
              <a:rPr lang="en-US" b="0" i="0" dirty="0" err="1">
                <a:solidFill>
                  <a:srgbClr val="1D2A57"/>
                </a:solidFill>
                <a:effectLst/>
              </a:rPr>
              <a:t>ælkaɪn</a:t>
            </a:r>
            <a:r>
              <a:rPr lang="en-US" b="0" i="0" dirty="0">
                <a:solidFill>
                  <a:srgbClr val="1D2A57"/>
                </a:solidFill>
                <a:effectLst/>
              </a:rPr>
              <a:t>/</a:t>
            </a:r>
            <a:endParaRPr lang="en-US" dirty="0"/>
          </a:p>
          <a:p>
            <a:pPr lvl="2"/>
            <a:r>
              <a:rPr lang="en-US" dirty="0" err="1"/>
              <a:t>Alkadiene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/ˌ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ælkəˈdʌɪiːn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/>
            <a:r>
              <a:rPr lang="en-US" dirty="0"/>
              <a:t>Arene </a:t>
            </a:r>
            <a:r>
              <a:rPr lang="en-US" b="0" i="0" dirty="0">
                <a:solidFill>
                  <a:srgbClr val="225F73"/>
                </a:solidFill>
                <a:effectLst/>
              </a:rPr>
              <a:t> 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æriːn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marL="457200" lvl="1" indent="0">
              <a:buNone/>
            </a:pPr>
            <a:endParaRPr lang="LID4096" sz="2100" dirty="0">
              <a:solidFill>
                <a:srgbClr val="1D2A57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758BBC-AA54-2487-1A09-BBC6BF0ED1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HỢP CHẤT CHỨA NHÓM CHỨC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Alkyl Halide  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/ˌ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ælkɪl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hæˌlɑɪd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Alcohol 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ælkəhɒl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Ether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ː</a:t>
            </a:r>
            <a:r>
              <a:rPr lang="el-GR" dirty="0">
                <a:solidFill>
                  <a:schemeClr val="tx1">
                    <a:lumMod val="50000"/>
                  </a:schemeClr>
                </a:solidFill>
              </a:rPr>
              <a:t>θ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ər/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Phenol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fiːnɒl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Aldehyde 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ældəˌhaɪd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Ketone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kiːtəʊn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Carbocyclic acid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kɑːbɒkˌsɪl.ɪk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æsɪd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Ester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estə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(r)/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Amine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eɪmiːn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Amino acid 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əˌmiːnəʊ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ˈæs.ɪd/</a:t>
            </a:r>
          </a:p>
        </p:txBody>
      </p:sp>
      <p:pic>
        <p:nvPicPr>
          <p:cNvPr id="2" name="hydrocarbon--_gb_1">
            <a:hlinkClick r:id="" action="ppaction://media"/>
            <a:extLst>
              <a:ext uri="{FF2B5EF4-FFF2-40B4-BE49-F238E27FC236}">
                <a16:creationId xmlns:a16="http://schemas.microsoft.com/office/drawing/2014/main" id="{B73E1358-3FE1-B26B-A267-D11138A79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61877" y="1639186"/>
            <a:ext cx="304800" cy="304800"/>
          </a:xfrm>
          <a:prstGeom prst="rect">
            <a:avLst/>
          </a:prstGeom>
        </p:spPr>
      </p:pic>
      <p:pic>
        <p:nvPicPr>
          <p:cNvPr id="3" name="alkane--_gb_1">
            <a:hlinkClick r:id="" action="ppaction://media"/>
            <a:extLst>
              <a:ext uri="{FF2B5EF4-FFF2-40B4-BE49-F238E27FC236}">
                <a16:creationId xmlns:a16="http://schemas.microsoft.com/office/drawing/2014/main" id="{41EA7B02-611E-A719-0091-28EF4FA9D8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568302" y="2402895"/>
            <a:ext cx="304800" cy="304800"/>
          </a:xfrm>
          <a:prstGeom prst="rect">
            <a:avLst/>
          </a:prstGeom>
        </p:spPr>
      </p:pic>
      <p:pic>
        <p:nvPicPr>
          <p:cNvPr id="4" name="cycloalkane__gb_1_8">
            <a:hlinkClick r:id="" action="ppaction://media"/>
            <a:extLst>
              <a:ext uri="{FF2B5EF4-FFF2-40B4-BE49-F238E27FC236}">
                <a16:creationId xmlns:a16="http://schemas.microsoft.com/office/drawing/2014/main" id="{9B58B30A-496C-EB3E-92F7-7BA21363B82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568302" y="2801695"/>
            <a:ext cx="304800" cy="304800"/>
          </a:xfrm>
          <a:prstGeom prst="rect">
            <a:avLst/>
          </a:prstGeom>
        </p:spPr>
      </p:pic>
      <p:pic>
        <p:nvPicPr>
          <p:cNvPr id="8" name="alkene--_gb_1">
            <a:hlinkClick r:id="" action="ppaction://media"/>
            <a:extLst>
              <a:ext uri="{FF2B5EF4-FFF2-40B4-BE49-F238E27FC236}">
                <a16:creationId xmlns:a16="http://schemas.microsoft.com/office/drawing/2014/main" id="{7B5131BC-87E0-9B14-4E12-CF01B00F1A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568302" y="3549645"/>
            <a:ext cx="304800" cy="304800"/>
          </a:xfrm>
          <a:prstGeom prst="rect">
            <a:avLst/>
          </a:prstGeom>
        </p:spPr>
      </p:pic>
      <p:pic>
        <p:nvPicPr>
          <p:cNvPr id="9" name="alkyne--_gb_1">
            <a:hlinkClick r:id="" action="ppaction://media"/>
            <a:extLst>
              <a:ext uri="{FF2B5EF4-FFF2-40B4-BE49-F238E27FC236}">
                <a16:creationId xmlns:a16="http://schemas.microsoft.com/office/drawing/2014/main" id="{7C8E8135-DC52-D3C4-F67E-7D12F3B2EF1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568302" y="3886199"/>
            <a:ext cx="304800" cy="304800"/>
          </a:xfrm>
          <a:prstGeom prst="rect">
            <a:avLst/>
          </a:prstGeom>
        </p:spPr>
      </p:pic>
      <p:pic>
        <p:nvPicPr>
          <p:cNvPr id="12" name="Alkyl Halide">
            <a:hlinkClick r:id="" action="ppaction://media"/>
            <a:extLst>
              <a:ext uri="{FF2B5EF4-FFF2-40B4-BE49-F238E27FC236}">
                <a16:creationId xmlns:a16="http://schemas.microsoft.com/office/drawing/2014/main" id="{4D3AA17D-E3D2-4896-D8C0-E3AAFDB909C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369" y="2074734"/>
            <a:ext cx="305742" cy="304801"/>
          </a:xfrm>
          <a:prstGeom prst="rect">
            <a:avLst/>
          </a:prstGeom>
        </p:spPr>
      </p:pic>
      <p:pic>
        <p:nvPicPr>
          <p:cNvPr id="15" name="amino acid cb">
            <a:hlinkClick r:id="" action="ppaction://media"/>
            <a:extLst>
              <a:ext uri="{FF2B5EF4-FFF2-40B4-BE49-F238E27FC236}">
                <a16:creationId xmlns:a16="http://schemas.microsoft.com/office/drawing/2014/main" id="{3722F6BA-F8AD-C591-B1AF-8EC788F6A4C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369" y="5519417"/>
            <a:ext cx="305742" cy="304801"/>
          </a:xfrm>
          <a:prstGeom prst="rect">
            <a:avLst/>
          </a:prstGeom>
        </p:spPr>
      </p:pic>
      <p:pic>
        <p:nvPicPr>
          <p:cNvPr id="16" name="amine cb">
            <a:hlinkClick r:id="" action="ppaction://media"/>
            <a:extLst>
              <a:ext uri="{FF2B5EF4-FFF2-40B4-BE49-F238E27FC236}">
                <a16:creationId xmlns:a16="http://schemas.microsoft.com/office/drawing/2014/main" id="{EE54F3F8-B700-0BBA-A909-4F04DD37399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939" y="5139254"/>
            <a:ext cx="305742" cy="304801"/>
          </a:xfrm>
          <a:prstGeom prst="rect">
            <a:avLst/>
          </a:prstGeom>
        </p:spPr>
      </p:pic>
      <p:pic>
        <p:nvPicPr>
          <p:cNvPr id="17" name="carboxylic acid cb">
            <a:hlinkClick r:id="" action="ppaction://media"/>
            <a:extLst>
              <a:ext uri="{FF2B5EF4-FFF2-40B4-BE49-F238E27FC236}">
                <a16:creationId xmlns:a16="http://schemas.microsoft.com/office/drawing/2014/main" id="{A702CA2A-4726-C488-49E2-DC30025CE23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939" y="4369095"/>
            <a:ext cx="305742" cy="304801"/>
          </a:xfrm>
          <a:prstGeom prst="rect">
            <a:avLst/>
          </a:prstGeom>
        </p:spPr>
      </p:pic>
      <p:pic>
        <p:nvPicPr>
          <p:cNvPr id="18" name="ketone cb">
            <a:hlinkClick r:id="" action="ppaction://media"/>
            <a:extLst>
              <a:ext uri="{FF2B5EF4-FFF2-40B4-BE49-F238E27FC236}">
                <a16:creationId xmlns:a16="http://schemas.microsoft.com/office/drawing/2014/main" id="{07882868-9545-918F-2E22-E8C1F85339E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9794" y="3992310"/>
            <a:ext cx="305742" cy="304801"/>
          </a:xfrm>
          <a:prstGeom prst="rect">
            <a:avLst/>
          </a:prstGeom>
        </p:spPr>
      </p:pic>
      <p:pic>
        <p:nvPicPr>
          <p:cNvPr id="19" name="aldehyde cb">
            <a:hlinkClick r:id="" action="ppaction://media"/>
            <a:extLst>
              <a:ext uri="{FF2B5EF4-FFF2-40B4-BE49-F238E27FC236}">
                <a16:creationId xmlns:a16="http://schemas.microsoft.com/office/drawing/2014/main" id="{52B06745-78EC-C064-A839-C25AF3FC5AF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649" y="3608008"/>
            <a:ext cx="305742" cy="304801"/>
          </a:xfrm>
          <a:prstGeom prst="rect">
            <a:avLst/>
          </a:prstGeom>
        </p:spPr>
      </p:pic>
      <p:pic>
        <p:nvPicPr>
          <p:cNvPr id="20" name="phenol__gb_1">
            <a:hlinkClick r:id="" action="ppaction://media"/>
            <a:extLst>
              <a:ext uri="{FF2B5EF4-FFF2-40B4-BE49-F238E27FC236}">
                <a16:creationId xmlns:a16="http://schemas.microsoft.com/office/drawing/2014/main" id="{EA6658B2-FC1B-6B84-A195-F9AD689BC823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9794" y="3221647"/>
            <a:ext cx="305742" cy="304801"/>
          </a:xfrm>
          <a:prstGeom prst="rect">
            <a:avLst/>
          </a:prstGeom>
        </p:spPr>
      </p:pic>
      <p:pic>
        <p:nvPicPr>
          <p:cNvPr id="21" name="ether__gb_1">
            <a:hlinkClick r:id="" action="ppaction://media"/>
            <a:extLst>
              <a:ext uri="{FF2B5EF4-FFF2-40B4-BE49-F238E27FC236}">
                <a16:creationId xmlns:a16="http://schemas.microsoft.com/office/drawing/2014/main" id="{E3805911-6DFB-95A1-2F82-DABB5ABCD86D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939" y="2859376"/>
            <a:ext cx="305742" cy="304801"/>
          </a:xfrm>
          <a:prstGeom prst="rect">
            <a:avLst/>
          </a:prstGeom>
        </p:spPr>
      </p:pic>
      <p:pic>
        <p:nvPicPr>
          <p:cNvPr id="22" name="ester uk">
            <a:hlinkClick r:id="" action="ppaction://media"/>
            <a:extLst>
              <a:ext uri="{FF2B5EF4-FFF2-40B4-BE49-F238E27FC236}">
                <a16:creationId xmlns:a16="http://schemas.microsoft.com/office/drawing/2014/main" id="{E132B777-97CD-93F8-4A22-7FC96EBADFD1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9794" y="4748296"/>
            <a:ext cx="305742" cy="304801"/>
          </a:xfrm>
          <a:prstGeom prst="rect">
            <a:avLst/>
          </a:prstGeom>
        </p:spPr>
      </p:pic>
      <p:pic>
        <p:nvPicPr>
          <p:cNvPr id="23" name="alcohol__gb_1">
            <a:hlinkClick r:id="" action="ppaction://media"/>
            <a:extLst>
              <a:ext uri="{FF2B5EF4-FFF2-40B4-BE49-F238E27FC236}">
                <a16:creationId xmlns:a16="http://schemas.microsoft.com/office/drawing/2014/main" id="{E08C4D41-D72A-CEBF-4473-121C54FD51FD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939" y="2475923"/>
            <a:ext cx="305742" cy="304801"/>
          </a:xfrm>
          <a:prstGeom prst="rect">
            <a:avLst/>
          </a:prstGeom>
        </p:spPr>
      </p:pic>
      <p:pic>
        <p:nvPicPr>
          <p:cNvPr id="24" name="FILE_20220611_103622_alkadiene">
            <a:hlinkClick r:id="" action="ppaction://media"/>
            <a:extLst>
              <a:ext uri="{FF2B5EF4-FFF2-40B4-BE49-F238E27FC236}">
                <a16:creationId xmlns:a16="http://schemas.microsoft.com/office/drawing/2014/main" id="{01E485C3-323D-56F0-0F25-8EF5C50B6077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7361" y="4245387"/>
            <a:ext cx="305741" cy="304800"/>
          </a:xfrm>
          <a:prstGeom prst="rect">
            <a:avLst/>
          </a:prstGeom>
        </p:spPr>
      </p:pic>
      <p:pic>
        <p:nvPicPr>
          <p:cNvPr id="26" name="en_gb_arene">
            <a:hlinkClick r:id="" action="ppaction://media"/>
            <a:extLst>
              <a:ext uri="{FF2B5EF4-FFF2-40B4-BE49-F238E27FC236}">
                <a16:creationId xmlns:a16="http://schemas.microsoft.com/office/drawing/2014/main" id="{B299089B-1DFC-04A1-1058-F2708EC67CDB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968" y="4631992"/>
            <a:ext cx="305741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9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1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07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5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9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88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8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98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2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88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0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1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1015-01BB-A714-16BA-BC856CFE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CÁC LOẠI HỢP CHẤT HỮU CƠ THÔNG DỤNG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0790-C614-E72B-8885-4A66B948D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3583" y="1644534"/>
            <a:ext cx="5179990" cy="4571999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HỢP CHẤT THIÊN NHIÊN</a:t>
            </a:r>
          </a:p>
          <a:p>
            <a:pPr lvl="1"/>
            <a:r>
              <a:rPr lang="en-US" dirty="0"/>
              <a:t>Lipid /ˈ</a:t>
            </a:r>
            <a:r>
              <a:rPr lang="en-US" dirty="0" err="1"/>
              <a:t>lɪp.ɪd</a:t>
            </a:r>
            <a:r>
              <a:rPr lang="en-US" dirty="0"/>
              <a:t>/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Phospholipid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Terpene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Steroid</a:t>
            </a:r>
          </a:p>
          <a:p>
            <a:pPr lvl="1"/>
            <a:r>
              <a:rPr lang="en-US" dirty="0"/>
              <a:t>Carbohydrate /ˌ</a:t>
            </a:r>
            <a:r>
              <a:rPr lang="en-US" dirty="0" err="1"/>
              <a:t>kɑ</a:t>
            </a:r>
            <a:r>
              <a:rPr lang="en-US" dirty="0"/>
              <a:t>ː.</a:t>
            </a:r>
            <a:r>
              <a:rPr lang="en-US" dirty="0" err="1"/>
              <a:t>bəʊˈhaɪ.dreɪt</a:t>
            </a:r>
            <a:r>
              <a:rPr lang="en-US" dirty="0"/>
              <a:t>/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Monosaccharide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Disaccharide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Oligosaccharide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Polysaccharide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5E548-A3F7-109D-938D-1BDD8BD164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10000"/>
              </a:lnSpc>
            </a:pPr>
            <a:r>
              <a:rPr lang="en-US" dirty="0"/>
              <a:t>Protein /ˈprəʊ.tiːn/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Monopeptide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Dipeptide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Oligopeptide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Polypeptide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Enzyme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DNA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RNA</a:t>
            </a:r>
          </a:p>
          <a:p>
            <a:pPr>
              <a:lnSpc>
                <a:spcPct val="110000"/>
              </a:lnSpc>
            </a:pPr>
            <a:r>
              <a:rPr lang="en-US" dirty="0"/>
              <a:t>POLYMER /ˈpɒl.ɪ.mər/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US" dirty="0"/>
          </a:p>
        </p:txBody>
      </p:sp>
      <p:pic>
        <p:nvPicPr>
          <p:cNvPr id="5" name="uklink_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305594" y="2193670"/>
            <a:ext cx="344455" cy="344455"/>
          </a:xfrm>
          <a:prstGeom prst="rect">
            <a:avLst/>
          </a:prstGeom>
        </p:spPr>
      </p:pic>
      <p:pic>
        <p:nvPicPr>
          <p:cNvPr id="6" name="Phospholip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781041" y="2641635"/>
            <a:ext cx="344455" cy="344455"/>
          </a:xfrm>
          <a:prstGeom prst="rect">
            <a:avLst/>
          </a:prstGeom>
        </p:spPr>
      </p:pic>
      <p:pic>
        <p:nvPicPr>
          <p:cNvPr id="7" name="Terpen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739639" y="3075242"/>
            <a:ext cx="344455" cy="344455"/>
          </a:xfrm>
          <a:prstGeom prst="rect">
            <a:avLst/>
          </a:prstGeom>
        </p:spPr>
      </p:pic>
      <p:pic>
        <p:nvPicPr>
          <p:cNvPr id="8" name="ukstere020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750962" y="3508849"/>
            <a:ext cx="344455" cy="344455"/>
          </a:xfrm>
          <a:prstGeom prst="rect">
            <a:avLst/>
          </a:prstGeom>
        </p:spPr>
      </p:pic>
      <p:pic>
        <p:nvPicPr>
          <p:cNvPr id="9" name="ukcarap008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260437" y="3963249"/>
            <a:ext cx="344455" cy="344455"/>
          </a:xfrm>
          <a:prstGeom prst="rect">
            <a:avLst/>
          </a:prstGeom>
        </p:spPr>
      </p:pic>
      <p:pic>
        <p:nvPicPr>
          <p:cNvPr id="12" name="epd1946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729869" y="4429084"/>
            <a:ext cx="344455" cy="344455"/>
          </a:xfrm>
          <a:prstGeom prst="rect">
            <a:avLst/>
          </a:prstGeom>
        </p:spPr>
      </p:pic>
      <p:pic>
        <p:nvPicPr>
          <p:cNvPr id="13" name="epd08639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729869" y="4870821"/>
            <a:ext cx="344455" cy="344455"/>
          </a:xfrm>
          <a:prstGeom prst="rect">
            <a:avLst/>
          </a:prstGeom>
        </p:spPr>
      </p:pic>
      <p:pic>
        <p:nvPicPr>
          <p:cNvPr id="14" name="Oligosaccharide 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729868" y="5312558"/>
            <a:ext cx="344455" cy="344455"/>
          </a:xfrm>
          <a:prstGeom prst="rect">
            <a:avLst/>
          </a:prstGeom>
        </p:spPr>
      </p:pic>
      <p:pic>
        <p:nvPicPr>
          <p:cNvPr id="15" name="epd22710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728531" y="5741993"/>
            <a:ext cx="344455" cy="344455"/>
          </a:xfrm>
          <a:prstGeom prst="rect">
            <a:avLst/>
          </a:prstGeom>
        </p:spPr>
      </p:pic>
      <p:pic>
        <p:nvPicPr>
          <p:cNvPr id="16" name="ukprote005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211345" y="1644534"/>
            <a:ext cx="344455" cy="344455"/>
          </a:xfrm>
          <a:prstGeom prst="rect">
            <a:avLst/>
          </a:prstGeom>
        </p:spPr>
      </p:pic>
      <p:pic>
        <p:nvPicPr>
          <p:cNvPr id="17" name="ukpolka026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823360" y="5420249"/>
            <a:ext cx="347502" cy="347502"/>
          </a:xfrm>
          <a:prstGeom prst="rect">
            <a:avLst/>
          </a:prstGeom>
        </p:spPr>
      </p:pic>
      <p:pic>
        <p:nvPicPr>
          <p:cNvPr id="18" name="ukrn___002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698946" y="4886998"/>
            <a:ext cx="347502" cy="347502"/>
          </a:xfrm>
          <a:prstGeom prst="rect">
            <a:avLst/>
          </a:prstGeom>
        </p:spPr>
      </p:pic>
      <p:pic>
        <p:nvPicPr>
          <p:cNvPr id="19" name="ukdizzi009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706937" y="4430523"/>
            <a:ext cx="347502" cy="347502"/>
          </a:xfrm>
          <a:prstGeom prst="rect">
            <a:avLst/>
          </a:prstGeom>
        </p:spPr>
      </p:pic>
      <p:pic>
        <p:nvPicPr>
          <p:cNvPr id="20" name="ukentre029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706937" y="3972055"/>
            <a:ext cx="347502" cy="347502"/>
          </a:xfrm>
          <a:prstGeom prst="rect">
            <a:avLst/>
          </a:prstGeom>
        </p:spPr>
      </p:pic>
      <p:pic>
        <p:nvPicPr>
          <p:cNvPr id="21" name="epd22707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698946" y="3541519"/>
            <a:ext cx="347502" cy="347502"/>
          </a:xfrm>
          <a:prstGeom prst="rect">
            <a:avLst/>
          </a:prstGeom>
        </p:spPr>
      </p:pic>
      <p:pic>
        <p:nvPicPr>
          <p:cNvPr id="22" name="csdk0150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698946" y="2584474"/>
            <a:ext cx="347502" cy="347502"/>
          </a:xfrm>
          <a:prstGeom prst="rect">
            <a:avLst/>
          </a:prstGeom>
        </p:spPr>
      </p:pic>
      <p:pic>
        <p:nvPicPr>
          <p:cNvPr id="25" name="Monopeptide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698946" y="2154654"/>
            <a:ext cx="347502" cy="347502"/>
          </a:xfrm>
          <a:prstGeom prst="rect">
            <a:avLst/>
          </a:prstGeom>
        </p:spPr>
      </p:pic>
      <p:pic>
        <p:nvPicPr>
          <p:cNvPr id="27" name="Oligopeptide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698946" y="3061412"/>
            <a:ext cx="347502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3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5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3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8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3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2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4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3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8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11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9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6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D131-14CF-2C90-13CC-7D6BF30D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TIỀN TỐ PHẦN NỀN VÀ TÊN 10 ALKANES MẠCH THẲNG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1F29E-66FD-2308-1BFE-1066EF72F8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1	</a:t>
            </a:r>
            <a:r>
              <a:rPr lang="en-US" dirty="0">
                <a:solidFill>
                  <a:srgbClr val="FF0000"/>
                </a:solidFill>
              </a:rPr>
              <a:t>Meth- 	</a:t>
            </a:r>
            <a:r>
              <a:rPr lang="en-US" dirty="0">
                <a:solidFill>
                  <a:schemeClr val="tx1"/>
                </a:solidFill>
              </a:rPr>
              <a:t>/me</a:t>
            </a:r>
            <a:r>
              <a:rPr lang="el-GR" dirty="0">
                <a:solidFill>
                  <a:schemeClr val="tx1"/>
                </a:solidFill>
              </a:rPr>
              <a:t>θ/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2	</a:t>
            </a:r>
            <a:r>
              <a:rPr lang="en-US" dirty="0">
                <a:solidFill>
                  <a:srgbClr val="FF0000"/>
                </a:solidFill>
              </a:rPr>
              <a:t>Eth-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eð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3	</a:t>
            </a:r>
            <a:r>
              <a:rPr lang="en-US" dirty="0">
                <a:solidFill>
                  <a:srgbClr val="FF0000"/>
                </a:solidFill>
              </a:rPr>
              <a:t>Prop-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prɒp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4	</a:t>
            </a:r>
            <a:r>
              <a:rPr lang="en-US" dirty="0">
                <a:solidFill>
                  <a:srgbClr val="FF0000"/>
                </a:solidFill>
              </a:rPr>
              <a:t>But-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bət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5	</a:t>
            </a:r>
            <a:r>
              <a:rPr lang="en-US" dirty="0">
                <a:solidFill>
                  <a:srgbClr val="FF0000"/>
                </a:solidFill>
              </a:rPr>
              <a:t>Pent- 	</a:t>
            </a:r>
            <a:r>
              <a:rPr lang="en-US" dirty="0">
                <a:solidFill>
                  <a:schemeClr val="tx1"/>
                </a:solidFill>
              </a:rPr>
              <a:t>/pent/</a:t>
            </a: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6	</a:t>
            </a:r>
            <a:r>
              <a:rPr lang="en-US" dirty="0">
                <a:solidFill>
                  <a:srgbClr val="FF0000"/>
                </a:solidFill>
              </a:rPr>
              <a:t>Hex-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heks</a:t>
            </a:r>
            <a:r>
              <a:rPr lang="en-US" dirty="0">
                <a:solidFill>
                  <a:schemeClr val="tx1"/>
                </a:solidFill>
              </a:rPr>
              <a:t>/ </a:t>
            </a: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7	</a:t>
            </a:r>
            <a:r>
              <a:rPr lang="en-US" dirty="0">
                <a:solidFill>
                  <a:srgbClr val="FF0000"/>
                </a:solidFill>
              </a:rPr>
              <a:t>Hept-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hept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8	</a:t>
            </a:r>
            <a:r>
              <a:rPr lang="en-US" dirty="0">
                <a:solidFill>
                  <a:srgbClr val="FF0000"/>
                </a:solidFill>
              </a:rPr>
              <a:t>Oct-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ɒkt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9	</a:t>
            </a:r>
            <a:r>
              <a:rPr lang="en-US" dirty="0">
                <a:solidFill>
                  <a:srgbClr val="FF0000"/>
                </a:solidFill>
              </a:rPr>
              <a:t>Non-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nɒn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10	</a:t>
            </a:r>
            <a:r>
              <a:rPr lang="en-US" dirty="0">
                <a:solidFill>
                  <a:srgbClr val="FF0000"/>
                </a:solidFill>
              </a:rPr>
              <a:t>Dec-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dek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6C538-496D-90AD-6C78-82B4FEDBE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9900" y="1600200"/>
            <a:ext cx="5335524" cy="4571999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CH</a:t>
            </a:r>
            <a:r>
              <a:rPr lang="en-US" baseline="-25000" dirty="0"/>
              <a:t>4	</a:t>
            </a:r>
            <a:r>
              <a:rPr lang="en-US" dirty="0">
                <a:solidFill>
                  <a:srgbClr val="FF0000"/>
                </a:solidFill>
              </a:rPr>
              <a:t>Methane </a:t>
            </a:r>
            <a:r>
              <a:rPr lang="en-US" dirty="0"/>
              <a:t> 	</a:t>
            </a:r>
            <a:r>
              <a:rPr lang="en-US" dirty="0">
                <a:solidFill>
                  <a:schemeClr val="tx1"/>
                </a:solidFill>
              </a:rPr>
              <a:t>/ˈmiː</a:t>
            </a:r>
            <a:r>
              <a:rPr lang="el-GR" dirty="0">
                <a:solidFill>
                  <a:schemeClr val="tx1"/>
                </a:solidFill>
              </a:rPr>
              <a:t>θ</a:t>
            </a:r>
            <a:r>
              <a:rPr lang="en-US" dirty="0">
                <a:solidFill>
                  <a:schemeClr val="tx1"/>
                </a:solidFill>
              </a:rPr>
              <a:t>eɪn/</a:t>
            </a: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6	</a:t>
            </a:r>
            <a:r>
              <a:rPr lang="en-US" dirty="0">
                <a:solidFill>
                  <a:srgbClr val="FF0000"/>
                </a:solidFill>
              </a:rPr>
              <a:t>Ethane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ː</a:t>
            </a:r>
            <a:r>
              <a:rPr lang="el-GR" dirty="0">
                <a:solidFill>
                  <a:schemeClr val="tx1"/>
                </a:solidFill>
              </a:rPr>
              <a:t>θ</a:t>
            </a:r>
            <a:r>
              <a:rPr lang="en-US" dirty="0">
                <a:solidFill>
                  <a:schemeClr val="tx1"/>
                </a:solidFill>
              </a:rPr>
              <a:t>eɪn/</a:t>
            </a: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8	</a:t>
            </a:r>
            <a:r>
              <a:rPr lang="en-US" dirty="0">
                <a:solidFill>
                  <a:srgbClr val="FF0000"/>
                </a:solidFill>
              </a:rPr>
              <a:t>Propane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prəʊpeɪn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10	</a:t>
            </a:r>
            <a:r>
              <a:rPr lang="en-US" dirty="0">
                <a:solidFill>
                  <a:srgbClr val="FF0000"/>
                </a:solidFill>
              </a:rPr>
              <a:t>Butane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bjuːteɪn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12	</a:t>
            </a:r>
            <a:r>
              <a:rPr lang="en-US" dirty="0">
                <a:solidFill>
                  <a:srgbClr val="FF0000"/>
                </a:solidFill>
              </a:rPr>
              <a:t>Pentane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penteɪn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14	</a:t>
            </a:r>
            <a:r>
              <a:rPr lang="en-US" dirty="0">
                <a:solidFill>
                  <a:srgbClr val="FF0000"/>
                </a:solidFill>
              </a:rPr>
              <a:t>Hexane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hekseɪn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7</a:t>
            </a:r>
            <a:r>
              <a:rPr lang="en-US" dirty="0"/>
              <a:t>H</a:t>
            </a:r>
            <a:r>
              <a:rPr lang="en-US" baseline="-25000" dirty="0"/>
              <a:t>16	</a:t>
            </a:r>
            <a:r>
              <a:rPr lang="en-US" dirty="0">
                <a:solidFill>
                  <a:srgbClr val="FF0000"/>
                </a:solidFill>
              </a:rPr>
              <a:t>Heptane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hepteɪn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8</a:t>
            </a:r>
            <a:r>
              <a:rPr lang="en-US" dirty="0"/>
              <a:t>H</a:t>
            </a:r>
            <a:r>
              <a:rPr lang="en-US" baseline="-25000" dirty="0"/>
              <a:t>18	</a:t>
            </a:r>
            <a:r>
              <a:rPr lang="en-US" dirty="0">
                <a:solidFill>
                  <a:srgbClr val="FF0000"/>
                </a:solidFill>
              </a:rPr>
              <a:t>Octane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ɒktein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9</a:t>
            </a:r>
            <a:r>
              <a:rPr lang="en-US" dirty="0"/>
              <a:t>H</a:t>
            </a:r>
            <a:r>
              <a:rPr lang="en-US" baseline="-25000" dirty="0"/>
              <a:t>20	</a:t>
            </a:r>
            <a:r>
              <a:rPr lang="en-US" dirty="0">
                <a:solidFill>
                  <a:srgbClr val="FF0000"/>
                </a:solidFill>
              </a:rPr>
              <a:t>Nonane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nɒnein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10</a:t>
            </a:r>
            <a:r>
              <a:rPr lang="en-US" dirty="0"/>
              <a:t>H</a:t>
            </a:r>
            <a:r>
              <a:rPr lang="en-US" baseline="-25000" dirty="0"/>
              <a:t>22	</a:t>
            </a:r>
            <a:r>
              <a:rPr lang="en-US" dirty="0" err="1">
                <a:solidFill>
                  <a:srgbClr val="FF0000"/>
                </a:solidFill>
              </a:rPr>
              <a:t>Decane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dekein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  <a:p>
            <a:pPr>
              <a:buNone/>
              <a:tabLst>
                <a:tab pos="1196975" algn="l"/>
                <a:tab pos="2754313" algn="l"/>
              </a:tabLst>
            </a:pPr>
            <a:endParaRPr lang="LID4096" dirty="0"/>
          </a:p>
        </p:txBody>
      </p:sp>
      <p:pic>
        <p:nvPicPr>
          <p:cNvPr id="21" name="ethane__gb_1">
            <a:hlinkClick r:id="" action="ppaction://media"/>
            <a:extLst>
              <a:ext uri="{FF2B5EF4-FFF2-40B4-BE49-F238E27FC236}">
                <a16:creationId xmlns:a16="http://schemas.microsoft.com/office/drawing/2014/main" id="{CEF158E9-9931-E3EB-E3F9-E151044A6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51" y="1983610"/>
            <a:ext cx="404813" cy="404813"/>
          </a:xfrm>
          <a:prstGeom prst="rect">
            <a:avLst/>
          </a:prstGeom>
        </p:spPr>
      </p:pic>
      <p:pic>
        <p:nvPicPr>
          <p:cNvPr id="23" name="en_gb_pentane">
            <a:hlinkClick r:id="" action="ppaction://media"/>
            <a:extLst>
              <a:ext uri="{FF2B5EF4-FFF2-40B4-BE49-F238E27FC236}">
                <a16:creationId xmlns:a16="http://schemas.microsoft.com/office/drawing/2014/main" id="{9A5FD1CD-BD1D-C6E5-F250-D2D9B04AE4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51" y="3325206"/>
            <a:ext cx="404813" cy="404813"/>
          </a:xfrm>
          <a:prstGeom prst="rect">
            <a:avLst/>
          </a:prstGeom>
        </p:spPr>
      </p:pic>
      <p:pic>
        <p:nvPicPr>
          <p:cNvPr id="24" name="propane__gb_1">
            <a:hlinkClick r:id="" action="ppaction://media"/>
            <a:extLst>
              <a:ext uri="{FF2B5EF4-FFF2-40B4-BE49-F238E27FC236}">
                <a16:creationId xmlns:a16="http://schemas.microsoft.com/office/drawing/2014/main" id="{D8368EF9-E92F-DB0F-A59E-CAF2B1CA32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51" y="2436803"/>
            <a:ext cx="404813" cy="404813"/>
          </a:xfrm>
          <a:prstGeom prst="rect">
            <a:avLst/>
          </a:prstGeom>
        </p:spPr>
      </p:pic>
      <p:pic>
        <p:nvPicPr>
          <p:cNvPr id="25" name="butane__gb_2">
            <a:hlinkClick r:id="" action="ppaction://media"/>
            <a:extLst>
              <a:ext uri="{FF2B5EF4-FFF2-40B4-BE49-F238E27FC236}">
                <a16:creationId xmlns:a16="http://schemas.microsoft.com/office/drawing/2014/main" id="{9B57ADC8-B370-DBFA-633C-B7A7B42DB31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51" y="2879299"/>
            <a:ext cx="404813" cy="404813"/>
          </a:xfrm>
          <a:prstGeom prst="rect">
            <a:avLst/>
          </a:prstGeom>
        </p:spPr>
      </p:pic>
      <p:pic>
        <p:nvPicPr>
          <p:cNvPr id="27" name="en_gb_hexane">
            <a:hlinkClick r:id="" action="ppaction://media"/>
            <a:extLst>
              <a:ext uri="{FF2B5EF4-FFF2-40B4-BE49-F238E27FC236}">
                <a16:creationId xmlns:a16="http://schemas.microsoft.com/office/drawing/2014/main" id="{7AD73B88-B8B0-196C-7D7C-D769C1510F9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51" y="3764459"/>
            <a:ext cx="404813" cy="404813"/>
          </a:xfrm>
          <a:prstGeom prst="rect">
            <a:avLst/>
          </a:prstGeom>
        </p:spPr>
      </p:pic>
      <p:pic>
        <p:nvPicPr>
          <p:cNvPr id="28" name="nonane__gb_2">
            <a:hlinkClick r:id="" action="ppaction://media"/>
            <a:extLst>
              <a:ext uri="{FF2B5EF4-FFF2-40B4-BE49-F238E27FC236}">
                <a16:creationId xmlns:a16="http://schemas.microsoft.com/office/drawing/2014/main" id="{8853E481-3AC9-7815-24EE-4B18110A088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51" y="5126781"/>
            <a:ext cx="404813" cy="404813"/>
          </a:xfrm>
          <a:prstGeom prst="rect">
            <a:avLst/>
          </a:prstGeom>
        </p:spPr>
      </p:pic>
      <p:pic>
        <p:nvPicPr>
          <p:cNvPr id="29" name="en_gb_decane">
            <a:hlinkClick r:id="" action="ppaction://media"/>
            <a:extLst>
              <a:ext uri="{FF2B5EF4-FFF2-40B4-BE49-F238E27FC236}">
                <a16:creationId xmlns:a16="http://schemas.microsoft.com/office/drawing/2014/main" id="{F7848DCD-FF0F-E536-75BF-F9B5D2575E1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374" y="5582200"/>
            <a:ext cx="404813" cy="404813"/>
          </a:xfrm>
          <a:prstGeom prst="rect">
            <a:avLst/>
          </a:prstGeom>
        </p:spPr>
      </p:pic>
      <p:pic>
        <p:nvPicPr>
          <p:cNvPr id="30" name="octane">
            <a:hlinkClick r:id="" action="ppaction://media"/>
            <a:extLst>
              <a:ext uri="{FF2B5EF4-FFF2-40B4-BE49-F238E27FC236}">
                <a16:creationId xmlns:a16="http://schemas.microsoft.com/office/drawing/2014/main" id="{E6D954F1-13C8-6AED-7DD4-AF315D628DB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51" y="4661808"/>
            <a:ext cx="404813" cy="404813"/>
          </a:xfrm>
          <a:prstGeom prst="rect">
            <a:avLst/>
          </a:prstGeom>
        </p:spPr>
      </p:pic>
      <p:pic>
        <p:nvPicPr>
          <p:cNvPr id="31" name="en_gb_heptane">
            <a:hlinkClick r:id="" action="ppaction://media"/>
            <a:extLst>
              <a:ext uri="{FF2B5EF4-FFF2-40B4-BE49-F238E27FC236}">
                <a16:creationId xmlns:a16="http://schemas.microsoft.com/office/drawing/2014/main" id="{37B05058-4C43-A081-C2E0-33A61AF4578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51" y="4216182"/>
            <a:ext cx="404813" cy="404813"/>
          </a:xfrm>
          <a:prstGeom prst="rect">
            <a:avLst/>
          </a:prstGeom>
        </p:spPr>
      </p:pic>
      <p:pic>
        <p:nvPicPr>
          <p:cNvPr id="11" name="but__gb_6">
            <a:hlinkClick r:id="" action="ppaction://media"/>
            <a:extLst>
              <a:ext uri="{FF2B5EF4-FFF2-40B4-BE49-F238E27FC236}">
                <a16:creationId xmlns:a16="http://schemas.microsoft.com/office/drawing/2014/main" id="{5CC27569-D514-5F46-AA7A-34AC4D1D7D2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025" y="2917443"/>
            <a:ext cx="360000" cy="360000"/>
          </a:xfrm>
          <a:prstGeom prst="rect">
            <a:avLst/>
          </a:prstGeom>
        </p:spPr>
      </p:pic>
      <p:pic>
        <p:nvPicPr>
          <p:cNvPr id="13" name="prop__gb_1">
            <a:hlinkClick r:id="" action="ppaction://media"/>
            <a:extLst>
              <a:ext uri="{FF2B5EF4-FFF2-40B4-BE49-F238E27FC236}">
                <a16:creationId xmlns:a16="http://schemas.microsoft.com/office/drawing/2014/main" id="{444A5395-3418-0CEF-7474-AB37D1B1DF4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025" y="2481616"/>
            <a:ext cx="360000" cy="360000"/>
          </a:xfrm>
          <a:prstGeom prst="rect">
            <a:avLst/>
          </a:prstGeom>
        </p:spPr>
      </p:pic>
      <p:pic>
        <p:nvPicPr>
          <p:cNvPr id="18" name="eth__gb_1">
            <a:hlinkClick r:id="" action="ppaction://media"/>
            <a:extLst>
              <a:ext uri="{FF2B5EF4-FFF2-40B4-BE49-F238E27FC236}">
                <a16:creationId xmlns:a16="http://schemas.microsoft.com/office/drawing/2014/main" id="{43004CE5-7C00-2231-8D75-331A4DEDD58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025" y="2045789"/>
            <a:ext cx="360000" cy="360000"/>
          </a:xfrm>
          <a:prstGeom prst="rect">
            <a:avLst/>
          </a:prstGeom>
        </p:spPr>
      </p:pic>
      <p:pic>
        <p:nvPicPr>
          <p:cNvPr id="19" name="meth__gb_3">
            <a:hlinkClick r:id="" action="ppaction://media"/>
            <a:extLst>
              <a:ext uri="{FF2B5EF4-FFF2-40B4-BE49-F238E27FC236}">
                <a16:creationId xmlns:a16="http://schemas.microsoft.com/office/drawing/2014/main" id="{C2838D00-699C-D8D9-02A2-25E3A8DFDBD7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80" y="1586275"/>
            <a:ext cx="360000" cy="360000"/>
          </a:xfrm>
          <a:prstGeom prst="rect">
            <a:avLst/>
          </a:prstGeom>
        </p:spPr>
      </p:pic>
      <p:pic>
        <p:nvPicPr>
          <p:cNvPr id="5" name="methane__gb_1 (1)">
            <a:hlinkClick r:id="" action="ppaction://media"/>
            <a:extLst>
              <a:ext uri="{FF2B5EF4-FFF2-40B4-BE49-F238E27FC236}">
                <a16:creationId xmlns:a16="http://schemas.microsoft.com/office/drawing/2014/main" id="{40C703BC-27BA-44F1-21A3-ED3A9D66EFF7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241" y="1566765"/>
            <a:ext cx="404813" cy="404813"/>
          </a:xfrm>
          <a:prstGeom prst="rect">
            <a:avLst/>
          </a:prstGeom>
        </p:spPr>
      </p:pic>
      <p:pic>
        <p:nvPicPr>
          <p:cNvPr id="6" name="pent">
            <a:hlinkClick r:id="" action="ppaction://media"/>
            <a:extLst>
              <a:ext uri="{FF2B5EF4-FFF2-40B4-BE49-F238E27FC236}">
                <a16:creationId xmlns:a16="http://schemas.microsoft.com/office/drawing/2014/main" id="{62B189BD-4EB9-B942-ABFA-42DAE015A3EB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526025" y="3381433"/>
            <a:ext cx="360000" cy="360000"/>
          </a:xfrm>
          <a:prstGeom prst="rect">
            <a:avLst/>
          </a:prstGeom>
        </p:spPr>
      </p:pic>
      <p:pic>
        <p:nvPicPr>
          <p:cNvPr id="7" name="hex">
            <a:hlinkClick r:id="" action="ppaction://media"/>
            <a:extLst>
              <a:ext uri="{FF2B5EF4-FFF2-40B4-BE49-F238E27FC236}">
                <a16:creationId xmlns:a16="http://schemas.microsoft.com/office/drawing/2014/main" id="{DBA70186-9B50-6E2E-DDFC-D5AB032BA62E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526025" y="3845423"/>
            <a:ext cx="360000" cy="360000"/>
          </a:xfrm>
          <a:prstGeom prst="rect">
            <a:avLst/>
          </a:prstGeom>
        </p:spPr>
      </p:pic>
      <p:pic>
        <p:nvPicPr>
          <p:cNvPr id="8" name="hept">
            <a:hlinkClick r:id="" action="ppaction://media"/>
            <a:extLst>
              <a:ext uri="{FF2B5EF4-FFF2-40B4-BE49-F238E27FC236}">
                <a16:creationId xmlns:a16="http://schemas.microsoft.com/office/drawing/2014/main" id="{D89ACD54-C3D9-F8BA-EC18-EF6EA3B85FC7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526025" y="4276664"/>
            <a:ext cx="360000" cy="360000"/>
          </a:xfrm>
          <a:prstGeom prst="rect">
            <a:avLst/>
          </a:prstGeom>
        </p:spPr>
      </p:pic>
      <p:pic>
        <p:nvPicPr>
          <p:cNvPr id="9" name="oct">
            <a:hlinkClick r:id="" action="ppaction://media"/>
            <a:extLst>
              <a:ext uri="{FF2B5EF4-FFF2-40B4-BE49-F238E27FC236}">
                <a16:creationId xmlns:a16="http://schemas.microsoft.com/office/drawing/2014/main" id="{D06E927A-75F5-5BE0-1E15-01D9481DEED2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526025" y="4706621"/>
            <a:ext cx="360000" cy="360000"/>
          </a:xfrm>
          <a:prstGeom prst="rect">
            <a:avLst/>
          </a:prstGeom>
        </p:spPr>
      </p:pic>
      <p:pic>
        <p:nvPicPr>
          <p:cNvPr id="20" name="non">
            <a:hlinkClick r:id="" action="ppaction://media"/>
            <a:extLst>
              <a:ext uri="{FF2B5EF4-FFF2-40B4-BE49-F238E27FC236}">
                <a16:creationId xmlns:a16="http://schemas.microsoft.com/office/drawing/2014/main" id="{0585AD30-2B60-5214-F784-37A5F77FD0FC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526025" y="5142450"/>
            <a:ext cx="360000" cy="360000"/>
          </a:xfrm>
          <a:prstGeom prst="rect">
            <a:avLst/>
          </a:prstGeom>
        </p:spPr>
      </p:pic>
      <p:pic>
        <p:nvPicPr>
          <p:cNvPr id="22" name="dec">
            <a:hlinkClick r:id="" action="ppaction://media"/>
            <a:extLst>
              <a:ext uri="{FF2B5EF4-FFF2-40B4-BE49-F238E27FC236}">
                <a16:creationId xmlns:a16="http://schemas.microsoft.com/office/drawing/2014/main" id="{FD138135-295E-DDB6-1D19-A39F1F6071F7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526025" y="558331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5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81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07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94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1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14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14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8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22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6A72-5F25-880B-EB4F-8ADC1025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GỐC HYDROCARBON PHỔ BIẾN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23C2B-B05C-2000-1C8B-831D894A35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ALKYL /ˈ</a:t>
            </a:r>
            <a:r>
              <a:rPr lang="en-US" dirty="0" err="1"/>
              <a:t>æl.kɪl</a:t>
            </a:r>
            <a:r>
              <a:rPr lang="en-US" dirty="0"/>
              <a:t>/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methyl </a:t>
            </a:r>
            <a:r>
              <a:rPr lang="en-US" dirty="0"/>
              <a:t>/ˈme</a:t>
            </a:r>
            <a:r>
              <a:rPr lang="el-GR" dirty="0"/>
              <a:t>θ.</a:t>
            </a:r>
            <a:r>
              <a:rPr lang="en-US" dirty="0" err="1"/>
              <a:t>ɪl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ethyl </a:t>
            </a:r>
            <a:r>
              <a:rPr lang="en-US" dirty="0"/>
              <a:t>/ˈe</a:t>
            </a:r>
            <a:r>
              <a:rPr lang="el-GR" dirty="0"/>
              <a:t>θ</a:t>
            </a:r>
            <a:r>
              <a:rPr lang="en-US" dirty="0" err="1"/>
              <a:t>ɪl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7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propyl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i-C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7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isopropyl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9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butyl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i-C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9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isobutyl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s-C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9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sec-butyl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t-C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9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tert-butyl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A6471-2AD5-2375-A92A-C2EF91AB8A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ALKYLENE</a:t>
            </a:r>
          </a:p>
          <a:p>
            <a:pPr lvl="1"/>
            <a:r>
              <a:rPr lang="en-US" dirty="0"/>
              <a:t>-CH</a:t>
            </a:r>
            <a:r>
              <a:rPr lang="en-US" baseline="-25000" dirty="0"/>
              <a:t>2</a:t>
            </a:r>
            <a:r>
              <a:rPr lang="en-US" dirty="0"/>
              <a:t>-		</a:t>
            </a:r>
            <a:r>
              <a:rPr lang="en-US" dirty="0">
                <a:solidFill>
                  <a:srgbClr val="FF0000"/>
                </a:solidFill>
              </a:rPr>
              <a:t>methylene</a:t>
            </a:r>
          </a:p>
          <a:p>
            <a:pPr lvl="1"/>
            <a:r>
              <a:rPr lang="en-US" dirty="0"/>
              <a:t>-CH</a:t>
            </a:r>
            <a:r>
              <a:rPr lang="en-US" baseline="-25000" dirty="0"/>
              <a:t>2</a:t>
            </a:r>
            <a:r>
              <a:rPr lang="en-US" dirty="0"/>
              <a:t>-CH</a:t>
            </a:r>
            <a:r>
              <a:rPr lang="en-US" baseline="-25000" dirty="0"/>
              <a:t>2</a:t>
            </a:r>
            <a:r>
              <a:rPr lang="en-US" dirty="0"/>
              <a:t>-		</a:t>
            </a:r>
            <a:r>
              <a:rPr lang="en-US" dirty="0">
                <a:solidFill>
                  <a:srgbClr val="FF0000"/>
                </a:solidFill>
              </a:rPr>
              <a:t>ethylene</a:t>
            </a:r>
          </a:p>
          <a:p>
            <a:pPr lvl="1"/>
            <a:r>
              <a:rPr lang="en-US" dirty="0"/>
              <a:t>-CH(CH</a:t>
            </a:r>
            <a:r>
              <a:rPr lang="en-US" baseline="-25000" dirty="0"/>
              <a:t>3</a:t>
            </a:r>
            <a:r>
              <a:rPr lang="en-US" dirty="0"/>
              <a:t>)-CH</a:t>
            </a:r>
            <a:r>
              <a:rPr lang="en-US" baseline="-25000" dirty="0"/>
              <a:t>2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propylene</a:t>
            </a:r>
          </a:p>
          <a:p>
            <a:r>
              <a:rPr lang="en-US" dirty="0"/>
              <a:t>GỐC KHÔNG NO</a:t>
            </a:r>
          </a:p>
          <a:p>
            <a:pPr lvl="1"/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=CH-		</a:t>
            </a:r>
            <a:r>
              <a:rPr lang="en-US" dirty="0">
                <a:solidFill>
                  <a:srgbClr val="FF0000"/>
                </a:solidFill>
              </a:rPr>
              <a:t>vinyl</a:t>
            </a:r>
          </a:p>
          <a:p>
            <a:pPr lvl="1"/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=CH-CH</a:t>
            </a:r>
            <a:r>
              <a:rPr lang="en-US" baseline="-25000" dirty="0"/>
              <a:t>2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allyl</a:t>
            </a:r>
          </a:p>
          <a:p>
            <a:r>
              <a:rPr lang="en-US" dirty="0"/>
              <a:t>GỐC THƠM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-		</a:t>
            </a:r>
            <a:r>
              <a:rPr lang="en-US" dirty="0">
                <a:solidFill>
                  <a:srgbClr val="FF0000"/>
                </a:solidFill>
              </a:rPr>
              <a:t>phenyl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-CH</a:t>
            </a:r>
            <a:r>
              <a:rPr lang="en-US" baseline="-25000" dirty="0"/>
              <a:t>2</a:t>
            </a:r>
            <a:r>
              <a:rPr lang="en-US" dirty="0"/>
              <a:t>-		</a:t>
            </a:r>
            <a:r>
              <a:rPr lang="en-US" dirty="0">
                <a:solidFill>
                  <a:srgbClr val="FF0000"/>
                </a:solidFill>
              </a:rPr>
              <a:t>benzyl</a:t>
            </a:r>
            <a:endParaRPr lang="LID4096" dirty="0">
              <a:solidFill>
                <a:srgbClr val="FF0000"/>
              </a:solidFill>
            </a:endParaRPr>
          </a:p>
        </p:txBody>
      </p:sp>
      <p:pic>
        <p:nvPicPr>
          <p:cNvPr id="5" name="epd009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49402" y="1675216"/>
            <a:ext cx="330149" cy="330149"/>
          </a:xfrm>
          <a:prstGeom prst="rect">
            <a:avLst/>
          </a:prstGeom>
        </p:spPr>
      </p:pic>
      <p:pic>
        <p:nvPicPr>
          <p:cNvPr id="6" name="cdo0317methuk241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79017" y="2179471"/>
            <a:ext cx="330149" cy="330149"/>
          </a:xfrm>
          <a:prstGeom prst="rect">
            <a:avLst/>
          </a:prstGeom>
        </p:spPr>
      </p:pic>
      <p:pic>
        <p:nvPicPr>
          <p:cNvPr id="7" name="epd1031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79017" y="2674302"/>
            <a:ext cx="330149" cy="330149"/>
          </a:xfrm>
          <a:prstGeom prst="rect">
            <a:avLst/>
          </a:prstGeom>
        </p:spPr>
      </p:pic>
      <p:pic>
        <p:nvPicPr>
          <p:cNvPr id="8" name="propy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79016" y="3169133"/>
            <a:ext cx="330149" cy="330149"/>
          </a:xfrm>
          <a:prstGeom prst="rect">
            <a:avLst/>
          </a:prstGeom>
        </p:spPr>
      </p:pic>
      <p:pic>
        <p:nvPicPr>
          <p:cNvPr id="9" name="isopropy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65624" y="3635032"/>
            <a:ext cx="330149" cy="330149"/>
          </a:xfrm>
          <a:prstGeom prst="rect">
            <a:avLst/>
          </a:prstGeom>
        </p:spPr>
      </p:pic>
      <p:pic>
        <p:nvPicPr>
          <p:cNvPr id="10" name="butyl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79015" y="4143208"/>
            <a:ext cx="330149" cy="330149"/>
          </a:xfrm>
          <a:prstGeom prst="rect">
            <a:avLst/>
          </a:prstGeom>
        </p:spPr>
      </p:pic>
      <p:pic>
        <p:nvPicPr>
          <p:cNvPr id="11" name="isobutyl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65623" y="4681491"/>
            <a:ext cx="330149" cy="308499"/>
          </a:xfrm>
          <a:prstGeom prst="rect">
            <a:avLst/>
          </a:prstGeom>
        </p:spPr>
      </p:pic>
      <p:pic>
        <p:nvPicPr>
          <p:cNvPr id="12" name="sec-butyl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79014" y="5169143"/>
            <a:ext cx="330149" cy="330149"/>
          </a:xfrm>
          <a:prstGeom prst="rect">
            <a:avLst/>
          </a:prstGeom>
        </p:spPr>
      </p:pic>
      <p:pic>
        <p:nvPicPr>
          <p:cNvPr id="13" name="tert-butyl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66754" y="5662924"/>
            <a:ext cx="330149" cy="330149"/>
          </a:xfrm>
          <a:prstGeom prst="rect">
            <a:avLst/>
          </a:prstGeom>
        </p:spPr>
      </p:pic>
      <p:pic>
        <p:nvPicPr>
          <p:cNvPr id="14" name="ALKYL EN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730166" y="1565066"/>
            <a:ext cx="330149" cy="330149"/>
          </a:xfrm>
          <a:prstGeom prst="rect">
            <a:avLst/>
          </a:prstGeom>
        </p:spPr>
      </p:pic>
      <p:pic>
        <p:nvPicPr>
          <p:cNvPr id="15" name="methylen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247757" y="2039102"/>
            <a:ext cx="330149" cy="330149"/>
          </a:xfrm>
          <a:prstGeom prst="rect">
            <a:avLst/>
          </a:prstGeom>
        </p:spPr>
      </p:pic>
      <p:pic>
        <p:nvPicPr>
          <p:cNvPr id="16" name="epd10314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242461" y="2463304"/>
            <a:ext cx="330149" cy="330149"/>
          </a:xfrm>
          <a:prstGeom prst="rect">
            <a:avLst/>
          </a:prstGeom>
        </p:spPr>
      </p:pic>
      <p:pic>
        <p:nvPicPr>
          <p:cNvPr id="17" name="propylene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242461" y="2878014"/>
            <a:ext cx="330149" cy="330149"/>
          </a:xfrm>
          <a:prstGeom prst="rect">
            <a:avLst/>
          </a:prstGeom>
        </p:spPr>
      </p:pic>
      <p:pic>
        <p:nvPicPr>
          <p:cNvPr id="18" name="ukvineg007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242460" y="3739189"/>
            <a:ext cx="330149" cy="330149"/>
          </a:xfrm>
          <a:prstGeom prst="rect">
            <a:avLst/>
          </a:prstGeom>
        </p:spPr>
      </p:pic>
      <p:pic>
        <p:nvPicPr>
          <p:cNvPr id="19" name="allyl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242460" y="4163425"/>
            <a:ext cx="330149" cy="330149"/>
          </a:xfrm>
          <a:prstGeom prst="rect">
            <a:avLst/>
          </a:prstGeom>
        </p:spPr>
      </p:pic>
      <p:pic>
        <p:nvPicPr>
          <p:cNvPr id="20" name="phenyl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242460" y="5072999"/>
            <a:ext cx="330149" cy="330149"/>
          </a:xfrm>
          <a:prstGeom prst="rect">
            <a:avLst/>
          </a:prstGeom>
        </p:spPr>
      </p:pic>
      <p:pic>
        <p:nvPicPr>
          <p:cNvPr id="21" name="benzyl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242460" y="5596137"/>
            <a:ext cx="330149" cy="33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2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2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3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1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1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0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0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0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9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7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8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9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3F5F-8BE2-3F69-D8AC-875E688F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TIỀN TỐ VÀ HẬU TỐ CỦA CÁC NHÓM CHỨC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14752-302D-160C-7659-109D1A48FF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-OH</a:t>
            </a:r>
          </a:p>
          <a:p>
            <a:pPr lvl="1">
              <a:tabLst>
                <a:tab pos="2168525" algn="l"/>
              </a:tabLst>
            </a:pPr>
            <a:r>
              <a:rPr lang="en-US" dirty="0"/>
              <a:t>Hydroxyl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haɪˈdrɒk.sɪl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 lvl="1">
              <a:tabLst>
                <a:tab pos="2168525" algn="l"/>
              </a:tabLst>
            </a:pPr>
            <a:r>
              <a:rPr lang="en-US" dirty="0"/>
              <a:t>-</a:t>
            </a:r>
            <a:r>
              <a:rPr lang="en-US" dirty="0" err="1"/>
              <a:t>ol</a:t>
            </a:r>
            <a:r>
              <a:rPr lang="en-US" dirty="0"/>
              <a:t>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ɒl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r>
              <a:rPr lang="en-US" dirty="0"/>
              <a:t>-CH=O</a:t>
            </a:r>
          </a:p>
          <a:p>
            <a:pPr lvl="1">
              <a:tabLst>
                <a:tab pos="2132013" algn="l"/>
                <a:tab pos="2168525" algn="l"/>
              </a:tabLst>
            </a:pPr>
            <a:r>
              <a:rPr lang="en-US" dirty="0"/>
              <a:t>Formyl 	</a:t>
            </a:r>
            <a:r>
              <a:rPr lang="en-US" dirty="0">
                <a:solidFill>
                  <a:schemeClr val="tx1"/>
                </a:solidFill>
              </a:rPr>
              <a:t>	/ˈ</a:t>
            </a:r>
            <a:r>
              <a:rPr lang="en-US" dirty="0" err="1">
                <a:solidFill>
                  <a:schemeClr val="tx1"/>
                </a:solidFill>
              </a:rPr>
              <a:t>fɔːmɪl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 lvl="1">
              <a:tabLst>
                <a:tab pos="2168525" algn="l"/>
              </a:tabLst>
            </a:pPr>
            <a:r>
              <a:rPr lang="en-US" dirty="0"/>
              <a:t>-al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æl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r>
              <a:rPr lang="en-US" dirty="0"/>
              <a:t>-CO-</a:t>
            </a:r>
          </a:p>
          <a:p>
            <a:pPr lvl="1">
              <a:tabLst>
                <a:tab pos="2168525" algn="l"/>
              </a:tabLst>
            </a:pPr>
            <a:r>
              <a:rPr lang="en-US" dirty="0"/>
              <a:t>Oxo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ɒksəʊ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 lvl="1">
              <a:tabLst>
                <a:tab pos="2132013" algn="l"/>
              </a:tabLst>
            </a:pP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>
                <a:solidFill>
                  <a:schemeClr val="tx1"/>
                </a:solidFill>
              </a:rPr>
              <a:t>one </a:t>
            </a:r>
            <a:r>
              <a:rPr lang="en-US" dirty="0">
                <a:solidFill>
                  <a:schemeClr val="tx1"/>
                </a:solidFill>
              </a:rPr>
              <a:t>	/</a:t>
            </a:r>
            <a:r>
              <a:rPr lang="en-US" dirty="0" err="1">
                <a:solidFill>
                  <a:schemeClr val="tx1"/>
                </a:solidFill>
              </a:rPr>
              <a:t>əʊn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D66E7-300B-53E7-7F50-D8263937B1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-COOH</a:t>
            </a:r>
          </a:p>
          <a:p>
            <a:pPr lvl="1">
              <a:tabLst>
                <a:tab pos="2132013" algn="l"/>
              </a:tabLst>
            </a:pPr>
            <a:r>
              <a:rPr lang="en-US" dirty="0"/>
              <a:t>Carboxyl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kɑ</a:t>
            </a:r>
            <a:r>
              <a:rPr lang="en-US" dirty="0">
                <a:solidFill>
                  <a:schemeClr val="tx1"/>
                </a:solidFill>
              </a:rPr>
              <a:t>ːˈ</a:t>
            </a:r>
            <a:r>
              <a:rPr lang="en-US" dirty="0" err="1">
                <a:solidFill>
                  <a:schemeClr val="tx1"/>
                </a:solidFill>
              </a:rPr>
              <a:t>bɒk.sɪl</a:t>
            </a:r>
            <a:r>
              <a:rPr lang="en-US" dirty="0">
                <a:solidFill>
                  <a:schemeClr val="tx1"/>
                </a:solidFill>
              </a:rPr>
              <a:t>/ </a:t>
            </a:r>
          </a:p>
          <a:p>
            <a:pPr lvl="1">
              <a:tabLst>
                <a:tab pos="2132013" algn="l"/>
              </a:tabLst>
            </a:pPr>
            <a:r>
              <a:rPr lang="en-US" dirty="0"/>
              <a:t>-</a:t>
            </a:r>
            <a:r>
              <a:rPr lang="en-US" dirty="0" err="1"/>
              <a:t>oic</a:t>
            </a:r>
            <a:r>
              <a:rPr lang="en-US" dirty="0"/>
              <a:t> acid 	</a:t>
            </a:r>
            <a:r>
              <a:rPr lang="en-US" dirty="0">
                <a:solidFill>
                  <a:schemeClr val="tx1"/>
                </a:solidFill>
              </a:rPr>
              <a:t>/ˌ</a:t>
            </a:r>
            <a:r>
              <a:rPr lang="en-US" dirty="0" err="1">
                <a:solidFill>
                  <a:schemeClr val="tx1"/>
                </a:solidFill>
              </a:rPr>
              <a:t>əʊɪk</a:t>
            </a:r>
            <a:r>
              <a:rPr lang="en-US" dirty="0">
                <a:solidFill>
                  <a:schemeClr val="tx1"/>
                </a:solidFill>
              </a:rPr>
              <a:t> ˈ</a:t>
            </a:r>
            <a:r>
              <a:rPr lang="en-US" dirty="0" err="1">
                <a:solidFill>
                  <a:schemeClr val="tx1"/>
                </a:solidFill>
              </a:rPr>
              <a:t>æsɪd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r>
              <a:rPr lang="en-US" dirty="0"/>
              <a:t>-NH</a:t>
            </a:r>
            <a:r>
              <a:rPr lang="en-US" baseline="-25000" dirty="0"/>
              <a:t>2</a:t>
            </a:r>
            <a:endParaRPr lang="en-US" dirty="0"/>
          </a:p>
          <a:p>
            <a:pPr lvl="1">
              <a:tabLst>
                <a:tab pos="2132013" algn="l"/>
              </a:tabLst>
            </a:pPr>
            <a:r>
              <a:rPr lang="en-US" dirty="0"/>
              <a:t>Amino 	</a:t>
            </a:r>
            <a:r>
              <a:rPr lang="en-US" dirty="0">
                <a:solidFill>
                  <a:schemeClr val="tx1"/>
                </a:solidFill>
              </a:rPr>
              <a:t>/əˈmiːnəʊ/</a:t>
            </a:r>
          </a:p>
          <a:p>
            <a:pPr lvl="1">
              <a:tabLst>
                <a:tab pos="2132013" algn="l"/>
              </a:tabLst>
            </a:pPr>
            <a:r>
              <a:rPr lang="en-US" dirty="0"/>
              <a:t>-amine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eɪ.miːn</a:t>
            </a:r>
            <a:r>
              <a:rPr lang="en-US" dirty="0">
                <a:solidFill>
                  <a:schemeClr val="tx1"/>
                </a:solidFill>
              </a:rPr>
              <a:t>/ </a:t>
            </a:r>
          </a:p>
          <a:p>
            <a:r>
              <a:rPr lang="en-US" dirty="0"/>
              <a:t>-C</a:t>
            </a:r>
            <a:r>
              <a:rPr lang="en-US" dirty="0">
                <a:sym typeface="Symbol" panose="05050102010706020507" pitchFamily="18" charset="2"/>
              </a:rPr>
              <a:t>N</a:t>
            </a:r>
          </a:p>
          <a:p>
            <a:pPr lvl="1">
              <a:tabLst>
                <a:tab pos="2132013" algn="l"/>
              </a:tabLst>
            </a:pPr>
            <a:r>
              <a:rPr lang="en-US" dirty="0" err="1">
                <a:sym typeface="Symbol" panose="05050102010706020507" pitchFamily="18" charset="2"/>
              </a:rPr>
              <a:t>Cyano</a:t>
            </a:r>
            <a:r>
              <a:rPr lang="en-US" dirty="0">
                <a:sym typeface="Symbol" panose="05050102010706020507" pitchFamily="18" charset="2"/>
              </a:rPr>
              <a:t>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sʌɪənəʊ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>
              <a:tabLst>
                <a:tab pos="2132013" algn="l"/>
              </a:tabLst>
            </a:pPr>
            <a:r>
              <a:rPr lang="en-US" dirty="0">
                <a:sym typeface="Symbol" panose="05050102010706020507" pitchFamily="18" charset="2"/>
              </a:rPr>
              <a:t>-nitrile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naɪtrɪl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6" name="en_us_all_1">
            <a:hlinkClick r:id="" action="ppaction://media"/>
            <a:extLst>
              <a:ext uri="{FF2B5EF4-FFF2-40B4-BE49-F238E27FC236}">
                <a16:creationId xmlns:a16="http://schemas.microsoft.com/office/drawing/2014/main" id="{3D5293CB-8986-F397-B185-F9BD8B712F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" y="2651167"/>
            <a:ext cx="360218" cy="360218"/>
          </a:xfrm>
          <a:prstGeom prst="rect">
            <a:avLst/>
          </a:prstGeom>
        </p:spPr>
      </p:pic>
      <p:pic>
        <p:nvPicPr>
          <p:cNvPr id="7" name="en_us_formyl">
            <a:hlinkClick r:id="" action="ppaction://media"/>
            <a:extLst>
              <a:ext uri="{FF2B5EF4-FFF2-40B4-BE49-F238E27FC236}">
                <a16:creationId xmlns:a16="http://schemas.microsoft.com/office/drawing/2014/main" id="{3ECD0574-161A-1EB3-0359-3080D5EECC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" y="3651498"/>
            <a:ext cx="360218" cy="360218"/>
          </a:xfrm>
          <a:prstGeom prst="rect">
            <a:avLst/>
          </a:prstGeom>
        </p:spPr>
      </p:pic>
      <p:pic>
        <p:nvPicPr>
          <p:cNvPr id="9" name="al_1_gb_3">
            <a:hlinkClick r:id="" action="ppaction://media"/>
            <a:extLst>
              <a:ext uri="{FF2B5EF4-FFF2-40B4-BE49-F238E27FC236}">
                <a16:creationId xmlns:a16="http://schemas.microsoft.com/office/drawing/2014/main" id="{390A8D30-E5C7-7E07-BAA4-99E1661A887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" y="4136264"/>
            <a:ext cx="360218" cy="360218"/>
          </a:xfrm>
          <a:prstGeom prst="rect">
            <a:avLst/>
          </a:prstGeom>
        </p:spPr>
      </p:pic>
      <p:pic>
        <p:nvPicPr>
          <p:cNvPr id="11" name="oxo__gb_1">
            <a:hlinkClick r:id="" action="ppaction://media"/>
            <a:extLst>
              <a:ext uri="{FF2B5EF4-FFF2-40B4-BE49-F238E27FC236}">
                <a16:creationId xmlns:a16="http://schemas.microsoft.com/office/drawing/2014/main" id="{E4F2A593-D722-9619-39EA-738CB886A55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" y="5155584"/>
            <a:ext cx="360218" cy="360218"/>
          </a:xfrm>
          <a:prstGeom prst="rect">
            <a:avLst/>
          </a:prstGeom>
        </p:spPr>
      </p:pic>
      <p:pic>
        <p:nvPicPr>
          <p:cNvPr id="12" name="en_gb_hydroxyl">
            <a:hlinkClick r:id="" action="ppaction://media"/>
            <a:extLst>
              <a:ext uri="{FF2B5EF4-FFF2-40B4-BE49-F238E27FC236}">
                <a16:creationId xmlns:a16="http://schemas.microsoft.com/office/drawing/2014/main" id="{2BF54DBD-0D31-11AB-191F-18CC4FF8953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" y="2156775"/>
            <a:ext cx="360218" cy="360218"/>
          </a:xfrm>
          <a:prstGeom prst="rect">
            <a:avLst/>
          </a:prstGeom>
        </p:spPr>
      </p:pic>
      <p:pic>
        <p:nvPicPr>
          <p:cNvPr id="13" name="carboxyl__gb_2">
            <a:hlinkClick r:id="" action="ppaction://media"/>
            <a:extLst>
              <a:ext uri="{FF2B5EF4-FFF2-40B4-BE49-F238E27FC236}">
                <a16:creationId xmlns:a16="http://schemas.microsoft.com/office/drawing/2014/main" id="{5163FE12-A7D4-F2E2-13D3-6E600BB8521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2982" y="2153312"/>
            <a:ext cx="363682" cy="363682"/>
          </a:xfrm>
          <a:prstGeom prst="rect">
            <a:avLst/>
          </a:prstGeom>
        </p:spPr>
      </p:pic>
      <p:pic>
        <p:nvPicPr>
          <p:cNvPr id="14" name="en_gb_nitrile">
            <a:hlinkClick r:id="" action="ppaction://media"/>
            <a:extLst>
              <a:ext uri="{FF2B5EF4-FFF2-40B4-BE49-F238E27FC236}">
                <a16:creationId xmlns:a16="http://schemas.microsoft.com/office/drawing/2014/main" id="{0CF37B04-14AD-C5DF-0114-DE5F74A1AF6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2982" y="5617170"/>
            <a:ext cx="384464" cy="384464"/>
          </a:xfrm>
          <a:prstGeom prst="rect">
            <a:avLst/>
          </a:prstGeom>
        </p:spPr>
      </p:pic>
      <p:pic>
        <p:nvPicPr>
          <p:cNvPr id="15" name="amine__gb_1">
            <a:hlinkClick r:id="" action="ppaction://media"/>
            <a:extLst>
              <a:ext uri="{FF2B5EF4-FFF2-40B4-BE49-F238E27FC236}">
                <a16:creationId xmlns:a16="http://schemas.microsoft.com/office/drawing/2014/main" id="{D620C784-889F-0FEE-DE76-451D6525AA6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2982" y="4115482"/>
            <a:ext cx="384464" cy="384464"/>
          </a:xfrm>
          <a:prstGeom prst="rect">
            <a:avLst/>
          </a:prstGeom>
        </p:spPr>
      </p:pic>
      <p:pic>
        <p:nvPicPr>
          <p:cNvPr id="16" name="amino__gb_1">
            <a:hlinkClick r:id="" action="ppaction://media"/>
            <a:extLst>
              <a:ext uri="{FF2B5EF4-FFF2-40B4-BE49-F238E27FC236}">
                <a16:creationId xmlns:a16="http://schemas.microsoft.com/office/drawing/2014/main" id="{0A6BB1B0-8133-3260-FE37-5B4E23A8538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2982" y="3646121"/>
            <a:ext cx="363682" cy="363682"/>
          </a:xfrm>
          <a:prstGeom prst="rect">
            <a:avLst/>
          </a:prstGeom>
        </p:spPr>
      </p:pic>
      <p:pic>
        <p:nvPicPr>
          <p:cNvPr id="17" name="en_us_cyano-">
            <a:hlinkClick r:id="" action="ppaction://media"/>
            <a:extLst>
              <a:ext uri="{FF2B5EF4-FFF2-40B4-BE49-F238E27FC236}">
                <a16:creationId xmlns:a16="http://schemas.microsoft.com/office/drawing/2014/main" id="{89B2BE0F-38B9-F3CA-F3B1-308A18908ED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2982" y="5136646"/>
            <a:ext cx="384465" cy="384465"/>
          </a:xfrm>
          <a:prstGeom prst="rect">
            <a:avLst/>
          </a:prstGeom>
        </p:spPr>
      </p:pic>
      <p:pic>
        <p:nvPicPr>
          <p:cNvPr id="18" name="butanoic_acid_1_gb_1">
            <a:hlinkClick r:id="" action="ppaction://media"/>
            <a:extLst>
              <a:ext uri="{FF2B5EF4-FFF2-40B4-BE49-F238E27FC236}">
                <a16:creationId xmlns:a16="http://schemas.microsoft.com/office/drawing/2014/main" id="{107F4A04-BDD0-58E0-217D-76AE7FF5A6FD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>
                  <p14:trim st="386.0715"/>
                </p14:media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2982" y="2627746"/>
            <a:ext cx="360000" cy="360000"/>
          </a:xfrm>
          <a:prstGeom prst="rect">
            <a:avLst/>
          </a:prstGeom>
        </p:spPr>
      </p:pic>
      <p:pic>
        <p:nvPicPr>
          <p:cNvPr id="5" name="one">
            <a:hlinkClick r:id="" action="ppaction://media"/>
            <a:extLst>
              <a:ext uri="{FF2B5EF4-FFF2-40B4-BE49-F238E27FC236}">
                <a16:creationId xmlns:a16="http://schemas.microsoft.com/office/drawing/2014/main" id="{B8E3AAD2-66BC-4977-517D-DD77DC9DB807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105118" y="564163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1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2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8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80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2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3C8D-A782-387A-EF40-1E1108E3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9619"/>
            <a:ext cx="9980682" cy="1096962"/>
          </a:xfrm>
        </p:spPr>
        <p:txBody>
          <a:bodyPr/>
          <a:lstStyle/>
          <a:p>
            <a:r>
              <a:rPr lang="en-US" dirty="0"/>
              <a:t>TÊN CÁC HYDROCARBON THÔNG DỤNG</a:t>
            </a:r>
            <a:endParaRPr lang="LID4096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755D28-03B7-07E8-8110-A5184303B0F4}"/>
              </a:ext>
            </a:extLst>
          </p:cNvPr>
          <p:cNvSpPr/>
          <p:nvPr/>
        </p:nvSpPr>
        <p:spPr>
          <a:xfrm>
            <a:off x="1787323" y="2294133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05FA43-D5CA-7533-11BC-89169C5E5B37}"/>
              </a:ext>
            </a:extLst>
          </p:cNvPr>
          <p:cNvSpPr/>
          <p:nvPr/>
        </p:nvSpPr>
        <p:spPr>
          <a:xfrm>
            <a:off x="1787323" y="3751023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D2A043-6DB0-48CE-BF34-79284524C1AF}"/>
              </a:ext>
            </a:extLst>
          </p:cNvPr>
          <p:cNvSpPr/>
          <p:nvPr/>
        </p:nvSpPr>
        <p:spPr>
          <a:xfrm>
            <a:off x="1787323" y="5677785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8959E3-5ED7-542B-923B-D5A800D879E5}"/>
              </a:ext>
            </a:extLst>
          </p:cNvPr>
          <p:cNvSpPr/>
          <p:nvPr/>
        </p:nvSpPr>
        <p:spPr>
          <a:xfrm>
            <a:off x="1787323" y="4727126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832653-40F2-AD81-257D-20877722F3E5}"/>
              </a:ext>
            </a:extLst>
          </p:cNvPr>
          <p:cNvSpPr/>
          <p:nvPr/>
        </p:nvSpPr>
        <p:spPr>
          <a:xfrm>
            <a:off x="8397230" y="5723316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ACC1B4-E2E8-0315-224D-53481B6D9C3F}"/>
              </a:ext>
            </a:extLst>
          </p:cNvPr>
          <p:cNvSpPr/>
          <p:nvPr/>
        </p:nvSpPr>
        <p:spPr>
          <a:xfrm>
            <a:off x="5092276" y="2294133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15D7BF6-6BE5-0DD9-5A28-95826D7942FF}"/>
              </a:ext>
            </a:extLst>
          </p:cNvPr>
          <p:cNvSpPr/>
          <p:nvPr/>
        </p:nvSpPr>
        <p:spPr>
          <a:xfrm>
            <a:off x="8397230" y="2323646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7AB873-6007-79AC-8EB4-096124F4A234}"/>
              </a:ext>
            </a:extLst>
          </p:cNvPr>
          <p:cNvSpPr/>
          <p:nvPr/>
        </p:nvSpPr>
        <p:spPr>
          <a:xfrm>
            <a:off x="5079871" y="3745705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ADE9BFC-1202-BA41-3919-FE4AAC3C7F51}"/>
              </a:ext>
            </a:extLst>
          </p:cNvPr>
          <p:cNvSpPr/>
          <p:nvPr/>
        </p:nvSpPr>
        <p:spPr>
          <a:xfrm>
            <a:off x="5079871" y="4764944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2FF4582-2ACD-613B-ED45-837C2D2FE0E2}"/>
              </a:ext>
            </a:extLst>
          </p:cNvPr>
          <p:cNvSpPr/>
          <p:nvPr/>
        </p:nvSpPr>
        <p:spPr>
          <a:xfrm>
            <a:off x="5092276" y="5721546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34DB57E-23CB-4364-B12E-702F84F4B3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8969" y="1765705"/>
          <a:ext cx="8392544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4" imgW="6353225" imgH="3270354" progId="ChemDraw.Document.6.0">
                  <p:embed/>
                </p:oleObj>
              </mc:Choice>
              <mc:Fallback>
                <p:oleObj name="CS ChemDraw Drawing" r:id="rId24" imgW="6353225" imgH="3270354" progId="ChemDraw.Document.6.0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34DB57E-23CB-4364-B12E-702F84F4B3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898969" y="1765705"/>
                        <a:ext cx="8392544" cy="43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DF385E3-E80F-5839-2F1F-30D49E0B50FC}"/>
              </a:ext>
            </a:extLst>
          </p:cNvPr>
          <p:cNvSpPr/>
          <p:nvPr/>
        </p:nvSpPr>
        <p:spPr>
          <a:xfrm>
            <a:off x="8397230" y="3809593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" name="usbusty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358543" y="2324502"/>
            <a:ext cx="317140" cy="317140"/>
          </a:xfrm>
          <a:prstGeom prst="rect">
            <a:avLst/>
          </a:prstGeom>
        </p:spPr>
      </p:pic>
      <p:pic>
        <p:nvPicPr>
          <p:cNvPr id="5" name="isobutan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361804" y="3782514"/>
            <a:ext cx="317140" cy="317140"/>
          </a:xfrm>
          <a:prstGeom prst="rect">
            <a:avLst/>
          </a:prstGeom>
        </p:spPr>
      </p:pic>
      <p:pic>
        <p:nvPicPr>
          <p:cNvPr id="6" name="epd1030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377556" y="4764944"/>
            <a:ext cx="317140" cy="317140"/>
          </a:xfrm>
          <a:prstGeom prst="rect">
            <a:avLst/>
          </a:prstGeom>
        </p:spPr>
      </p:pic>
      <p:pic>
        <p:nvPicPr>
          <p:cNvPr id="11" name="propylen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362235" y="5703229"/>
            <a:ext cx="317140" cy="317140"/>
          </a:xfrm>
          <a:prstGeom prst="rect">
            <a:avLst/>
          </a:prstGeom>
        </p:spPr>
      </p:pic>
      <p:pic>
        <p:nvPicPr>
          <p:cNvPr id="18" name="trans-but-2-en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679748" y="2336993"/>
            <a:ext cx="317140" cy="317140"/>
          </a:xfrm>
          <a:prstGeom prst="rect">
            <a:avLst/>
          </a:prstGeom>
        </p:spPr>
      </p:pic>
      <p:pic>
        <p:nvPicPr>
          <p:cNvPr id="21" name="cis-but-2-en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670807" y="3774907"/>
            <a:ext cx="317140" cy="317140"/>
          </a:xfrm>
          <a:prstGeom prst="rect">
            <a:avLst/>
          </a:prstGeom>
        </p:spPr>
      </p:pic>
      <p:pic>
        <p:nvPicPr>
          <p:cNvPr id="22" name="ukaceta005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661865" y="4785429"/>
            <a:ext cx="317140" cy="317140"/>
          </a:xfrm>
          <a:prstGeom prst="rect">
            <a:avLst/>
          </a:prstGeom>
        </p:spPr>
      </p:pic>
      <p:pic>
        <p:nvPicPr>
          <p:cNvPr id="23" name="propyn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692703" y="5764406"/>
            <a:ext cx="317140" cy="317140"/>
          </a:xfrm>
          <a:prstGeom prst="rect">
            <a:avLst/>
          </a:prstGeom>
        </p:spPr>
      </p:pic>
      <p:pic>
        <p:nvPicPr>
          <p:cNvPr id="24" name="buta-1,3-dien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977898" y="2336993"/>
            <a:ext cx="317140" cy="317140"/>
          </a:xfrm>
          <a:prstGeom prst="rect">
            <a:avLst/>
          </a:prstGeom>
        </p:spPr>
      </p:pic>
      <p:pic>
        <p:nvPicPr>
          <p:cNvPr id="25" name="isopren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994113" y="3831023"/>
            <a:ext cx="317140" cy="317140"/>
          </a:xfrm>
          <a:prstGeom prst="rect">
            <a:avLst/>
          </a:prstGeom>
        </p:spPr>
      </p:pic>
      <p:pic>
        <p:nvPicPr>
          <p:cNvPr id="26" name="cyclohexan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994113" y="5748023"/>
            <a:ext cx="317140" cy="3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98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05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2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12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4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DE7F-ED15-F538-38F6-B13AD4EA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TÊN CÁC HYDROCARBON THÔNG DỤNG</a:t>
            </a:r>
            <a:endParaRPr lang="LID4096" dirty="0">
              <a:latin typeface="+mn-lt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A6EB7A2-54B3-435A-FA70-2F4BD8BCB3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5002" y="1651923"/>
          <a:ext cx="7460478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8" imgW="6426394" imgH="3721264" progId="ChemDraw.Document.6.0">
                  <p:embed/>
                </p:oleObj>
              </mc:Choice>
              <mc:Fallback>
                <p:oleObj name="CS ChemDraw Drawing" r:id="rId18" imgW="6426394" imgH="3721264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A6EB7A2-54B3-435A-FA70-2F4BD8BCB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65002" y="1651923"/>
                        <a:ext cx="7460478" cy="43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50F64B-3D68-6774-07F7-43D11687BFEB}"/>
              </a:ext>
            </a:extLst>
          </p:cNvPr>
          <p:cNvSpPr/>
          <p:nvPr/>
        </p:nvSpPr>
        <p:spPr>
          <a:xfrm>
            <a:off x="8310400" y="5610153"/>
            <a:ext cx="14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DB03F5-E7A0-5962-49D4-C1EF6DD124C0}"/>
              </a:ext>
            </a:extLst>
          </p:cNvPr>
          <p:cNvSpPr/>
          <p:nvPr/>
        </p:nvSpPr>
        <p:spPr>
          <a:xfrm>
            <a:off x="6260046" y="5626102"/>
            <a:ext cx="14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FF468C-EE29-9CE3-DC3C-1CDED5D369BE}"/>
              </a:ext>
            </a:extLst>
          </p:cNvPr>
          <p:cNvSpPr/>
          <p:nvPr/>
        </p:nvSpPr>
        <p:spPr>
          <a:xfrm>
            <a:off x="4140662" y="5631417"/>
            <a:ext cx="14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0D3F52-419B-1FB5-4163-B87346934CB1}"/>
              </a:ext>
            </a:extLst>
          </p:cNvPr>
          <p:cNvSpPr/>
          <p:nvPr/>
        </p:nvSpPr>
        <p:spPr>
          <a:xfrm>
            <a:off x="2094304" y="5631417"/>
            <a:ext cx="14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799F5C-802B-3CF2-4672-6E983BB71D62}"/>
              </a:ext>
            </a:extLst>
          </p:cNvPr>
          <p:cNvSpPr/>
          <p:nvPr/>
        </p:nvSpPr>
        <p:spPr>
          <a:xfrm>
            <a:off x="1898924" y="3154030"/>
            <a:ext cx="1679538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7CC11C-69E6-F085-8B81-E24FDF85C719}"/>
              </a:ext>
            </a:extLst>
          </p:cNvPr>
          <p:cNvSpPr/>
          <p:nvPr/>
        </p:nvSpPr>
        <p:spPr>
          <a:xfrm>
            <a:off x="4165002" y="3154030"/>
            <a:ext cx="1679538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38B29AB-41AC-9A3E-131C-341BE8E29B09}"/>
              </a:ext>
            </a:extLst>
          </p:cNvPr>
          <p:cNvSpPr/>
          <p:nvPr/>
        </p:nvSpPr>
        <p:spPr>
          <a:xfrm>
            <a:off x="6251653" y="3154030"/>
            <a:ext cx="1681871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AFD5FA-CE5A-F30E-DEBE-971D356B9CE7}"/>
              </a:ext>
            </a:extLst>
          </p:cNvPr>
          <p:cNvSpPr/>
          <p:nvPr/>
        </p:nvSpPr>
        <p:spPr>
          <a:xfrm>
            <a:off x="8195121" y="3577560"/>
            <a:ext cx="1681871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CD7E33-C6B7-2E09-C940-C1313053C800}"/>
              </a:ext>
            </a:extLst>
          </p:cNvPr>
          <p:cNvSpPr/>
          <p:nvPr/>
        </p:nvSpPr>
        <p:spPr>
          <a:xfrm>
            <a:off x="2144738" y="3514030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benziːn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64B88A-DD0B-84C9-92EE-86FEDB58447D}"/>
              </a:ext>
            </a:extLst>
          </p:cNvPr>
          <p:cNvSpPr/>
          <p:nvPr/>
        </p:nvSpPr>
        <p:spPr>
          <a:xfrm>
            <a:off x="4225506" y="3514030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 </a:t>
            </a:r>
            <a:r>
              <a:rPr lang="en-US" dirty="0" err="1"/>
              <a:t>ɔ</a:t>
            </a:r>
            <a:r>
              <a:rPr lang="en-US" dirty="0"/>
              <a:t>ː</a:t>
            </a:r>
            <a:r>
              <a:rPr lang="el-GR" dirty="0"/>
              <a:t>θ</a:t>
            </a:r>
            <a:r>
              <a:rPr lang="en-US" dirty="0" err="1"/>
              <a:t>əʊ</a:t>
            </a:r>
            <a:r>
              <a:rPr lang="en-US" dirty="0"/>
              <a:t> ˈ</a:t>
            </a:r>
            <a:r>
              <a:rPr lang="en-US" dirty="0" err="1"/>
              <a:t>zaɪliːn</a:t>
            </a:r>
            <a:r>
              <a:rPr lang="en-US" dirty="0"/>
              <a:t>/</a:t>
            </a:r>
            <a:endParaRPr lang="en-VN" dirty="0"/>
          </a:p>
        </p:txBody>
      </p:sp>
      <p:pic>
        <p:nvPicPr>
          <p:cNvPr id="14" name="en_us_toluene">
            <a:hlinkClick r:id="" action="ppaction://media"/>
            <a:extLst>
              <a:ext uri="{FF2B5EF4-FFF2-40B4-BE49-F238E27FC236}">
                <a16:creationId xmlns:a16="http://schemas.microsoft.com/office/drawing/2014/main" id="{EBDF0206-6825-D2D6-B9BD-45EEC882D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1405" y="5646153"/>
            <a:ext cx="288000" cy="288000"/>
          </a:xfrm>
          <a:prstGeom prst="rect">
            <a:avLst/>
          </a:prstGeom>
        </p:spPr>
      </p:pic>
      <p:pic>
        <p:nvPicPr>
          <p:cNvPr id="16" name="benzene__gb_3">
            <a:hlinkClick r:id="" action="ppaction://media"/>
            <a:extLst>
              <a:ext uri="{FF2B5EF4-FFF2-40B4-BE49-F238E27FC236}">
                <a16:creationId xmlns:a16="http://schemas.microsoft.com/office/drawing/2014/main" id="{20D75E6F-1890-E8FF-08A9-D88B6E364D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507" y="3190030"/>
            <a:ext cx="288000" cy="28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AF32CC0-A03B-7E08-6E81-E1F1688C2418}"/>
              </a:ext>
            </a:extLst>
          </p:cNvPr>
          <p:cNvSpPr/>
          <p:nvPr/>
        </p:nvSpPr>
        <p:spPr>
          <a:xfrm>
            <a:off x="2272500" y="6012681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tɒljʊiːn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7771D7-DD9C-B571-0F19-7454D2E37548}"/>
              </a:ext>
            </a:extLst>
          </p:cNvPr>
          <p:cNvSpPr/>
          <p:nvPr/>
        </p:nvSpPr>
        <p:spPr>
          <a:xfrm>
            <a:off x="4238960" y="6012681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kjuːmiːn</a:t>
            </a:r>
            <a:r>
              <a:rPr lang="en-US" dirty="0"/>
              <a:t>/</a:t>
            </a:r>
            <a:endParaRPr lang="en-US" b="0" i="0" dirty="0"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51B7B5-8B14-FBFA-36C3-E47748354116}"/>
              </a:ext>
            </a:extLst>
          </p:cNvPr>
          <p:cNvSpPr/>
          <p:nvPr/>
        </p:nvSpPr>
        <p:spPr>
          <a:xfrm>
            <a:off x="6451342" y="6012681"/>
            <a:ext cx="1087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stʌɪriːn</a:t>
            </a:r>
            <a:r>
              <a:rPr lang="en-US" dirty="0"/>
              <a:t>/</a:t>
            </a:r>
            <a:endParaRPr lang="en-US" b="0" i="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3296F5-9DED-DC23-91ED-4BA7E88B3CB0}"/>
              </a:ext>
            </a:extLst>
          </p:cNvPr>
          <p:cNvSpPr/>
          <p:nvPr/>
        </p:nvSpPr>
        <p:spPr>
          <a:xfrm>
            <a:off x="8403089" y="6012681"/>
            <a:ext cx="1263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naf</a:t>
            </a:r>
            <a:r>
              <a:rPr lang="el-GR" dirty="0"/>
              <a:t>θ</a:t>
            </a:r>
            <a:r>
              <a:rPr lang="en-US" dirty="0" err="1"/>
              <a:t>əliːn</a:t>
            </a:r>
            <a:r>
              <a:rPr lang="en-US" dirty="0"/>
              <a:t>/</a:t>
            </a:r>
            <a:endParaRPr lang="en-US" b="0" i="0" dirty="0">
              <a:effectLst/>
            </a:endParaRPr>
          </a:p>
        </p:txBody>
      </p:sp>
      <p:pic>
        <p:nvPicPr>
          <p:cNvPr id="21" name="cumene__gb_1">
            <a:hlinkClick r:id="" action="ppaction://media"/>
            <a:extLst>
              <a:ext uri="{FF2B5EF4-FFF2-40B4-BE49-F238E27FC236}">
                <a16:creationId xmlns:a16="http://schemas.microsoft.com/office/drawing/2014/main" id="{F6A5A9F2-0117-8AE4-849F-F21C71EF62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745" y="5688681"/>
            <a:ext cx="288000" cy="288000"/>
          </a:xfrm>
          <a:prstGeom prst="rect">
            <a:avLst/>
          </a:prstGeom>
        </p:spPr>
      </p:pic>
      <p:pic>
        <p:nvPicPr>
          <p:cNvPr id="22" name="naphthalene__gb_1">
            <a:hlinkClick r:id="" action="ppaction://media"/>
            <a:extLst>
              <a:ext uri="{FF2B5EF4-FFF2-40B4-BE49-F238E27FC236}">
                <a16:creationId xmlns:a16="http://schemas.microsoft.com/office/drawing/2014/main" id="{F21C2539-183C-D6A6-CBF1-D6DD17549B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3240" y="5652681"/>
            <a:ext cx="288000" cy="288000"/>
          </a:xfrm>
          <a:prstGeom prst="rect">
            <a:avLst/>
          </a:prstGeom>
        </p:spPr>
      </p:pic>
      <p:pic>
        <p:nvPicPr>
          <p:cNvPr id="23" name="styrene__gb_1_8">
            <a:hlinkClick r:id="" action="ppaction://media"/>
            <a:extLst>
              <a:ext uri="{FF2B5EF4-FFF2-40B4-BE49-F238E27FC236}">
                <a16:creationId xmlns:a16="http://schemas.microsoft.com/office/drawing/2014/main" id="{A939B205-577A-9B70-7006-EE1B500E4B4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2886" y="5662102"/>
            <a:ext cx="288000" cy="288000"/>
          </a:xfrm>
          <a:prstGeom prst="rect">
            <a:avLst/>
          </a:prstGeom>
        </p:spPr>
      </p:pic>
      <p:pic>
        <p:nvPicPr>
          <p:cNvPr id="24" name="para-xylene">
            <a:hlinkClick r:id="" action="ppaction://media"/>
            <a:extLst>
              <a:ext uri="{FF2B5EF4-FFF2-40B4-BE49-F238E27FC236}">
                <a16:creationId xmlns:a16="http://schemas.microsoft.com/office/drawing/2014/main" id="{4E26EAE7-D174-43C5-3A74-5530442FAE0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4118" y="3637878"/>
            <a:ext cx="288000" cy="288000"/>
          </a:xfrm>
          <a:prstGeom prst="rect">
            <a:avLst/>
          </a:prstGeom>
        </p:spPr>
      </p:pic>
      <p:pic>
        <p:nvPicPr>
          <p:cNvPr id="25" name="meta-xylene">
            <a:hlinkClick r:id="" action="ppaction://media"/>
            <a:extLst>
              <a:ext uri="{FF2B5EF4-FFF2-40B4-BE49-F238E27FC236}">
                <a16:creationId xmlns:a16="http://schemas.microsoft.com/office/drawing/2014/main" id="{BB742D46-D538-BDE1-E2A4-8E361D2FDAD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2565" y="3217361"/>
            <a:ext cx="288000" cy="288000"/>
          </a:xfrm>
          <a:prstGeom prst="rect">
            <a:avLst/>
          </a:prstGeom>
        </p:spPr>
      </p:pic>
      <p:pic>
        <p:nvPicPr>
          <p:cNvPr id="26" name="ortho-xylene">
            <a:hlinkClick r:id="" action="ppaction://media"/>
            <a:extLst>
              <a:ext uri="{FF2B5EF4-FFF2-40B4-BE49-F238E27FC236}">
                <a16:creationId xmlns:a16="http://schemas.microsoft.com/office/drawing/2014/main" id="{27B0BBF0-E7EB-54E5-4D4E-7D5759F428F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9269" y="3190030"/>
            <a:ext cx="288000" cy="28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481AC24-A8B3-4CA5-AC7A-DCCF74E93843}"/>
              </a:ext>
            </a:extLst>
          </p:cNvPr>
          <p:cNvSpPr/>
          <p:nvPr/>
        </p:nvSpPr>
        <p:spPr>
          <a:xfrm>
            <a:off x="6193659" y="3514030"/>
            <a:ext cx="1679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/ </a:t>
            </a:r>
            <a:r>
              <a:rPr lang="en-US" dirty="0" err="1"/>
              <a:t>metə</a:t>
            </a:r>
            <a:r>
              <a:rPr lang="en-VN" dirty="0"/>
              <a:t> </a:t>
            </a:r>
            <a:r>
              <a:rPr lang="en-US" dirty="0"/>
              <a:t>ˈ</a:t>
            </a:r>
            <a:r>
              <a:rPr lang="en-US" dirty="0" err="1"/>
              <a:t>zaɪliːn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9A705B-36E6-1146-DEEB-56726A5A6388}"/>
              </a:ext>
            </a:extLst>
          </p:cNvPr>
          <p:cNvSpPr/>
          <p:nvPr/>
        </p:nvSpPr>
        <p:spPr>
          <a:xfrm>
            <a:off x="8209339" y="3943816"/>
            <a:ext cx="1679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pærə</a:t>
            </a:r>
            <a:r>
              <a:rPr lang="en-US" dirty="0"/>
              <a:t> ˈ</a:t>
            </a:r>
            <a:r>
              <a:rPr lang="en-US" dirty="0" err="1"/>
              <a:t>zaɪliːn</a:t>
            </a:r>
            <a:r>
              <a:rPr lang="en-US" dirty="0"/>
              <a:t>/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5063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0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6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2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12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07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7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3" grpId="0"/>
      <p:bldP spid="10" grpId="0"/>
      <p:bldP spid="17" grpId="0"/>
      <p:bldP spid="18" grpId="0"/>
      <p:bldP spid="19" grpId="0"/>
      <p:bldP spid="20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D15E-7BB9-5D7F-B7AE-B26EDCEF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CHỨA NHÓM CHỨC THÔNG DỤNG</a:t>
            </a:r>
            <a:endParaRPr lang="LID4096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C64DF9A-0EAC-8549-DC32-8388C8F527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2368" y="1709220"/>
          <a:ext cx="7425745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0" imgW="6551685" imgH="4128490" progId="ChemDraw.Document.6.0">
                  <p:embed/>
                </p:oleObj>
              </mc:Choice>
              <mc:Fallback>
                <p:oleObj name="CS ChemDraw Drawing" r:id="rId20" imgW="6551685" imgH="4128490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64DF9A-0EAC-8549-DC32-8388C8F527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82368" y="1709220"/>
                        <a:ext cx="7425745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8CEC09-569F-DE88-2903-FDCCA329724E}"/>
              </a:ext>
            </a:extLst>
          </p:cNvPr>
          <p:cNvSpPr/>
          <p:nvPr/>
        </p:nvSpPr>
        <p:spPr>
          <a:xfrm>
            <a:off x="2207268" y="2165202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843E11-FBA1-176E-88B9-EFC1524813E6}"/>
              </a:ext>
            </a:extLst>
          </p:cNvPr>
          <p:cNvSpPr/>
          <p:nvPr/>
        </p:nvSpPr>
        <p:spPr>
          <a:xfrm>
            <a:off x="2207268" y="3402420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6CAC79-793D-222F-F895-DF4F102DBB7A}"/>
              </a:ext>
            </a:extLst>
          </p:cNvPr>
          <p:cNvSpPr/>
          <p:nvPr/>
        </p:nvSpPr>
        <p:spPr>
          <a:xfrm>
            <a:off x="2207268" y="4459638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083F8A0-2971-01AA-F6D6-34855D1DDE78}"/>
              </a:ext>
            </a:extLst>
          </p:cNvPr>
          <p:cNvSpPr/>
          <p:nvPr/>
        </p:nvSpPr>
        <p:spPr>
          <a:xfrm>
            <a:off x="2207268" y="5424429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4E0ECD9-1A6C-A9DC-15A5-A7A7F09EC8BB}"/>
              </a:ext>
            </a:extLst>
          </p:cNvPr>
          <p:cNvSpPr/>
          <p:nvPr/>
        </p:nvSpPr>
        <p:spPr>
          <a:xfrm>
            <a:off x="8133147" y="5244429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0F024E-B6D0-FC83-3EC9-F8ED3F1A2285}"/>
              </a:ext>
            </a:extLst>
          </p:cNvPr>
          <p:cNvSpPr/>
          <p:nvPr/>
        </p:nvSpPr>
        <p:spPr>
          <a:xfrm>
            <a:off x="5053249" y="2165202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494398-320F-B8C0-2B87-62B342703E95}"/>
              </a:ext>
            </a:extLst>
          </p:cNvPr>
          <p:cNvSpPr/>
          <p:nvPr/>
        </p:nvSpPr>
        <p:spPr>
          <a:xfrm>
            <a:off x="5049886" y="3402420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5EDB55-D4A7-6FDF-9145-20D28AB65A47}"/>
              </a:ext>
            </a:extLst>
          </p:cNvPr>
          <p:cNvSpPr/>
          <p:nvPr/>
        </p:nvSpPr>
        <p:spPr>
          <a:xfrm>
            <a:off x="5049886" y="4535820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96AEB1-B31F-48E3-E9EE-874EC7E77E46}"/>
              </a:ext>
            </a:extLst>
          </p:cNvPr>
          <p:cNvSpPr/>
          <p:nvPr/>
        </p:nvSpPr>
        <p:spPr>
          <a:xfrm>
            <a:off x="5049886" y="6070451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7F40B4-DCC9-E1DF-456A-19AF705A771E}"/>
              </a:ext>
            </a:extLst>
          </p:cNvPr>
          <p:cNvSpPr/>
          <p:nvPr/>
        </p:nvSpPr>
        <p:spPr>
          <a:xfrm>
            <a:off x="7892504" y="3249000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" name="1-chloropropa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700694" y="2179848"/>
            <a:ext cx="360000" cy="360000"/>
          </a:xfrm>
          <a:prstGeom prst="rect">
            <a:avLst/>
          </a:prstGeom>
        </p:spPr>
      </p:pic>
      <p:pic>
        <p:nvPicPr>
          <p:cNvPr id="5" name="2-chloropropan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700694" y="3405411"/>
            <a:ext cx="360000" cy="360000"/>
          </a:xfrm>
          <a:prstGeom prst="rect">
            <a:avLst/>
          </a:prstGeom>
        </p:spPr>
      </p:pic>
      <p:pic>
        <p:nvPicPr>
          <p:cNvPr id="6" name="vinyl chlorid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669997" y="4421383"/>
            <a:ext cx="360000" cy="360000"/>
          </a:xfrm>
          <a:prstGeom prst="rect">
            <a:avLst/>
          </a:prstGeom>
        </p:spPr>
      </p:pic>
      <p:pic>
        <p:nvPicPr>
          <p:cNvPr id="10" name="allyl chlorid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663587" y="5424429"/>
            <a:ext cx="360000" cy="360000"/>
          </a:xfrm>
          <a:prstGeom prst="rect">
            <a:avLst/>
          </a:prstGeom>
        </p:spPr>
      </p:pic>
      <p:pic>
        <p:nvPicPr>
          <p:cNvPr id="19" name="allyl chlorid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508775" y="4549110"/>
            <a:ext cx="360000" cy="360000"/>
          </a:xfrm>
          <a:prstGeom prst="rect">
            <a:avLst/>
          </a:prstGeom>
        </p:spPr>
      </p:pic>
      <p:pic>
        <p:nvPicPr>
          <p:cNvPr id="20" name="benzyl alcoho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508775" y="6029220"/>
            <a:ext cx="360000" cy="360000"/>
          </a:xfrm>
          <a:prstGeom prst="rect">
            <a:avLst/>
          </a:prstGeom>
        </p:spPr>
      </p:pic>
      <p:pic>
        <p:nvPicPr>
          <p:cNvPr id="21" name="phenol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371667" y="3270546"/>
            <a:ext cx="360000" cy="360000"/>
          </a:xfrm>
          <a:prstGeom prst="rect">
            <a:avLst/>
          </a:prstGeom>
        </p:spPr>
      </p:pic>
      <p:pic>
        <p:nvPicPr>
          <p:cNvPr id="22" name="pyrocatechol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505597" y="5244429"/>
            <a:ext cx="360000" cy="360000"/>
          </a:xfrm>
          <a:prstGeom prst="rect">
            <a:avLst/>
          </a:prstGeom>
        </p:spPr>
      </p:pic>
      <p:pic>
        <p:nvPicPr>
          <p:cNvPr id="24" name="propanol__gb_1">
            <a:hlinkClick r:id="" action="ppaction://media"/>
            <a:extLst>
              <a:ext uri="{FF2B5EF4-FFF2-40B4-BE49-F238E27FC236}">
                <a16:creationId xmlns:a16="http://schemas.microsoft.com/office/drawing/2014/main" id="{6DC0E8B3-F255-5D02-4ABB-6FEF75D27D9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508775" y="2192802"/>
            <a:ext cx="304800" cy="304800"/>
          </a:xfrm>
          <a:prstGeom prst="rect">
            <a:avLst/>
          </a:prstGeom>
        </p:spPr>
      </p:pic>
      <p:pic>
        <p:nvPicPr>
          <p:cNvPr id="25" name="propan-2-ol">
            <a:hlinkClick r:id="" action="ppaction://media"/>
            <a:extLst>
              <a:ext uri="{FF2B5EF4-FFF2-40B4-BE49-F238E27FC236}">
                <a16:creationId xmlns:a16="http://schemas.microsoft.com/office/drawing/2014/main" id="{38FC2A5A-74CA-70CE-8CDE-59A5B2C206C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505136" y="3465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9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3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3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46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46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Custom 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3856C0DB8D14F829FDD320126E664" ma:contentTypeVersion="15" ma:contentTypeDescription="Create a new document." ma:contentTypeScope="" ma:versionID="2c1949425b9985e2b21ab05e13c1865a">
  <xsd:schema xmlns:xsd="http://www.w3.org/2001/XMLSchema" xmlns:xs="http://www.w3.org/2001/XMLSchema" xmlns:p="http://schemas.microsoft.com/office/2006/metadata/properties" xmlns:ns2="b0d5abdc-06f3-48e2-abf8-91fa627ca5b5" xmlns:ns3="06c00043-ab39-4641-a03b-2641eee885bb" targetNamespace="http://schemas.microsoft.com/office/2006/metadata/properties" ma:root="true" ma:fieldsID="12cf1d195e6ae9ca212989171a8f31a8" ns2:_="" ns3:_="">
    <xsd:import namespace="b0d5abdc-06f3-48e2-abf8-91fa627ca5b5"/>
    <xsd:import namespace="06c00043-ab39-4641-a03b-2641eee88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5abdc-06f3-48e2-abf8-91fa627ca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eb819f-f020-4f4c-aff3-9ac7d6092f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00043-ab39-4641-a03b-2641eee88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129261-f24f-49a1-8f34-de3b4ce653db}" ma:internalName="TaxCatchAll" ma:showField="CatchAllData" ma:web="06c00043-ab39-4641-a03b-2641eee885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c00043-ab39-4641-a03b-2641eee885bb" xsi:nil="true"/>
    <lcf76f155ced4ddcb4097134ff3c332f xmlns="b0d5abdc-06f3-48e2-abf8-91fa627ca5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50A671-0DF4-4034-91D1-B90A194F01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5E7A4-165F-49D9-B7AE-E208E595C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5abdc-06f3-48e2-abf8-91fa627ca5b5"/>
    <ds:schemaRef ds:uri="06c00043-ab39-4641-a03b-2641eee88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terms/"/>
    <ds:schemaRef ds:uri="http://purl.org/dc/elements/1.1/"/>
    <ds:schemaRef ds:uri="b0d5abdc-06f3-48e2-abf8-91fa627ca5b5"/>
    <ds:schemaRef ds:uri="http://schemas.openxmlformats.org/package/2006/metadata/core-properties"/>
    <ds:schemaRef ds:uri="http://www.w3.org/XML/1998/namespace"/>
    <ds:schemaRef ds:uri="http://purl.org/dc/dcmitype/"/>
    <ds:schemaRef ds:uri="06c00043-ab39-4641-a03b-2641eee885bb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15773</TotalTime>
  <Words>1050</Words>
  <Application>Microsoft Office PowerPoint</Application>
  <PresentationFormat>Widescreen</PresentationFormat>
  <Paragraphs>186</Paragraphs>
  <Slides>19</Slides>
  <Notes>1</Notes>
  <HiddenSlides>0</HiddenSlides>
  <MMClips>205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Candara</vt:lpstr>
      <vt:lpstr>Euphemia</vt:lpstr>
      <vt:lpstr>Lucida Sans Unicode</vt:lpstr>
      <vt:lpstr>Wingdings</vt:lpstr>
      <vt:lpstr>Academic Literature 16x9</vt:lpstr>
      <vt:lpstr>CS ChemDraw Drawing</vt:lpstr>
      <vt:lpstr>DANH PHÁP HÓA HỌC</vt:lpstr>
      <vt:lpstr>CÁC LOẠI HỢP CHẤT HỮU CƠ THÔNG DỤNG</vt:lpstr>
      <vt:lpstr>CÁC LOẠI HỢP CHẤT HỮU CƠ THÔNG DỤNG</vt:lpstr>
      <vt:lpstr>TIỀN TỐ PHẦN NỀN VÀ TÊN 10 ALKANES MẠCH THẲNG</vt:lpstr>
      <vt:lpstr>TÊN CÁC GỐC HYDROCARBON PHỔ BIẾN</vt:lpstr>
      <vt:lpstr>TIỀN TỐ VÀ HẬU TỐ CỦA CÁC NHÓM CHỨC</vt:lpstr>
      <vt:lpstr>TÊN CÁC HYDROCARBON THÔNG DỤNG</vt:lpstr>
      <vt:lpstr>TÊN CÁC HYDROCARBON THÔNG DỤNG</vt:lpstr>
      <vt:lpstr>TÊN CÁC HỢP CHẤT CHỨA NHÓM CHỨC THÔNG DỤNG</vt:lpstr>
      <vt:lpstr>TÊN CÁC HỢP CHẤT CHỨA NHÓM CHỨC THÔNG DỤNG</vt:lpstr>
      <vt:lpstr>TÊN CÁC HỢP CHẤT CHỨA NHÓM CHỨC THÔNG DỤNG</vt:lpstr>
      <vt:lpstr>TÊN CÁC HỢP CHẤT CHỨA NHÓM CHỨC THÔNG DỤNG</vt:lpstr>
      <vt:lpstr>TÊN CÁC HỢP CHẤT CHỨA NHÓM CHỨC THÔNG DỤNG</vt:lpstr>
      <vt:lpstr>TÊN CÁC HỢP CHẤT CHỨA NHÓM CHỨC THÔNG DỤNG</vt:lpstr>
      <vt:lpstr>TÊN CÁC HỢP CHẤT THIÊN NHIÊN THÔNG DỤNG</vt:lpstr>
      <vt:lpstr>TÊN CÁC HỢP CHẤT THIÊN NHIÊN THÔNG DỤNG</vt:lpstr>
      <vt:lpstr>TÊN CÁC HỢP CHẤT THIÊN NHIÊN THÔNG DỤNG</vt:lpstr>
      <vt:lpstr>TÊN CÁC HỢP CHẤT THIÊN NHIÊN THÔNG DỤNG</vt:lpstr>
      <vt:lpstr>TÊN CÁC HỢP CHẤT POLYMER THÔNG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DANH PHÁP HÓA HỌC</dc:title>
  <dc:creator>VnTeach.Com</dc:creator>
  <cp:keywords>VnTeach.Com</cp:keywords>
  <cp:lastModifiedBy>Admin</cp:lastModifiedBy>
  <cp:revision>1</cp:revision>
  <dcterms:created xsi:type="dcterms:W3CDTF">2020-04-28T11:44:54Z</dcterms:created>
  <dcterms:modified xsi:type="dcterms:W3CDTF">2024-09-05T15:42:55Z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0x01010070B3856C0DB8D14F829FDD320126E664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2023-09-01T05:05:27Z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15c09585-8f2e-4efd-a0d7-62cd8e580b75</vt:lpwstr>
  </property>
  <property fmtid="{D5CDD505-2E9C-101B-9397-08002B2CF9AE}" pid="9" name="MSIP_Label_defa4170-0d19-0005-0004-bc88714345d2_ActionId">
    <vt:lpwstr>93501eb2-f29f-437d-83f2-3b66ef59f42c</vt:lpwstr>
  </property>
  <property fmtid="{D5CDD505-2E9C-101B-9397-08002B2CF9AE}" pid="10" name="MSIP_Label_defa4170-0d19-0005-0004-bc88714345d2_ContentBits">
    <vt:lpwstr>0</vt:lpwstr>
  </property>
</Properties>
</file>