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3"/>
  </p:notesMasterIdLst>
  <p:handoutMasterIdLst>
    <p:handoutMasterId r:id="rId34"/>
  </p:handoutMasterIdLst>
  <p:sldIdLst>
    <p:sldId id="257"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58"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59" r:id="rId32"/>
  </p:sldIdLst>
  <p:sldSz cx="9144000" cy="6858000" type="screen4x3"/>
  <p:notesSz cx="6858000" cy="9144000"/>
  <p:embeddedFontLst>
    <p:embeddedFont>
      <p:font typeface="Roboto" panose="02000000000000000000" pitchFamily="2" charset="0"/>
      <p:regular r:id="rId35"/>
      <p:bold r:id="rId36"/>
      <p:italic r:id="rId37"/>
      <p:boldItalic r:id="rId38"/>
    </p:embeddedFont>
    <p:embeddedFont>
      <p:font typeface="Mali" panose="020B0604020202020204" charset="-34"/>
      <p:regular r:id="rId39"/>
      <p:bold r:id="rId40"/>
      <p:italic r:id="rId41"/>
      <p:boldItalic r:id="rId42"/>
    </p:embeddedFont>
    <p:embeddedFont>
      <p:font typeface="Calibri" panose="020F0502020204030204" pitchFamily="34" charset="0"/>
      <p:regular r:id="rId43"/>
      <p:bold r:id="rId44"/>
      <p:italic r:id="rId45"/>
      <p:boldItalic r:id="rId46"/>
    </p:embeddedFont>
    <p:embeddedFont>
      <p:font typeface="Twinkl" panose="020B0604020202020204" charset="0"/>
      <p:regular r:id="rId47"/>
      <p:bold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guide id="4" pos="884" userDrawn="1">
          <p15:clr>
            <a:srgbClr val="A4A3A4"/>
          </p15:clr>
        </p15:guide>
        <p15:guide id="5" orient="horz" pos="3974" userDrawn="1">
          <p15:clr>
            <a:srgbClr val="A4A3A4"/>
          </p15:clr>
        </p15:guide>
        <p15:guide id="6" pos="4989"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8E7"/>
    <a:srgbClr val="E94E13"/>
    <a:srgbClr val="0076B0"/>
    <a:srgbClr val="25B7BC"/>
    <a:srgbClr val="6FBD84"/>
    <a:srgbClr val="85BD33"/>
    <a:srgbClr val="009640"/>
    <a:srgbClr val="E6E6E6"/>
    <a:srgbClr val="F1884C"/>
    <a:srgbClr val="F082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92" d="100"/>
          <a:sy n="92" d="100"/>
        </p:scale>
        <p:origin x="924" y="90"/>
      </p:cViewPr>
      <p:guideLst>
        <p:guide orient="horz" pos="2183"/>
        <p:guide pos="2880"/>
        <p:guide pos="884"/>
        <p:guide orient="horz" pos="3974"/>
        <p:guide pos="4989"/>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29/07/2025</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29/07/2025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hyperlink" Target="https://www.twinkl.com.vn/resources/english-speaking-schools-truong-quoc-te-vietnam/vietnamese-resources-tai-lieu-tieng-viet"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twinkl.com.vn/resources/english-speaking-schools-truong-quoc-te-vietnam/vietnamese-resources-tai-lieu-tieng-viet"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www.twinkl.com.vn/resources/english-speaking-schools-truong-quoc-te-vietnam/vietnamese-resources-tai-lieu-tieng-viet"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twinkl.com.vn/resources/english-speaking-schools-truong-quoc-te-vietnam/vietnamese-resources-tai-lieu-tieng-viet"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s://www.twinkl.com.vn/resources/english-speaking-schools-truong-quoc-te-vietnam/vietnamese-resources-tai-lieu-tieng-viet"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hlinkClick r:id="rId2"/>
            <a:extLst>
              <a:ext uri="{FF2B5EF4-FFF2-40B4-BE49-F238E27FC236}">
                <a16:creationId xmlns="" xmlns:a16="http://schemas.microsoft.com/office/drawing/2014/main" id="{0A175F81-8184-8D36-7758-CD77BB95ECF5}"/>
              </a:ext>
            </a:extLst>
          </p:cNvPr>
          <p:cNvSpPr/>
          <p:nvPr userDrawn="1"/>
        </p:nvSpPr>
        <p:spPr>
          <a:xfrm>
            <a:off x="0" y="5969479"/>
            <a:ext cx="989162" cy="8885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2"/>
            <a:extLst>
              <a:ext uri="{FF2B5EF4-FFF2-40B4-BE49-F238E27FC236}">
                <a16:creationId xmlns="" xmlns:a16="http://schemas.microsoft.com/office/drawing/2014/main" id="{142D0F50-EABC-5805-57DA-1A5AA6A6FA11}"/>
              </a:ext>
            </a:extLst>
          </p:cNvPr>
          <p:cNvSpPr/>
          <p:nvPr userDrawn="1"/>
        </p:nvSpPr>
        <p:spPr>
          <a:xfrm>
            <a:off x="7663131" y="5865962"/>
            <a:ext cx="1314091" cy="992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descr="A picture containing treemap chart&#10;&#10;Description automatically generated">
            <a:extLst>
              <a:ext uri="{FF2B5EF4-FFF2-40B4-BE49-F238E27FC236}">
                <a16:creationId xmlns="" xmlns:a16="http://schemas.microsoft.com/office/drawing/2014/main" id="{48BD74A4-A159-750B-96B3-B325EFFC2E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4565" y="645106"/>
            <a:ext cx="864565" cy="3113266"/>
          </a:xfrm>
          <a:prstGeom prst="rect">
            <a:avLst/>
          </a:prstGeom>
        </p:spPr>
      </p:pic>
      <p:sp>
        <p:nvSpPr>
          <p:cNvPr id="5" name="Rounded Rectangle 4">
            <a:extLst>
              <a:ext uri="{FF2B5EF4-FFF2-40B4-BE49-F238E27FC236}">
                <a16:creationId xmlns="" xmlns:a16="http://schemas.microsoft.com/office/drawing/2014/main" id="{EEFEBFD3-9FE5-4003-D8A5-233901704CBC}"/>
              </a:ext>
            </a:extLst>
          </p:cNvPr>
          <p:cNvSpPr/>
          <p:nvPr userDrawn="1"/>
        </p:nvSpPr>
        <p:spPr bwMode="auto">
          <a:xfrm>
            <a:off x="461963" y="450057"/>
            <a:ext cx="8220075" cy="5957887"/>
          </a:xfrm>
          <a:prstGeom prst="roundRect">
            <a:avLst>
              <a:gd name="adj" fmla="val 0"/>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6" name="Rounded Rectangle 4">
            <a:extLst>
              <a:ext uri="{FF2B5EF4-FFF2-40B4-BE49-F238E27FC236}">
                <a16:creationId xmlns="" xmlns:a16="http://schemas.microsoft.com/office/drawing/2014/main" id="{E521FF15-12A6-FBAE-EFFB-A37DC8FF7D33}"/>
              </a:ext>
            </a:extLst>
          </p:cNvPr>
          <p:cNvSpPr/>
          <p:nvPr userDrawn="1"/>
        </p:nvSpPr>
        <p:spPr bwMode="auto">
          <a:xfrm>
            <a:off x="461963" y="438151"/>
            <a:ext cx="8220075" cy="1148134"/>
          </a:xfrm>
          <a:prstGeom prst="roundRect">
            <a:avLst>
              <a:gd name="adj" fmla="val 0"/>
            </a:avLst>
          </a:prstGeom>
          <a:solidFill>
            <a:srgbClr val="00A8E7"/>
          </a:solidFill>
          <a:ln w="25400" cap="rnd">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7" name="Title 5">
            <a:extLst>
              <a:ext uri="{FF2B5EF4-FFF2-40B4-BE49-F238E27FC236}">
                <a16:creationId xmlns="" xmlns:a16="http://schemas.microsoft.com/office/drawing/2014/main" id="{93A6A18C-60BF-5B77-77E2-173F0882A51C}"/>
              </a:ext>
            </a:extLst>
          </p:cNvPr>
          <p:cNvSpPr>
            <a:spLocks noGrp="1"/>
          </p:cNvSpPr>
          <p:nvPr>
            <p:ph type="title"/>
          </p:nvPr>
        </p:nvSpPr>
        <p:spPr>
          <a:xfrm>
            <a:off x="457198" y="521639"/>
            <a:ext cx="8220075" cy="994306"/>
          </a:xfrm>
          <a:prstGeom prst="roundRect">
            <a:avLst>
              <a:gd name="adj" fmla="val 0"/>
            </a:avLst>
          </a:prstGeom>
          <a:noFill/>
          <a:ln>
            <a:noFill/>
          </a:ln>
        </p:spPr>
        <p:txBody>
          <a:bodyPr>
            <a:noAutofit/>
          </a:bodyPr>
          <a:lstStyle>
            <a:lvl1pPr>
              <a:defRPr sz="3600">
                <a:solidFill>
                  <a:schemeClr val="bg1"/>
                </a:solidFill>
                <a:latin typeface="Mali" panose="00000500000000000000" pitchFamily="2" charset="-34"/>
                <a:cs typeface="Mali" panose="00000500000000000000" pitchFamily="2" charset="-34"/>
              </a:defRPr>
            </a:lvl1pPr>
          </a:lstStyle>
          <a:p>
            <a:r>
              <a:rPr lang="en-US" dirty="0"/>
              <a:t>Click to edit Master title style</a:t>
            </a:r>
            <a:endParaRPr lang="en-GB" dirty="0"/>
          </a:p>
        </p:txBody>
      </p:sp>
      <p:sp>
        <p:nvSpPr>
          <p:cNvPr id="8" name="Rectangle 7">
            <a:hlinkClick r:id="rId3"/>
            <a:extLst>
              <a:ext uri="{FF2B5EF4-FFF2-40B4-BE49-F238E27FC236}">
                <a16:creationId xmlns="" xmlns:a16="http://schemas.microsoft.com/office/drawing/2014/main" id="{2B6EE688-CA5C-2BAD-C4C6-8158FB598E48}"/>
              </a:ext>
            </a:extLst>
          </p:cNvPr>
          <p:cNvSpPr/>
          <p:nvPr userDrawn="1"/>
        </p:nvSpPr>
        <p:spPr>
          <a:xfrm>
            <a:off x="8528649" y="6636589"/>
            <a:ext cx="615351" cy="221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4" name="Picture 3" descr="A picture containing treemap chart&#10;&#10;Description automatically generated">
            <a:extLst>
              <a:ext uri="{FF2B5EF4-FFF2-40B4-BE49-F238E27FC236}">
                <a16:creationId xmlns="" xmlns:a16="http://schemas.microsoft.com/office/drawing/2014/main" id="{48BD74A4-A159-750B-96B3-B325EFFC2E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4565" y="645106"/>
            <a:ext cx="864565" cy="3113266"/>
          </a:xfrm>
          <a:prstGeom prst="rect">
            <a:avLst/>
          </a:prstGeom>
        </p:spPr>
      </p:pic>
      <p:sp>
        <p:nvSpPr>
          <p:cNvPr id="5" name="Rounded Rectangle 4">
            <a:extLst>
              <a:ext uri="{FF2B5EF4-FFF2-40B4-BE49-F238E27FC236}">
                <a16:creationId xmlns="" xmlns:a16="http://schemas.microsoft.com/office/drawing/2014/main" id="{EEFEBFD3-9FE5-4003-D8A5-233901704CBC}"/>
              </a:ext>
            </a:extLst>
          </p:cNvPr>
          <p:cNvSpPr/>
          <p:nvPr userDrawn="1"/>
        </p:nvSpPr>
        <p:spPr bwMode="auto">
          <a:xfrm>
            <a:off x="461963" y="450057"/>
            <a:ext cx="8220075" cy="5957887"/>
          </a:xfrm>
          <a:prstGeom prst="roundRect">
            <a:avLst>
              <a:gd name="adj" fmla="val 0"/>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ectangle 7">
            <a:hlinkClick r:id="rId3"/>
            <a:extLst>
              <a:ext uri="{FF2B5EF4-FFF2-40B4-BE49-F238E27FC236}">
                <a16:creationId xmlns="" xmlns:a16="http://schemas.microsoft.com/office/drawing/2014/main" id="{2B6EE688-CA5C-2BAD-C4C6-8158FB598E48}"/>
              </a:ext>
            </a:extLst>
          </p:cNvPr>
          <p:cNvSpPr/>
          <p:nvPr userDrawn="1"/>
        </p:nvSpPr>
        <p:spPr>
          <a:xfrm>
            <a:off x="8528649" y="6636589"/>
            <a:ext cx="615351" cy="221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76203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descr="A picture containing treemap chart&#10;&#10;Description automatically generated">
            <a:extLst>
              <a:ext uri="{FF2B5EF4-FFF2-40B4-BE49-F238E27FC236}">
                <a16:creationId xmlns="" xmlns:a16="http://schemas.microsoft.com/office/drawing/2014/main" id="{48BD74A4-A159-750B-96B3-B325EFFC2E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4565" y="645106"/>
            <a:ext cx="864565" cy="3113266"/>
          </a:xfrm>
          <a:prstGeom prst="rect">
            <a:avLst/>
          </a:prstGeom>
        </p:spPr>
      </p:pic>
      <p:sp>
        <p:nvSpPr>
          <p:cNvPr id="8" name="Rectangle 7">
            <a:hlinkClick r:id="rId3"/>
            <a:extLst>
              <a:ext uri="{FF2B5EF4-FFF2-40B4-BE49-F238E27FC236}">
                <a16:creationId xmlns="" xmlns:a16="http://schemas.microsoft.com/office/drawing/2014/main" id="{2B6EE688-CA5C-2BAD-C4C6-8158FB598E48}"/>
              </a:ext>
            </a:extLst>
          </p:cNvPr>
          <p:cNvSpPr/>
          <p:nvPr userDrawn="1"/>
        </p:nvSpPr>
        <p:spPr>
          <a:xfrm>
            <a:off x="8528649" y="6636589"/>
            <a:ext cx="615351" cy="221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33133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Rectangle 1">
            <a:hlinkClick r:id="rId2"/>
            <a:extLst>
              <a:ext uri="{FF2B5EF4-FFF2-40B4-BE49-F238E27FC236}">
                <a16:creationId xmlns="" xmlns:a16="http://schemas.microsoft.com/office/drawing/2014/main" id="{107D548F-E84D-A023-31F2-D72964BBFB03}"/>
              </a:ext>
            </a:extLst>
          </p:cNvPr>
          <p:cNvSpPr/>
          <p:nvPr userDrawn="1"/>
        </p:nvSpPr>
        <p:spPr>
          <a:xfrm>
            <a:off x="0" y="5969479"/>
            <a:ext cx="989162" cy="8885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2"/>
            <a:extLst>
              <a:ext uri="{FF2B5EF4-FFF2-40B4-BE49-F238E27FC236}">
                <a16:creationId xmlns="" xmlns:a16="http://schemas.microsoft.com/office/drawing/2014/main" id="{5B104F47-26B0-A20E-4F36-B646AD89F7E7}"/>
              </a:ext>
            </a:extLst>
          </p:cNvPr>
          <p:cNvSpPr/>
          <p:nvPr userDrawn="1"/>
        </p:nvSpPr>
        <p:spPr>
          <a:xfrm>
            <a:off x="7663131" y="5865962"/>
            <a:ext cx="1314091" cy="992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s://www.twinkl.com.vn/resources/english-speaking-schools-truong-quoc-te-vietnam/vietnamese-resources-tai-lieu-tieng-viet" TargetMode="External"/><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0"/>
            </a:avLst>
          </a:prstGeom>
          <a:noFill/>
          <a:ln w="25400">
            <a:noFill/>
          </a:ln>
        </p:spPr>
        <p:txBody>
          <a:bodyPr vert="horz" lIns="252000" tIns="252000" rIns="252000" bIns="252000" rtlCol="0" anchor="ctr" anchorCtr="1">
            <a:normAutofit/>
          </a:bodyPr>
          <a:lstStyle/>
          <a:p>
            <a:r>
              <a:rPr lang="en-US" dirty="0"/>
              <a:t>Click to edit Master title style</a:t>
            </a:r>
          </a:p>
        </p:txBody>
      </p:sp>
      <p:sp>
        <p:nvSpPr>
          <p:cNvPr id="3" name="Text Placeholder 2"/>
          <p:cNvSpPr>
            <a:spLocks noGrp="1"/>
          </p:cNvSpPr>
          <p:nvPr>
            <p:ph type="body" idx="1"/>
          </p:nvPr>
        </p:nvSpPr>
        <p:spPr>
          <a:xfrm>
            <a:off x="489745" y="1957386"/>
            <a:ext cx="8164510" cy="4387851"/>
          </a:xfrm>
          <a:prstGeom prst="roundRect">
            <a:avLst>
              <a:gd name="adj" fmla="val 0"/>
            </a:avLst>
          </a:prstGeom>
          <a:noFill/>
          <a:ln w="25400">
            <a:noFill/>
          </a:ln>
        </p:spPr>
        <p:txBody>
          <a:bodyPr vert="horz" lIns="252000" tIns="252000" rIns="252000" bIns="25200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hlinkClick r:id="rId8"/>
            <a:extLst>
              <a:ext uri="{FF2B5EF4-FFF2-40B4-BE49-F238E27FC236}">
                <a16:creationId xmlns="" xmlns:a16="http://schemas.microsoft.com/office/drawing/2014/main" id="{B7EE87D7-9FBD-9676-194C-F5CD66D67EC5}"/>
              </a:ext>
            </a:extLst>
          </p:cNvPr>
          <p:cNvSpPr/>
          <p:nvPr userDrawn="1"/>
        </p:nvSpPr>
        <p:spPr>
          <a:xfrm>
            <a:off x="8528649" y="6636589"/>
            <a:ext cx="615351" cy="221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8" r:id="rId3"/>
    <p:sldLayoutId id="2147483667" r:id="rId4"/>
    <p:sldLayoutId id="2147483666" r:id="rId5"/>
  </p:sldLayoutIdLst>
  <p:txStyles>
    <p:titleStyle>
      <a:lvl1pPr algn="l" defTabSz="914400" rtl="0" eaLnBrk="1" latinLnBrk="0" hangingPunct="1">
        <a:lnSpc>
          <a:spcPct val="90000"/>
        </a:lnSpc>
        <a:spcBef>
          <a:spcPct val="0"/>
        </a:spcBef>
        <a:buNone/>
        <a:defRPr sz="3600" b="1" kern="1200">
          <a:solidFill>
            <a:srgbClr val="1C1C1C"/>
          </a:solidFill>
          <a:latin typeface="Mali" panose="00000500000000000000" pitchFamily="2" charset="-34"/>
          <a:ea typeface="+mj-ea"/>
          <a:cs typeface="Mali" panose="00000500000000000000" pitchFamily="2" charset="-34"/>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Mali" panose="00000500000000000000" pitchFamily="2" charset="-34"/>
          <a:ea typeface="Mali" panose="00000500000000000000" pitchFamily="2" charset="-34"/>
          <a:cs typeface="Mali"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Mali" panose="00000500000000000000" pitchFamily="2" charset="-34"/>
          <a:ea typeface="Mali" panose="00000500000000000000" pitchFamily="2" charset="-34"/>
          <a:cs typeface="Mali"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Mali" panose="00000500000000000000" pitchFamily="2" charset="-34"/>
          <a:ea typeface="Mali" panose="00000500000000000000" pitchFamily="2" charset="-34"/>
          <a:cs typeface="Mali"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Mali" panose="00000500000000000000" pitchFamily="2" charset="-34"/>
          <a:ea typeface="Mali" panose="00000500000000000000" pitchFamily="2" charset="-34"/>
          <a:cs typeface="Mali"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Mali" panose="00000500000000000000" pitchFamily="2" charset="-34"/>
          <a:ea typeface="Mali" panose="00000500000000000000" pitchFamily="2" charset="-34"/>
          <a:cs typeface="Mali"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2522F9B-5971-3118-25AE-E841B1561AA7}"/>
              </a:ext>
            </a:extLst>
          </p:cNvPr>
          <p:cNvSpPr txBox="1">
            <a:spLocks/>
          </p:cNvSpPr>
          <p:nvPr/>
        </p:nvSpPr>
        <p:spPr>
          <a:xfrm>
            <a:off x="758534" y="2734903"/>
            <a:ext cx="8220075" cy="994306"/>
          </a:xfrm>
          <a:prstGeom prst="roundRect">
            <a:avLst>
              <a:gd name="adj" fmla="val 0"/>
            </a:avLst>
          </a:prstGeom>
        </p:spPr>
        <p:style>
          <a:lnRef idx="0">
            <a:schemeClr val="accent3"/>
          </a:lnRef>
          <a:fillRef idx="3">
            <a:schemeClr val="accent3"/>
          </a:fillRef>
          <a:effectRef idx="3">
            <a:schemeClr val="accent3"/>
          </a:effectRef>
          <a:fontRef idx="minor">
            <a:schemeClr val="lt1"/>
          </a:fontRef>
        </p:style>
        <p:txBody>
          <a:bodyPr/>
          <a:lstStyle>
            <a:lvl1pPr algn="l" defTabSz="914400" rtl="0" eaLnBrk="1" latinLnBrk="0" hangingPunct="1">
              <a:lnSpc>
                <a:spcPct val="90000"/>
              </a:lnSpc>
              <a:spcBef>
                <a:spcPct val="0"/>
              </a:spcBef>
              <a:buNone/>
              <a:defRPr sz="3600" b="1" kern="1200">
                <a:solidFill>
                  <a:srgbClr val="1C1C1C"/>
                </a:solidFill>
                <a:latin typeface="Mali" panose="00000500000000000000" pitchFamily="2" charset="-34"/>
                <a:ea typeface="+mj-ea"/>
                <a:cs typeface="Mali" panose="00000500000000000000" pitchFamily="2" charset="-34"/>
              </a:defRPr>
            </a:lvl1pPr>
          </a:lstStyle>
          <a:p>
            <a:r>
              <a:rPr lang="en-GB" dirty="0" err="1" smtClean="0">
                <a:solidFill>
                  <a:srgbClr val="FF0000"/>
                </a:solidFill>
              </a:rPr>
              <a:t>Thì</a:t>
            </a:r>
            <a:r>
              <a:rPr lang="en-GB" dirty="0" smtClean="0">
                <a:solidFill>
                  <a:srgbClr val="FF0000"/>
                </a:solidFill>
              </a:rPr>
              <a:t> </a:t>
            </a:r>
            <a:r>
              <a:rPr lang="en-GB" dirty="0" err="1" smtClean="0">
                <a:solidFill>
                  <a:srgbClr val="FF0000"/>
                </a:solidFill>
              </a:rPr>
              <a:t>quá</a:t>
            </a:r>
            <a:r>
              <a:rPr lang="en-GB" dirty="0" smtClean="0">
                <a:solidFill>
                  <a:srgbClr val="FF0000"/>
                </a:solidFill>
              </a:rPr>
              <a:t> </a:t>
            </a:r>
            <a:r>
              <a:rPr lang="en-GB" dirty="0" err="1" smtClean="0">
                <a:solidFill>
                  <a:srgbClr val="FF0000"/>
                </a:solidFill>
              </a:rPr>
              <a:t>khứ</a:t>
            </a:r>
            <a:r>
              <a:rPr lang="en-GB" dirty="0" smtClean="0">
                <a:solidFill>
                  <a:srgbClr val="FF0000"/>
                </a:solidFill>
              </a:rPr>
              <a:t> </a:t>
            </a:r>
            <a:r>
              <a:rPr lang="en-GB" dirty="0" err="1" smtClean="0">
                <a:solidFill>
                  <a:srgbClr val="FF0000"/>
                </a:solidFill>
              </a:rPr>
              <a:t>đơn</a:t>
            </a:r>
            <a:r>
              <a:rPr lang="en-GB" dirty="0" smtClean="0">
                <a:solidFill>
                  <a:srgbClr val="FF0000"/>
                </a:solidFill>
              </a:rPr>
              <a:t>– Simple Past</a:t>
            </a:r>
            <a:endParaRPr lang="en-GB" dirty="0">
              <a:solidFill>
                <a:srgbClr val="FF0000"/>
              </a:solidFill>
            </a:endParaRPr>
          </a:p>
        </p:txBody>
      </p:sp>
    </p:spTree>
    <p:extLst>
      <p:ext uri="{BB962C8B-B14F-4D97-AF65-F5344CB8AC3E}">
        <p14:creationId xmlns:p14="http://schemas.microsoft.com/office/powerpoint/2010/main" val="824105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C3BF59-5D4D-ABD9-5E28-E395AD5B5447}"/>
              </a:ext>
            </a:extLst>
          </p:cNvPr>
          <p:cNvSpPr>
            <a:spLocks noGrp="1"/>
          </p:cNvSpPr>
          <p:nvPr>
            <p:ph type="title"/>
          </p:nvPr>
        </p:nvSpPr>
        <p:spPr/>
        <p:txBody>
          <a:bodyPr/>
          <a:lstStyle/>
          <a:p>
            <a:r>
              <a:rPr lang="en-GB" sz="3200" dirty="0"/>
              <a:t>Quy </a:t>
            </a:r>
            <a:r>
              <a:rPr lang="en-GB" sz="3200" dirty="0" err="1"/>
              <a:t>tắc</a:t>
            </a:r>
            <a:r>
              <a:rPr lang="en-GB" sz="3200" dirty="0"/>
              <a:t> </a:t>
            </a:r>
            <a:r>
              <a:rPr lang="en-GB" sz="3200" dirty="0" err="1"/>
              <a:t>thêm</a:t>
            </a:r>
            <a:r>
              <a:rPr lang="en-GB" sz="3200" dirty="0"/>
              <a:t> </a:t>
            </a:r>
            <a:r>
              <a:rPr lang="en-GB" sz="3200" dirty="0" err="1"/>
              <a:t>đuôi</a:t>
            </a:r>
            <a:r>
              <a:rPr lang="en-GB" sz="3200" dirty="0"/>
              <a:t> –ed </a:t>
            </a:r>
            <a:r>
              <a:rPr lang="en-GB" sz="3200" dirty="0" err="1"/>
              <a:t>sau</a:t>
            </a:r>
            <a:r>
              <a:rPr lang="en-GB" sz="3200" dirty="0"/>
              <a:t> </a:t>
            </a:r>
            <a:r>
              <a:rPr lang="en-GB" sz="3200" dirty="0" err="1"/>
              <a:t>động</a:t>
            </a:r>
            <a:r>
              <a:rPr lang="en-GB" sz="3200" dirty="0"/>
              <a:t> </a:t>
            </a:r>
            <a:r>
              <a:rPr lang="en-GB" sz="3200" dirty="0" err="1"/>
              <a:t>từ</a:t>
            </a:r>
            <a:endParaRPr lang="en-GB" sz="3200" dirty="0"/>
          </a:p>
        </p:txBody>
      </p:sp>
      <p:sp>
        <p:nvSpPr>
          <p:cNvPr id="25" name="TextBox 24">
            <a:extLst>
              <a:ext uri="{FF2B5EF4-FFF2-40B4-BE49-F238E27FC236}">
                <a16:creationId xmlns="" xmlns:a16="http://schemas.microsoft.com/office/drawing/2014/main" id="{5F54F7AA-98F7-F264-0784-7FC49DE78E14}"/>
              </a:ext>
            </a:extLst>
          </p:cNvPr>
          <p:cNvSpPr txBox="1"/>
          <p:nvPr/>
        </p:nvSpPr>
        <p:spPr>
          <a:xfrm>
            <a:off x="967532" y="1914153"/>
            <a:ext cx="7208937" cy="338554"/>
          </a:xfrm>
          <a:prstGeom prst="rect">
            <a:avLst/>
          </a:prstGeom>
          <a:noFill/>
        </p:spPr>
        <p:txBody>
          <a:bodyPr wrap="square">
            <a:spAutoFit/>
          </a:bodyPr>
          <a:lstStyle/>
          <a:p>
            <a:pPr lvl="0">
              <a:buClr>
                <a:srgbClr val="000000"/>
              </a:buClr>
              <a:buSzPts val="1600"/>
            </a:pPr>
            <a:r>
              <a:rPr lang="vi-VN" sz="1600" b="1" dirty="0">
                <a:solidFill>
                  <a:schemeClr val="dk1"/>
                </a:solidFill>
                <a:latin typeface="Mali" panose="00000500000000000000" pitchFamily="2" charset="-34"/>
                <a:ea typeface="Roboto"/>
                <a:cs typeface="Mali" panose="00000500000000000000" pitchFamily="2" charset="-34"/>
                <a:sym typeface="Roboto"/>
              </a:rPr>
              <a:t>Động từ 1 âm tiết, kết thúc bằng “Nguyên âm + Phụ âm”.</a:t>
            </a:r>
          </a:p>
        </p:txBody>
      </p:sp>
      <p:grpSp>
        <p:nvGrpSpPr>
          <p:cNvPr id="26" name="Group 25">
            <a:extLst>
              <a:ext uri="{FF2B5EF4-FFF2-40B4-BE49-F238E27FC236}">
                <a16:creationId xmlns="" xmlns:a16="http://schemas.microsoft.com/office/drawing/2014/main" id="{15D7E4A3-11E2-1DA6-11AE-D6E70F37A866}"/>
              </a:ext>
            </a:extLst>
          </p:cNvPr>
          <p:cNvGrpSpPr/>
          <p:nvPr/>
        </p:nvGrpSpPr>
        <p:grpSpPr>
          <a:xfrm>
            <a:off x="755650" y="2263005"/>
            <a:ext cx="7632700" cy="1446550"/>
            <a:chOff x="755650" y="2263005"/>
            <a:chExt cx="7632700" cy="1446550"/>
          </a:xfrm>
        </p:grpSpPr>
        <p:sp>
          <p:nvSpPr>
            <p:cNvPr id="27" name="Rectangle 26">
              <a:extLst>
                <a:ext uri="{FF2B5EF4-FFF2-40B4-BE49-F238E27FC236}">
                  <a16:creationId xmlns="" xmlns:a16="http://schemas.microsoft.com/office/drawing/2014/main" id="{D47D0581-F72C-B89A-7275-4BDA341D0C44}"/>
                </a:ext>
              </a:extLst>
            </p:cNvPr>
            <p:cNvSpPr/>
            <p:nvPr/>
          </p:nvSpPr>
          <p:spPr>
            <a:xfrm>
              <a:off x="755650" y="2650915"/>
              <a:ext cx="7632700" cy="757815"/>
            </a:xfrm>
            <a:prstGeom prst="rect">
              <a:avLst/>
            </a:prstGeom>
            <a:solidFill>
              <a:schemeClr val="bg1"/>
            </a:solid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8" name="Group 27">
              <a:extLst>
                <a:ext uri="{FF2B5EF4-FFF2-40B4-BE49-F238E27FC236}">
                  <a16:creationId xmlns="" xmlns:a16="http://schemas.microsoft.com/office/drawing/2014/main" id="{BC97FA27-B9EF-F889-A8C9-6DBFD39F79C8}"/>
                </a:ext>
              </a:extLst>
            </p:cNvPr>
            <p:cNvGrpSpPr/>
            <p:nvPr/>
          </p:nvGrpSpPr>
          <p:grpSpPr>
            <a:xfrm>
              <a:off x="4075195" y="2263005"/>
              <a:ext cx="993611" cy="1446550"/>
              <a:chOff x="4075195" y="2373082"/>
              <a:chExt cx="993611" cy="1446550"/>
            </a:xfrm>
          </p:grpSpPr>
          <p:sp>
            <p:nvSpPr>
              <p:cNvPr id="29" name="Oval 28">
                <a:extLst>
                  <a:ext uri="{FF2B5EF4-FFF2-40B4-BE49-F238E27FC236}">
                    <a16:creationId xmlns="" xmlns:a16="http://schemas.microsoft.com/office/drawing/2014/main" id="{24E287F5-F2D6-9820-337E-27445A6AA81D}"/>
                  </a:ext>
                </a:extLst>
              </p:cNvPr>
              <p:cNvSpPr/>
              <p:nvPr/>
            </p:nvSpPr>
            <p:spPr>
              <a:xfrm>
                <a:off x="4075195" y="2643094"/>
                <a:ext cx="993611" cy="993611"/>
              </a:xfrm>
              <a:prstGeom prst="ellipse">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 xmlns:a16="http://schemas.microsoft.com/office/drawing/2014/main" id="{224F45CC-E58A-83E9-8F24-6514EEECA264}"/>
                  </a:ext>
                </a:extLst>
              </p:cNvPr>
              <p:cNvSpPr txBox="1"/>
              <p:nvPr/>
            </p:nvSpPr>
            <p:spPr>
              <a:xfrm>
                <a:off x="4180330" y="2373082"/>
                <a:ext cx="783340" cy="1446550"/>
              </a:xfrm>
              <a:prstGeom prst="rect">
                <a:avLst/>
              </a:prstGeom>
              <a:noFill/>
            </p:spPr>
            <p:txBody>
              <a:bodyPr wrap="square" rtlCol="0">
                <a:spAutoFit/>
              </a:bodyPr>
              <a:lstStyle/>
              <a:p>
                <a:r>
                  <a:rPr lang="en-GB" sz="8800" b="1" dirty="0">
                    <a:solidFill>
                      <a:schemeClr val="bg1"/>
                    </a:solidFill>
                    <a:latin typeface="Mali" panose="00000500000000000000" pitchFamily="2" charset="-34"/>
                    <a:cs typeface="Mali" panose="00000500000000000000" pitchFamily="2" charset="-34"/>
                  </a:rPr>
                  <a:t>=</a:t>
                </a:r>
                <a:endParaRPr lang="en-GB" sz="4000" b="1" dirty="0">
                  <a:solidFill>
                    <a:schemeClr val="bg1"/>
                  </a:solidFill>
                  <a:latin typeface="Mali" panose="00000500000000000000" pitchFamily="2" charset="-34"/>
                  <a:cs typeface="Mali" panose="00000500000000000000" pitchFamily="2" charset="-34"/>
                </a:endParaRPr>
              </a:p>
            </p:txBody>
          </p:sp>
        </p:grpSp>
      </p:grpSp>
      <p:sp>
        <p:nvSpPr>
          <p:cNvPr id="31" name="TextBox 30">
            <a:extLst>
              <a:ext uri="{FF2B5EF4-FFF2-40B4-BE49-F238E27FC236}">
                <a16:creationId xmlns="" xmlns:a16="http://schemas.microsoft.com/office/drawing/2014/main" id="{9A58F8D6-8A15-4F32-1FE2-BD70CCBDA8E1}"/>
              </a:ext>
            </a:extLst>
          </p:cNvPr>
          <p:cNvSpPr txBox="1"/>
          <p:nvPr/>
        </p:nvSpPr>
        <p:spPr>
          <a:xfrm>
            <a:off x="795383" y="2706657"/>
            <a:ext cx="3279547" cy="646331"/>
          </a:xfrm>
          <a:prstGeom prst="rect">
            <a:avLst/>
          </a:prstGeom>
          <a:noFill/>
        </p:spPr>
        <p:txBody>
          <a:bodyPr wrap="square">
            <a:spAutoFit/>
          </a:bodyPr>
          <a:lstStyle/>
          <a:p>
            <a:pPr lvl="0" algn="ctr">
              <a:buClr>
                <a:srgbClr val="000000"/>
              </a:buClr>
              <a:buSzPts val="3200"/>
            </a:pPr>
            <a:r>
              <a:rPr lang="en-GB" sz="3600" b="1" dirty="0">
                <a:solidFill>
                  <a:schemeClr val="dk1"/>
                </a:solidFill>
                <a:latin typeface="Mali" panose="00000500000000000000" pitchFamily="2" charset="-34"/>
                <a:ea typeface="Roboto"/>
                <a:cs typeface="Mali" panose="00000500000000000000" pitchFamily="2" charset="-34"/>
                <a:sym typeface="Roboto"/>
              </a:rPr>
              <a:t>Stop</a:t>
            </a:r>
            <a:endParaRPr lang="en-GB" sz="2000" b="1" dirty="0">
              <a:solidFill>
                <a:schemeClr val="dk1"/>
              </a:solidFill>
              <a:latin typeface="Mali" panose="00000500000000000000" pitchFamily="2" charset="-34"/>
              <a:ea typeface="Roboto"/>
              <a:cs typeface="Mali" panose="00000500000000000000" pitchFamily="2" charset="-34"/>
              <a:sym typeface="Roboto"/>
            </a:endParaRPr>
          </a:p>
        </p:txBody>
      </p:sp>
      <p:sp>
        <p:nvSpPr>
          <p:cNvPr id="32" name="TextBox 31">
            <a:extLst>
              <a:ext uri="{FF2B5EF4-FFF2-40B4-BE49-F238E27FC236}">
                <a16:creationId xmlns="" xmlns:a16="http://schemas.microsoft.com/office/drawing/2014/main" id="{23D5CF2C-6FF7-F85B-140E-CB5A7142191A}"/>
              </a:ext>
            </a:extLst>
          </p:cNvPr>
          <p:cNvSpPr txBox="1"/>
          <p:nvPr/>
        </p:nvSpPr>
        <p:spPr>
          <a:xfrm>
            <a:off x="5068542" y="2706657"/>
            <a:ext cx="3280075" cy="646331"/>
          </a:xfrm>
          <a:prstGeom prst="rect">
            <a:avLst/>
          </a:prstGeom>
          <a:noFill/>
        </p:spPr>
        <p:txBody>
          <a:bodyPr wrap="square">
            <a:spAutoFit/>
          </a:bodyPr>
          <a:lstStyle/>
          <a:p>
            <a:pPr lvl="0" algn="ctr">
              <a:buClr>
                <a:srgbClr val="000000"/>
              </a:buClr>
              <a:buSzPts val="3600"/>
            </a:pPr>
            <a:r>
              <a:rPr lang="en-GB" sz="3600" b="1" dirty="0">
                <a:solidFill>
                  <a:schemeClr val="dk1"/>
                </a:solidFill>
                <a:latin typeface="Mali" panose="00000500000000000000" pitchFamily="2" charset="-34"/>
                <a:ea typeface="Roboto"/>
                <a:cs typeface="Mali" panose="00000500000000000000" pitchFamily="2" charset="-34"/>
                <a:sym typeface="Roboto"/>
              </a:rPr>
              <a:t>Stop</a:t>
            </a:r>
            <a:r>
              <a:rPr lang="en-GB" sz="3600" b="1" dirty="0">
                <a:solidFill>
                  <a:srgbClr val="E94E13"/>
                </a:solidFill>
                <a:latin typeface="Mali" panose="00000500000000000000" pitchFamily="2" charset="-34"/>
                <a:ea typeface="Roboto"/>
                <a:cs typeface="Mali" panose="00000500000000000000" pitchFamily="2" charset="-34"/>
                <a:sym typeface="Roboto"/>
              </a:rPr>
              <a:t>ped</a:t>
            </a:r>
            <a:endParaRPr lang="en-GB" sz="2000" b="1" dirty="0">
              <a:solidFill>
                <a:srgbClr val="E94E13"/>
              </a:solidFill>
              <a:latin typeface="Mali" panose="00000500000000000000" pitchFamily="2" charset="-34"/>
              <a:ea typeface="Roboto"/>
              <a:cs typeface="Mali" panose="00000500000000000000" pitchFamily="2" charset="-34"/>
              <a:sym typeface="Roboto"/>
            </a:endParaRPr>
          </a:p>
        </p:txBody>
      </p:sp>
      <p:grpSp>
        <p:nvGrpSpPr>
          <p:cNvPr id="33" name="Group 32">
            <a:extLst>
              <a:ext uri="{FF2B5EF4-FFF2-40B4-BE49-F238E27FC236}">
                <a16:creationId xmlns="" xmlns:a16="http://schemas.microsoft.com/office/drawing/2014/main" id="{D0C230F0-15C4-32A1-C47F-737DB56CE46F}"/>
              </a:ext>
            </a:extLst>
          </p:cNvPr>
          <p:cNvGrpSpPr/>
          <p:nvPr/>
        </p:nvGrpSpPr>
        <p:grpSpPr>
          <a:xfrm>
            <a:off x="755650" y="3519510"/>
            <a:ext cx="7632700" cy="1446550"/>
            <a:chOff x="755650" y="3519510"/>
            <a:chExt cx="7632700" cy="1446550"/>
          </a:xfrm>
        </p:grpSpPr>
        <p:sp>
          <p:nvSpPr>
            <p:cNvPr id="34" name="Rectangle 33">
              <a:extLst>
                <a:ext uri="{FF2B5EF4-FFF2-40B4-BE49-F238E27FC236}">
                  <a16:creationId xmlns="" xmlns:a16="http://schemas.microsoft.com/office/drawing/2014/main" id="{F0497F8D-D4EA-0BF4-2175-6E0CF076813C}"/>
                </a:ext>
              </a:extLst>
            </p:cNvPr>
            <p:cNvSpPr/>
            <p:nvPr/>
          </p:nvSpPr>
          <p:spPr>
            <a:xfrm>
              <a:off x="755650" y="3907420"/>
              <a:ext cx="7632700" cy="757815"/>
            </a:xfrm>
            <a:prstGeom prst="rect">
              <a:avLst/>
            </a:prstGeom>
            <a:solidFill>
              <a:schemeClr val="bg1"/>
            </a:solid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5" name="Group 34">
              <a:extLst>
                <a:ext uri="{FF2B5EF4-FFF2-40B4-BE49-F238E27FC236}">
                  <a16:creationId xmlns="" xmlns:a16="http://schemas.microsoft.com/office/drawing/2014/main" id="{B3602B02-4ACE-F30C-2377-62B163AFE88B}"/>
                </a:ext>
              </a:extLst>
            </p:cNvPr>
            <p:cNvGrpSpPr/>
            <p:nvPr/>
          </p:nvGrpSpPr>
          <p:grpSpPr>
            <a:xfrm>
              <a:off x="4075195" y="3519510"/>
              <a:ext cx="993611" cy="1446550"/>
              <a:chOff x="4075195" y="2373082"/>
              <a:chExt cx="993611" cy="1446550"/>
            </a:xfrm>
          </p:grpSpPr>
          <p:sp>
            <p:nvSpPr>
              <p:cNvPr id="36" name="Oval 35">
                <a:extLst>
                  <a:ext uri="{FF2B5EF4-FFF2-40B4-BE49-F238E27FC236}">
                    <a16:creationId xmlns="" xmlns:a16="http://schemas.microsoft.com/office/drawing/2014/main" id="{30794A2E-8916-36A8-999B-ADDFF7D6BE9D}"/>
                  </a:ext>
                </a:extLst>
              </p:cNvPr>
              <p:cNvSpPr/>
              <p:nvPr/>
            </p:nvSpPr>
            <p:spPr>
              <a:xfrm>
                <a:off x="4075195" y="2643094"/>
                <a:ext cx="993611" cy="993611"/>
              </a:xfrm>
              <a:prstGeom prst="ellipse">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 xmlns:a16="http://schemas.microsoft.com/office/drawing/2014/main" id="{27E2F469-CB6F-BCE9-4EFE-6468C897C2BE}"/>
                  </a:ext>
                </a:extLst>
              </p:cNvPr>
              <p:cNvSpPr txBox="1"/>
              <p:nvPr/>
            </p:nvSpPr>
            <p:spPr>
              <a:xfrm>
                <a:off x="4180330" y="2373082"/>
                <a:ext cx="783340" cy="1446550"/>
              </a:xfrm>
              <a:prstGeom prst="rect">
                <a:avLst/>
              </a:prstGeom>
              <a:noFill/>
            </p:spPr>
            <p:txBody>
              <a:bodyPr wrap="square" rtlCol="0">
                <a:spAutoFit/>
              </a:bodyPr>
              <a:lstStyle/>
              <a:p>
                <a:r>
                  <a:rPr lang="en-GB" sz="8800" b="1" dirty="0">
                    <a:solidFill>
                      <a:schemeClr val="bg1"/>
                    </a:solidFill>
                    <a:latin typeface="Mali" panose="00000500000000000000" pitchFamily="2" charset="-34"/>
                    <a:cs typeface="Mali" panose="00000500000000000000" pitchFamily="2" charset="-34"/>
                  </a:rPr>
                  <a:t>=</a:t>
                </a:r>
                <a:endParaRPr lang="en-GB" sz="4000" b="1" dirty="0">
                  <a:solidFill>
                    <a:schemeClr val="bg1"/>
                  </a:solidFill>
                  <a:latin typeface="Mali" panose="00000500000000000000" pitchFamily="2" charset="-34"/>
                  <a:cs typeface="Mali" panose="00000500000000000000" pitchFamily="2" charset="-34"/>
                </a:endParaRPr>
              </a:p>
            </p:txBody>
          </p:sp>
        </p:grpSp>
      </p:grpSp>
      <p:sp>
        <p:nvSpPr>
          <p:cNvPr id="38" name="TextBox 37">
            <a:extLst>
              <a:ext uri="{FF2B5EF4-FFF2-40B4-BE49-F238E27FC236}">
                <a16:creationId xmlns="" xmlns:a16="http://schemas.microsoft.com/office/drawing/2014/main" id="{E717FD4F-9C5C-8A1F-CCD7-0811831AA235}"/>
              </a:ext>
            </a:extLst>
          </p:cNvPr>
          <p:cNvSpPr txBox="1"/>
          <p:nvPr/>
        </p:nvSpPr>
        <p:spPr>
          <a:xfrm>
            <a:off x="795383" y="3963162"/>
            <a:ext cx="3279547" cy="646331"/>
          </a:xfrm>
          <a:prstGeom prst="rect">
            <a:avLst/>
          </a:prstGeom>
          <a:noFill/>
        </p:spPr>
        <p:txBody>
          <a:bodyPr wrap="square">
            <a:spAutoFit/>
          </a:bodyPr>
          <a:lstStyle/>
          <a:p>
            <a:pPr lvl="0" algn="ctr">
              <a:buClr>
                <a:srgbClr val="000000"/>
              </a:buClr>
              <a:buSzPts val="3200"/>
            </a:pPr>
            <a:r>
              <a:rPr lang="en-GB" sz="3600" b="1" dirty="0">
                <a:solidFill>
                  <a:schemeClr val="dk1"/>
                </a:solidFill>
                <a:latin typeface="Mali" panose="00000500000000000000" pitchFamily="2" charset="-34"/>
                <a:ea typeface="Roboto"/>
                <a:cs typeface="Mali" panose="00000500000000000000" pitchFamily="2" charset="-34"/>
                <a:sym typeface="Roboto"/>
              </a:rPr>
              <a:t>Hug</a:t>
            </a:r>
            <a:endParaRPr lang="en-GB" sz="2000" b="1" dirty="0">
              <a:solidFill>
                <a:schemeClr val="dk1"/>
              </a:solidFill>
              <a:latin typeface="Mali" panose="00000500000000000000" pitchFamily="2" charset="-34"/>
              <a:ea typeface="Roboto"/>
              <a:cs typeface="Mali" panose="00000500000000000000" pitchFamily="2" charset="-34"/>
              <a:sym typeface="Roboto"/>
            </a:endParaRPr>
          </a:p>
        </p:txBody>
      </p:sp>
      <p:sp>
        <p:nvSpPr>
          <p:cNvPr id="39" name="TextBox 38">
            <a:extLst>
              <a:ext uri="{FF2B5EF4-FFF2-40B4-BE49-F238E27FC236}">
                <a16:creationId xmlns="" xmlns:a16="http://schemas.microsoft.com/office/drawing/2014/main" id="{790F0EBE-0E0F-2E73-D5B7-7B9F73295853}"/>
              </a:ext>
            </a:extLst>
          </p:cNvPr>
          <p:cNvSpPr txBox="1"/>
          <p:nvPr/>
        </p:nvSpPr>
        <p:spPr>
          <a:xfrm>
            <a:off x="5068542" y="3963162"/>
            <a:ext cx="3280075" cy="646331"/>
          </a:xfrm>
          <a:prstGeom prst="rect">
            <a:avLst/>
          </a:prstGeom>
          <a:noFill/>
        </p:spPr>
        <p:txBody>
          <a:bodyPr wrap="square">
            <a:spAutoFit/>
          </a:bodyPr>
          <a:lstStyle/>
          <a:p>
            <a:pPr lvl="0" algn="ctr">
              <a:buClr>
                <a:srgbClr val="000000"/>
              </a:buClr>
              <a:buSzPts val="3600"/>
            </a:pPr>
            <a:r>
              <a:rPr lang="en-GB" sz="3600" b="1" dirty="0">
                <a:solidFill>
                  <a:schemeClr val="dk1"/>
                </a:solidFill>
                <a:latin typeface="Mali" panose="00000500000000000000" pitchFamily="2" charset="-34"/>
                <a:ea typeface="Roboto"/>
                <a:cs typeface="Mali" panose="00000500000000000000" pitchFamily="2" charset="-34"/>
                <a:sym typeface="Roboto"/>
              </a:rPr>
              <a:t>Hug</a:t>
            </a:r>
            <a:r>
              <a:rPr lang="en-GB" sz="3600" b="1" dirty="0">
                <a:solidFill>
                  <a:srgbClr val="E94E13"/>
                </a:solidFill>
                <a:latin typeface="Mali" panose="00000500000000000000" pitchFamily="2" charset="-34"/>
                <a:ea typeface="Roboto"/>
                <a:cs typeface="Mali" panose="00000500000000000000" pitchFamily="2" charset="-34"/>
                <a:sym typeface="Roboto"/>
              </a:rPr>
              <a:t>ged</a:t>
            </a:r>
            <a:endParaRPr lang="en-GB" sz="2000" b="1" dirty="0">
              <a:solidFill>
                <a:srgbClr val="E94E13"/>
              </a:solidFill>
              <a:latin typeface="Mali" panose="00000500000000000000" pitchFamily="2" charset="-34"/>
              <a:ea typeface="Roboto"/>
              <a:cs typeface="Mali" panose="00000500000000000000" pitchFamily="2" charset="-34"/>
              <a:sym typeface="Roboto"/>
            </a:endParaRPr>
          </a:p>
        </p:txBody>
      </p:sp>
      <p:grpSp>
        <p:nvGrpSpPr>
          <p:cNvPr id="40" name="Group 39">
            <a:extLst>
              <a:ext uri="{FF2B5EF4-FFF2-40B4-BE49-F238E27FC236}">
                <a16:creationId xmlns="" xmlns:a16="http://schemas.microsoft.com/office/drawing/2014/main" id="{9D12A814-31B9-7F74-7793-50735E789A0C}"/>
              </a:ext>
            </a:extLst>
          </p:cNvPr>
          <p:cNvGrpSpPr/>
          <p:nvPr/>
        </p:nvGrpSpPr>
        <p:grpSpPr>
          <a:xfrm>
            <a:off x="755650" y="4776016"/>
            <a:ext cx="7632700" cy="1446550"/>
            <a:chOff x="755650" y="4776016"/>
            <a:chExt cx="7632700" cy="1446550"/>
          </a:xfrm>
        </p:grpSpPr>
        <p:sp>
          <p:nvSpPr>
            <p:cNvPr id="41" name="Rectangle 40">
              <a:extLst>
                <a:ext uri="{FF2B5EF4-FFF2-40B4-BE49-F238E27FC236}">
                  <a16:creationId xmlns="" xmlns:a16="http://schemas.microsoft.com/office/drawing/2014/main" id="{95604E99-BC06-9953-E936-953E64F4EEE5}"/>
                </a:ext>
              </a:extLst>
            </p:cNvPr>
            <p:cNvSpPr/>
            <p:nvPr/>
          </p:nvSpPr>
          <p:spPr>
            <a:xfrm>
              <a:off x="755650" y="5163926"/>
              <a:ext cx="7632700" cy="757815"/>
            </a:xfrm>
            <a:prstGeom prst="rect">
              <a:avLst/>
            </a:prstGeom>
            <a:solidFill>
              <a:schemeClr val="bg1"/>
            </a:solid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2" name="Group 41">
              <a:extLst>
                <a:ext uri="{FF2B5EF4-FFF2-40B4-BE49-F238E27FC236}">
                  <a16:creationId xmlns="" xmlns:a16="http://schemas.microsoft.com/office/drawing/2014/main" id="{51CE8720-0224-4D90-C1EF-607AE8DCB43F}"/>
                </a:ext>
              </a:extLst>
            </p:cNvPr>
            <p:cNvGrpSpPr/>
            <p:nvPr/>
          </p:nvGrpSpPr>
          <p:grpSpPr>
            <a:xfrm>
              <a:off x="4075195" y="4776016"/>
              <a:ext cx="993611" cy="1446550"/>
              <a:chOff x="4075195" y="2373082"/>
              <a:chExt cx="993611" cy="1446550"/>
            </a:xfrm>
          </p:grpSpPr>
          <p:sp>
            <p:nvSpPr>
              <p:cNvPr id="43" name="Oval 42">
                <a:extLst>
                  <a:ext uri="{FF2B5EF4-FFF2-40B4-BE49-F238E27FC236}">
                    <a16:creationId xmlns="" xmlns:a16="http://schemas.microsoft.com/office/drawing/2014/main" id="{F393414E-4908-815C-FAC4-ADCBC7676F83}"/>
                  </a:ext>
                </a:extLst>
              </p:cNvPr>
              <p:cNvSpPr/>
              <p:nvPr/>
            </p:nvSpPr>
            <p:spPr>
              <a:xfrm>
                <a:off x="4075195" y="2643094"/>
                <a:ext cx="993611" cy="993611"/>
              </a:xfrm>
              <a:prstGeom prst="ellipse">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 xmlns:a16="http://schemas.microsoft.com/office/drawing/2014/main" id="{7235A1F9-663A-561F-4BA6-C545A73E40CC}"/>
                  </a:ext>
                </a:extLst>
              </p:cNvPr>
              <p:cNvSpPr txBox="1"/>
              <p:nvPr/>
            </p:nvSpPr>
            <p:spPr>
              <a:xfrm>
                <a:off x="4180330" y="2373082"/>
                <a:ext cx="783340" cy="1446550"/>
              </a:xfrm>
              <a:prstGeom prst="rect">
                <a:avLst/>
              </a:prstGeom>
              <a:noFill/>
            </p:spPr>
            <p:txBody>
              <a:bodyPr wrap="square" rtlCol="0">
                <a:spAutoFit/>
              </a:bodyPr>
              <a:lstStyle/>
              <a:p>
                <a:r>
                  <a:rPr lang="en-GB" sz="8800" b="1" dirty="0">
                    <a:solidFill>
                      <a:schemeClr val="bg1"/>
                    </a:solidFill>
                    <a:latin typeface="Mali" panose="00000500000000000000" pitchFamily="2" charset="-34"/>
                    <a:cs typeface="Mali" panose="00000500000000000000" pitchFamily="2" charset="-34"/>
                  </a:rPr>
                  <a:t>=</a:t>
                </a:r>
                <a:endParaRPr lang="en-GB" sz="4000" b="1" dirty="0">
                  <a:solidFill>
                    <a:schemeClr val="bg1"/>
                  </a:solidFill>
                  <a:latin typeface="Mali" panose="00000500000000000000" pitchFamily="2" charset="-34"/>
                  <a:cs typeface="Mali" panose="00000500000000000000" pitchFamily="2" charset="-34"/>
                </a:endParaRPr>
              </a:p>
            </p:txBody>
          </p:sp>
        </p:grpSp>
      </p:grpSp>
      <p:sp>
        <p:nvSpPr>
          <p:cNvPr id="45" name="TextBox 44">
            <a:extLst>
              <a:ext uri="{FF2B5EF4-FFF2-40B4-BE49-F238E27FC236}">
                <a16:creationId xmlns="" xmlns:a16="http://schemas.microsoft.com/office/drawing/2014/main" id="{064DC395-E5A6-E862-5B0D-A135D16C0B16}"/>
              </a:ext>
            </a:extLst>
          </p:cNvPr>
          <p:cNvSpPr txBox="1"/>
          <p:nvPr/>
        </p:nvSpPr>
        <p:spPr>
          <a:xfrm>
            <a:off x="795383" y="5219668"/>
            <a:ext cx="3279547" cy="646331"/>
          </a:xfrm>
          <a:prstGeom prst="rect">
            <a:avLst/>
          </a:prstGeom>
          <a:noFill/>
        </p:spPr>
        <p:txBody>
          <a:bodyPr wrap="square">
            <a:spAutoFit/>
          </a:bodyPr>
          <a:lstStyle/>
          <a:p>
            <a:pPr lvl="0" algn="ctr">
              <a:buClr>
                <a:srgbClr val="000000"/>
              </a:buClr>
              <a:buSzPts val="3200"/>
            </a:pPr>
            <a:r>
              <a:rPr lang="en-GB" sz="3600" b="1" dirty="0">
                <a:solidFill>
                  <a:schemeClr val="dk1"/>
                </a:solidFill>
                <a:latin typeface="Mali" panose="00000500000000000000" pitchFamily="2" charset="-34"/>
                <a:ea typeface="Roboto"/>
                <a:cs typeface="Mali" panose="00000500000000000000" pitchFamily="2" charset="-34"/>
                <a:sym typeface="Roboto"/>
              </a:rPr>
              <a:t>Rub</a:t>
            </a:r>
            <a:endParaRPr lang="en-GB" sz="2000" b="1" dirty="0">
              <a:solidFill>
                <a:schemeClr val="dk1"/>
              </a:solidFill>
              <a:latin typeface="Mali" panose="00000500000000000000" pitchFamily="2" charset="-34"/>
              <a:ea typeface="Roboto"/>
              <a:cs typeface="Mali" panose="00000500000000000000" pitchFamily="2" charset="-34"/>
              <a:sym typeface="Roboto"/>
            </a:endParaRPr>
          </a:p>
        </p:txBody>
      </p:sp>
      <p:sp>
        <p:nvSpPr>
          <p:cNvPr id="46" name="TextBox 45">
            <a:extLst>
              <a:ext uri="{FF2B5EF4-FFF2-40B4-BE49-F238E27FC236}">
                <a16:creationId xmlns="" xmlns:a16="http://schemas.microsoft.com/office/drawing/2014/main" id="{BB841769-14BC-7AA9-1180-FD8435DABB9E}"/>
              </a:ext>
            </a:extLst>
          </p:cNvPr>
          <p:cNvSpPr txBox="1"/>
          <p:nvPr/>
        </p:nvSpPr>
        <p:spPr>
          <a:xfrm>
            <a:off x="5068542" y="5219668"/>
            <a:ext cx="3280075" cy="646331"/>
          </a:xfrm>
          <a:prstGeom prst="rect">
            <a:avLst/>
          </a:prstGeom>
          <a:noFill/>
        </p:spPr>
        <p:txBody>
          <a:bodyPr wrap="square">
            <a:spAutoFit/>
          </a:bodyPr>
          <a:lstStyle/>
          <a:p>
            <a:pPr lvl="0" algn="ctr">
              <a:buClr>
                <a:srgbClr val="000000"/>
              </a:buClr>
              <a:buSzPts val="3600"/>
            </a:pPr>
            <a:r>
              <a:rPr lang="en-GB" sz="3600" b="1" dirty="0">
                <a:solidFill>
                  <a:schemeClr val="dk1"/>
                </a:solidFill>
                <a:latin typeface="Mali" panose="00000500000000000000" pitchFamily="2" charset="-34"/>
                <a:ea typeface="Roboto"/>
                <a:cs typeface="Mali" panose="00000500000000000000" pitchFamily="2" charset="-34"/>
                <a:sym typeface="Roboto"/>
              </a:rPr>
              <a:t>Rub</a:t>
            </a:r>
            <a:r>
              <a:rPr lang="en-GB" sz="3600" b="1" dirty="0">
                <a:solidFill>
                  <a:srgbClr val="E94E13"/>
                </a:solidFill>
                <a:latin typeface="Mali" panose="00000500000000000000" pitchFamily="2" charset="-34"/>
                <a:ea typeface="Roboto"/>
                <a:cs typeface="Mali" panose="00000500000000000000" pitchFamily="2" charset="-34"/>
                <a:sym typeface="Roboto"/>
              </a:rPr>
              <a:t>bed</a:t>
            </a:r>
            <a:endParaRPr lang="en-GB" sz="2000" b="1" dirty="0">
              <a:solidFill>
                <a:srgbClr val="E94E13"/>
              </a:solidFill>
              <a:latin typeface="Mali" panose="00000500000000000000" pitchFamily="2" charset="-34"/>
              <a:ea typeface="Roboto"/>
              <a:cs typeface="Mali" panose="00000500000000000000" pitchFamily="2" charset="-34"/>
              <a:sym typeface="Roboto"/>
            </a:endParaRPr>
          </a:p>
        </p:txBody>
      </p:sp>
    </p:spTree>
    <p:extLst>
      <p:ext uri="{BB962C8B-B14F-4D97-AF65-F5344CB8AC3E}">
        <p14:creationId xmlns:p14="http://schemas.microsoft.com/office/powerpoint/2010/main" val="381036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par>
                          <p:cTn id="23" fill="hold">
                            <p:stCondLst>
                              <p:cond delay="500"/>
                            </p:stCondLst>
                            <p:childTnLst>
                              <p:par>
                                <p:cTn id="24" presetID="2" presetClass="entr" presetSubtype="4" fill="hold" nodeType="after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additive="base">
                                        <p:cTn id="26" dur="500" fill="hold"/>
                                        <p:tgtEl>
                                          <p:spTgt spid="33"/>
                                        </p:tgtEl>
                                        <p:attrNameLst>
                                          <p:attrName>ppt_x</p:attrName>
                                        </p:attrNameLst>
                                      </p:cBhvr>
                                      <p:tavLst>
                                        <p:tav tm="0">
                                          <p:val>
                                            <p:strVal val="#ppt_x"/>
                                          </p:val>
                                        </p:tav>
                                        <p:tav tm="100000">
                                          <p:val>
                                            <p:strVal val="#ppt_x"/>
                                          </p:val>
                                        </p:tav>
                                      </p:tavLst>
                                    </p:anim>
                                    <p:anim calcmode="lin" valueType="num">
                                      <p:cBhvr additive="base">
                                        <p:cTn id="27"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childTnLst>
                          </p:cTn>
                        </p:par>
                        <p:par>
                          <p:cTn id="38" fill="hold">
                            <p:stCondLst>
                              <p:cond delay="500"/>
                            </p:stCondLst>
                            <p:childTnLst>
                              <p:par>
                                <p:cTn id="39" presetID="2" presetClass="entr" presetSubtype="4" fill="hold" nodeType="afterEffect">
                                  <p:stCondLst>
                                    <p:cond delay="0"/>
                                  </p:stCondLst>
                                  <p:childTnLst>
                                    <p:set>
                                      <p:cBhvr>
                                        <p:cTn id="40" dur="1" fill="hold">
                                          <p:stCondLst>
                                            <p:cond delay="0"/>
                                          </p:stCondLst>
                                        </p:cTn>
                                        <p:tgtEl>
                                          <p:spTgt spid="40"/>
                                        </p:tgtEl>
                                        <p:attrNameLst>
                                          <p:attrName>style.visibility</p:attrName>
                                        </p:attrNameLst>
                                      </p:cBhvr>
                                      <p:to>
                                        <p:strVal val="visible"/>
                                      </p:to>
                                    </p:set>
                                    <p:anim calcmode="lin" valueType="num">
                                      <p:cBhvr additive="base">
                                        <p:cTn id="41" dur="500" fill="hold"/>
                                        <p:tgtEl>
                                          <p:spTgt spid="40"/>
                                        </p:tgtEl>
                                        <p:attrNameLst>
                                          <p:attrName>ppt_x</p:attrName>
                                        </p:attrNameLst>
                                      </p:cBhvr>
                                      <p:tavLst>
                                        <p:tav tm="0">
                                          <p:val>
                                            <p:strVal val="#ppt_x"/>
                                          </p:val>
                                        </p:tav>
                                        <p:tav tm="100000">
                                          <p:val>
                                            <p:strVal val="#ppt_x"/>
                                          </p:val>
                                        </p:tav>
                                      </p:tavLst>
                                    </p:anim>
                                    <p:anim calcmode="lin" valueType="num">
                                      <p:cBhvr additive="base">
                                        <p:cTn id="4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1" grpId="0"/>
      <p:bldP spid="32" grpId="0"/>
      <p:bldP spid="38" grpId="0"/>
      <p:bldP spid="39" grpId="0"/>
      <p:bldP spid="45" grpId="0"/>
      <p:bldP spid="4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9FE35C-1111-A628-7CC1-F550A0E01FAD}"/>
              </a:ext>
            </a:extLst>
          </p:cNvPr>
          <p:cNvSpPr>
            <a:spLocks noGrp="1"/>
          </p:cNvSpPr>
          <p:nvPr>
            <p:ph type="title"/>
          </p:nvPr>
        </p:nvSpPr>
        <p:spPr/>
        <p:txBody>
          <a:bodyPr/>
          <a:lstStyle/>
          <a:p>
            <a:r>
              <a:rPr lang="en-GB" sz="3200" dirty="0"/>
              <a:t>Quy </a:t>
            </a:r>
            <a:r>
              <a:rPr lang="en-GB" sz="3200" dirty="0" err="1"/>
              <a:t>tắc</a:t>
            </a:r>
            <a:r>
              <a:rPr lang="en-GB" sz="3200" dirty="0"/>
              <a:t> </a:t>
            </a:r>
            <a:r>
              <a:rPr lang="en-GB" sz="3200" dirty="0" err="1"/>
              <a:t>thêm</a:t>
            </a:r>
            <a:r>
              <a:rPr lang="en-GB" sz="3200" dirty="0"/>
              <a:t> </a:t>
            </a:r>
            <a:r>
              <a:rPr lang="en-GB" sz="3200" dirty="0" err="1"/>
              <a:t>đuôi</a:t>
            </a:r>
            <a:r>
              <a:rPr lang="en-GB" sz="3200" dirty="0"/>
              <a:t> –ed </a:t>
            </a:r>
            <a:r>
              <a:rPr lang="en-GB" sz="3200" dirty="0" err="1"/>
              <a:t>sau</a:t>
            </a:r>
            <a:r>
              <a:rPr lang="en-GB" sz="3200" dirty="0"/>
              <a:t> </a:t>
            </a:r>
            <a:r>
              <a:rPr lang="en-GB" sz="3200" dirty="0" err="1"/>
              <a:t>động</a:t>
            </a:r>
            <a:r>
              <a:rPr lang="en-GB" sz="3200" dirty="0"/>
              <a:t> </a:t>
            </a:r>
            <a:r>
              <a:rPr lang="en-GB" sz="3200" dirty="0" err="1"/>
              <a:t>từ</a:t>
            </a:r>
            <a:endParaRPr lang="en-GB" sz="3200" dirty="0"/>
          </a:p>
        </p:txBody>
      </p:sp>
      <p:sp>
        <p:nvSpPr>
          <p:cNvPr id="3" name="TextBox 2">
            <a:extLst>
              <a:ext uri="{FF2B5EF4-FFF2-40B4-BE49-F238E27FC236}">
                <a16:creationId xmlns="" xmlns:a16="http://schemas.microsoft.com/office/drawing/2014/main" id="{8481BED4-8EC7-CF1F-A4D6-CDDBEBD83764}"/>
              </a:ext>
            </a:extLst>
          </p:cNvPr>
          <p:cNvSpPr txBox="1"/>
          <p:nvPr/>
        </p:nvSpPr>
        <p:spPr>
          <a:xfrm>
            <a:off x="967532" y="1914153"/>
            <a:ext cx="7208937" cy="338554"/>
          </a:xfrm>
          <a:prstGeom prst="rect">
            <a:avLst/>
          </a:prstGeom>
          <a:noFill/>
        </p:spPr>
        <p:txBody>
          <a:bodyPr wrap="square">
            <a:spAutoFit/>
          </a:bodyPr>
          <a:lstStyle/>
          <a:p>
            <a:pPr lvl="0">
              <a:buClr>
                <a:srgbClr val="000000"/>
              </a:buClr>
              <a:buSzPts val="1600"/>
            </a:pPr>
            <a:r>
              <a:rPr lang="vi-VN" sz="1600" b="1" dirty="0">
                <a:solidFill>
                  <a:schemeClr val="dk1"/>
                </a:solidFill>
                <a:latin typeface="Mali" panose="00000500000000000000" pitchFamily="2" charset="-34"/>
                <a:ea typeface="Roboto"/>
                <a:cs typeface="Mali" panose="00000500000000000000" pitchFamily="2" charset="-34"/>
                <a:sym typeface="Roboto"/>
              </a:rPr>
              <a:t>Nhưng nếu phụ âm cuối là h, w, y, x thì chỉ thêm ED:</a:t>
            </a:r>
          </a:p>
        </p:txBody>
      </p:sp>
      <p:grpSp>
        <p:nvGrpSpPr>
          <p:cNvPr id="4" name="Group 3">
            <a:extLst>
              <a:ext uri="{FF2B5EF4-FFF2-40B4-BE49-F238E27FC236}">
                <a16:creationId xmlns="" xmlns:a16="http://schemas.microsoft.com/office/drawing/2014/main" id="{1F365769-2678-67FE-C693-C4F70D8A0BC2}"/>
              </a:ext>
            </a:extLst>
          </p:cNvPr>
          <p:cNvGrpSpPr/>
          <p:nvPr/>
        </p:nvGrpSpPr>
        <p:grpSpPr>
          <a:xfrm>
            <a:off x="755650" y="2263005"/>
            <a:ext cx="7632700" cy="1446550"/>
            <a:chOff x="755650" y="2263005"/>
            <a:chExt cx="7632700" cy="1446550"/>
          </a:xfrm>
        </p:grpSpPr>
        <p:sp>
          <p:nvSpPr>
            <p:cNvPr id="5" name="Rectangle 4">
              <a:extLst>
                <a:ext uri="{FF2B5EF4-FFF2-40B4-BE49-F238E27FC236}">
                  <a16:creationId xmlns="" xmlns:a16="http://schemas.microsoft.com/office/drawing/2014/main" id="{0FD7A783-DFE1-4CA9-305B-497EB322D69F}"/>
                </a:ext>
              </a:extLst>
            </p:cNvPr>
            <p:cNvSpPr/>
            <p:nvPr/>
          </p:nvSpPr>
          <p:spPr>
            <a:xfrm>
              <a:off x="755650" y="2650915"/>
              <a:ext cx="7632700" cy="757815"/>
            </a:xfrm>
            <a:prstGeom prst="rect">
              <a:avLst/>
            </a:prstGeom>
            <a:solidFill>
              <a:schemeClr val="bg1"/>
            </a:solid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 xmlns:a16="http://schemas.microsoft.com/office/drawing/2014/main" id="{CD84082F-DA86-050C-5113-CC67F4D3128C}"/>
                </a:ext>
              </a:extLst>
            </p:cNvPr>
            <p:cNvGrpSpPr/>
            <p:nvPr/>
          </p:nvGrpSpPr>
          <p:grpSpPr>
            <a:xfrm>
              <a:off x="4075195" y="2263005"/>
              <a:ext cx="993611" cy="1446550"/>
              <a:chOff x="4075195" y="2373082"/>
              <a:chExt cx="993611" cy="1446550"/>
            </a:xfrm>
          </p:grpSpPr>
          <p:sp>
            <p:nvSpPr>
              <p:cNvPr id="7" name="Oval 6">
                <a:extLst>
                  <a:ext uri="{FF2B5EF4-FFF2-40B4-BE49-F238E27FC236}">
                    <a16:creationId xmlns="" xmlns:a16="http://schemas.microsoft.com/office/drawing/2014/main" id="{10A3BB24-3A61-842F-F1CE-C8423C4212FB}"/>
                  </a:ext>
                </a:extLst>
              </p:cNvPr>
              <p:cNvSpPr/>
              <p:nvPr/>
            </p:nvSpPr>
            <p:spPr>
              <a:xfrm>
                <a:off x="4075195" y="2643094"/>
                <a:ext cx="993611" cy="993611"/>
              </a:xfrm>
              <a:prstGeom prst="ellipse">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 xmlns:a16="http://schemas.microsoft.com/office/drawing/2014/main" id="{860086C2-ADD2-AF02-7865-F261DA7B7963}"/>
                  </a:ext>
                </a:extLst>
              </p:cNvPr>
              <p:cNvSpPr txBox="1"/>
              <p:nvPr/>
            </p:nvSpPr>
            <p:spPr>
              <a:xfrm>
                <a:off x="4180330" y="2373082"/>
                <a:ext cx="783340" cy="1446550"/>
              </a:xfrm>
              <a:prstGeom prst="rect">
                <a:avLst/>
              </a:prstGeom>
              <a:noFill/>
            </p:spPr>
            <p:txBody>
              <a:bodyPr wrap="square" rtlCol="0">
                <a:spAutoFit/>
              </a:bodyPr>
              <a:lstStyle/>
              <a:p>
                <a:r>
                  <a:rPr lang="en-GB" sz="8800" b="1" dirty="0">
                    <a:solidFill>
                      <a:schemeClr val="bg1"/>
                    </a:solidFill>
                    <a:latin typeface="Mali" panose="00000500000000000000" pitchFamily="2" charset="-34"/>
                    <a:cs typeface="Mali" panose="00000500000000000000" pitchFamily="2" charset="-34"/>
                  </a:rPr>
                  <a:t>=</a:t>
                </a:r>
                <a:endParaRPr lang="en-GB" sz="4000" b="1" dirty="0">
                  <a:solidFill>
                    <a:schemeClr val="bg1"/>
                  </a:solidFill>
                  <a:latin typeface="Mali" panose="00000500000000000000" pitchFamily="2" charset="-34"/>
                  <a:cs typeface="Mali" panose="00000500000000000000" pitchFamily="2" charset="-34"/>
                </a:endParaRPr>
              </a:p>
            </p:txBody>
          </p:sp>
        </p:grpSp>
      </p:grpSp>
      <p:sp>
        <p:nvSpPr>
          <p:cNvPr id="9" name="TextBox 8">
            <a:extLst>
              <a:ext uri="{FF2B5EF4-FFF2-40B4-BE49-F238E27FC236}">
                <a16:creationId xmlns="" xmlns:a16="http://schemas.microsoft.com/office/drawing/2014/main" id="{BCF7447D-75C0-84DA-1DD7-7941AF8B7AC8}"/>
              </a:ext>
            </a:extLst>
          </p:cNvPr>
          <p:cNvSpPr txBox="1"/>
          <p:nvPr/>
        </p:nvSpPr>
        <p:spPr>
          <a:xfrm>
            <a:off x="795383" y="2706657"/>
            <a:ext cx="3279547" cy="646331"/>
          </a:xfrm>
          <a:prstGeom prst="rect">
            <a:avLst/>
          </a:prstGeom>
          <a:noFill/>
        </p:spPr>
        <p:txBody>
          <a:bodyPr wrap="square">
            <a:spAutoFit/>
          </a:bodyPr>
          <a:lstStyle/>
          <a:p>
            <a:pPr lvl="0" algn="ctr">
              <a:buClr>
                <a:srgbClr val="000000"/>
              </a:buClr>
              <a:buSzPts val="3200"/>
            </a:pPr>
            <a:r>
              <a:rPr lang="en-GB" sz="3600" b="1" dirty="0">
                <a:solidFill>
                  <a:schemeClr val="dk1"/>
                </a:solidFill>
                <a:latin typeface="Mali" panose="00000500000000000000" pitchFamily="2" charset="-34"/>
                <a:ea typeface="Roboto"/>
                <a:cs typeface="Mali" panose="00000500000000000000" pitchFamily="2" charset="-34"/>
                <a:sym typeface="Roboto"/>
              </a:rPr>
              <a:t>Stay</a:t>
            </a:r>
            <a:endParaRPr lang="en-GB" sz="2000" b="1" dirty="0">
              <a:solidFill>
                <a:schemeClr val="dk1"/>
              </a:solidFill>
              <a:latin typeface="Mali" panose="00000500000000000000" pitchFamily="2" charset="-34"/>
              <a:ea typeface="Roboto"/>
              <a:cs typeface="Mali" panose="00000500000000000000" pitchFamily="2" charset="-34"/>
              <a:sym typeface="Roboto"/>
            </a:endParaRPr>
          </a:p>
        </p:txBody>
      </p:sp>
      <p:sp>
        <p:nvSpPr>
          <p:cNvPr id="10" name="TextBox 9">
            <a:extLst>
              <a:ext uri="{FF2B5EF4-FFF2-40B4-BE49-F238E27FC236}">
                <a16:creationId xmlns="" xmlns:a16="http://schemas.microsoft.com/office/drawing/2014/main" id="{21CDAE9D-F0A3-A725-E84E-6A728C719854}"/>
              </a:ext>
            </a:extLst>
          </p:cNvPr>
          <p:cNvSpPr txBox="1"/>
          <p:nvPr/>
        </p:nvSpPr>
        <p:spPr>
          <a:xfrm>
            <a:off x="5068542" y="2706657"/>
            <a:ext cx="3280075" cy="646331"/>
          </a:xfrm>
          <a:prstGeom prst="rect">
            <a:avLst/>
          </a:prstGeom>
          <a:noFill/>
        </p:spPr>
        <p:txBody>
          <a:bodyPr wrap="square">
            <a:spAutoFit/>
          </a:bodyPr>
          <a:lstStyle/>
          <a:p>
            <a:pPr lvl="0" algn="ctr">
              <a:buClr>
                <a:srgbClr val="000000"/>
              </a:buClr>
              <a:buSzPts val="3600"/>
            </a:pPr>
            <a:r>
              <a:rPr lang="en-GB" sz="3600" b="1" dirty="0">
                <a:solidFill>
                  <a:schemeClr val="dk1"/>
                </a:solidFill>
                <a:latin typeface="Mali" panose="00000500000000000000" pitchFamily="2" charset="-34"/>
                <a:ea typeface="Roboto"/>
                <a:cs typeface="Mali" panose="00000500000000000000" pitchFamily="2" charset="-34"/>
                <a:sym typeface="Roboto"/>
              </a:rPr>
              <a:t>Stay</a:t>
            </a:r>
            <a:r>
              <a:rPr lang="en-GB" sz="3600" b="1" dirty="0">
                <a:solidFill>
                  <a:srgbClr val="E94E13"/>
                </a:solidFill>
                <a:latin typeface="Mali" panose="00000500000000000000" pitchFamily="2" charset="-34"/>
                <a:ea typeface="Roboto"/>
                <a:cs typeface="Mali" panose="00000500000000000000" pitchFamily="2" charset="-34"/>
                <a:sym typeface="Roboto"/>
              </a:rPr>
              <a:t>ed</a:t>
            </a:r>
            <a:endParaRPr lang="en-GB" sz="2000" b="1" dirty="0">
              <a:solidFill>
                <a:srgbClr val="E94E13"/>
              </a:solidFill>
              <a:latin typeface="Mali" panose="00000500000000000000" pitchFamily="2" charset="-34"/>
              <a:ea typeface="Roboto"/>
              <a:cs typeface="Mali" panose="00000500000000000000" pitchFamily="2" charset="-34"/>
              <a:sym typeface="Roboto"/>
            </a:endParaRPr>
          </a:p>
        </p:txBody>
      </p:sp>
      <p:grpSp>
        <p:nvGrpSpPr>
          <p:cNvPr id="11" name="Group 10">
            <a:extLst>
              <a:ext uri="{FF2B5EF4-FFF2-40B4-BE49-F238E27FC236}">
                <a16:creationId xmlns="" xmlns:a16="http://schemas.microsoft.com/office/drawing/2014/main" id="{DED11BFE-2580-60FA-1DF3-F8E6C523BE65}"/>
              </a:ext>
            </a:extLst>
          </p:cNvPr>
          <p:cNvGrpSpPr/>
          <p:nvPr/>
        </p:nvGrpSpPr>
        <p:grpSpPr>
          <a:xfrm>
            <a:off x="755650" y="3519510"/>
            <a:ext cx="7632700" cy="1446550"/>
            <a:chOff x="755650" y="3519510"/>
            <a:chExt cx="7632700" cy="1446550"/>
          </a:xfrm>
        </p:grpSpPr>
        <p:sp>
          <p:nvSpPr>
            <p:cNvPr id="12" name="Rectangle 11">
              <a:extLst>
                <a:ext uri="{FF2B5EF4-FFF2-40B4-BE49-F238E27FC236}">
                  <a16:creationId xmlns="" xmlns:a16="http://schemas.microsoft.com/office/drawing/2014/main" id="{30314555-0021-4404-59BD-A8A18C1B3F7F}"/>
                </a:ext>
              </a:extLst>
            </p:cNvPr>
            <p:cNvSpPr/>
            <p:nvPr/>
          </p:nvSpPr>
          <p:spPr>
            <a:xfrm>
              <a:off x="755650" y="3907420"/>
              <a:ext cx="7632700" cy="757815"/>
            </a:xfrm>
            <a:prstGeom prst="rect">
              <a:avLst/>
            </a:prstGeom>
            <a:solidFill>
              <a:schemeClr val="bg1"/>
            </a:solid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a:extLst>
                <a:ext uri="{FF2B5EF4-FFF2-40B4-BE49-F238E27FC236}">
                  <a16:creationId xmlns="" xmlns:a16="http://schemas.microsoft.com/office/drawing/2014/main" id="{D0C8F389-6A57-084C-AD48-BD1A1E738F9F}"/>
                </a:ext>
              </a:extLst>
            </p:cNvPr>
            <p:cNvGrpSpPr/>
            <p:nvPr/>
          </p:nvGrpSpPr>
          <p:grpSpPr>
            <a:xfrm>
              <a:off x="4075195" y="3519510"/>
              <a:ext cx="993611" cy="1446550"/>
              <a:chOff x="4075195" y="2373082"/>
              <a:chExt cx="993611" cy="1446550"/>
            </a:xfrm>
          </p:grpSpPr>
          <p:sp>
            <p:nvSpPr>
              <p:cNvPr id="14" name="Oval 13">
                <a:extLst>
                  <a:ext uri="{FF2B5EF4-FFF2-40B4-BE49-F238E27FC236}">
                    <a16:creationId xmlns="" xmlns:a16="http://schemas.microsoft.com/office/drawing/2014/main" id="{41E93DBF-4564-320C-A985-DA20BCB2195C}"/>
                  </a:ext>
                </a:extLst>
              </p:cNvPr>
              <p:cNvSpPr/>
              <p:nvPr/>
            </p:nvSpPr>
            <p:spPr>
              <a:xfrm>
                <a:off x="4075195" y="2643094"/>
                <a:ext cx="993611" cy="993611"/>
              </a:xfrm>
              <a:prstGeom prst="ellipse">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 xmlns:a16="http://schemas.microsoft.com/office/drawing/2014/main" id="{35145A87-3564-B670-8EBF-2FBD45A48A64}"/>
                  </a:ext>
                </a:extLst>
              </p:cNvPr>
              <p:cNvSpPr txBox="1"/>
              <p:nvPr/>
            </p:nvSpPr>
            <p:spPr>
              <a:xfrm>
                <a:off x="4180330" y="2373082"/>
                <a:ext cx="783340" cy="1446550"/>
              </a:xfrm>
              <a:prstGeom prst="rect">
                <a:avLst/>
              </a:prstGeom>
              <a:noFill/>
            </p:spPr>
            <p:txBody>
              <a:bodyPr wrap="square" rtlCol="0">
                <a:spAutoFit/>
              </a:bodyPr>
              <a:lstStyle/>
              <a:p>
                <a:r>
                  <a:rPr lang="en-GB" sz="8800" b="1" dirty="0">
                    <a:solidFill>
                      <a:schemeClr val="bg1"/>
                    </a:solidFill>
                    <a:latin typeface="Mali" panose="00000500000000000000" pitchFamily="2" charset="-34"/>
                    <a:cs typeface="Mali" panose="00000500000000000000" pitchFamily="2" charset="-34"/>
                  </a:rPr>
                  <a:t>=</a:t>
                </a:r>
                <a:endParaRPr lang="en-GB" sz="4000" b="1" dirty="0">
                  <a:solidFill>
                    <a:schemeClr val="bg1"/>
                  </a:solidFill>
                  <a:latin typeface="Mali" panose="00000500000000000000" pitchFamily="2" charset="-34"/>
                  <a:cs typeface="Mali" panose="00000500000000000000" pitchFamily="2" charset="-34"/>
                </a:endParaRPr>
              </a:p>
            </p:txBody>
          </p:sp>
        </p:grpSp>
      </p:grpSp>
      <p:sp>
        <p:nvSpPr>
          <p:cNvPr id="16" name="TextBox 15">
            <a:extLst>
              <a:ext uri="{FF2B5EF4-FFF2-40B4-BE49-F238E27FC236}">
                <a16:creationId xmlns="" xmlns:a16="http://schemas.microsoft.com/office/drawing/2014/main" id="{78E26FD9-FCC7-C1FB-83FB-A47DA98822F3}"/>
              </a:ext>
            </a:extLst>
          </p:cNvPr>
          <p:cNvSpPr txBox="1"/>
          <p:nvPr/>
        </p:nvSpPr>
        <p:spPr>
          <a:xfrm>
            <a:off x="795383" y="3963162"/>
            <a:ext cx="3279547" cy="646331"/>
          </a:xfrm>
          <a:prstGeom prst="rect">
            <a:avLst/>
          </a:prstGeom>
          <a:noFill/>
        </p:spPr>
        <p:txBody>
          <a:bodyPr wrap="square">
            <a:spAutoFit/>
          </a:bodyPr>
          <a:lstStyle/>
          <a:p>
            <a:pPr lvl="0" algn="ctr">
              <a:buClr>
                <a:srgbClr val="000000"/>
              </a:buClr>
              <a:buSzPts val="3200"/>
            </a:pPr>
            <a:r>
              <a:rPr lang="en-GB" sz="3600" b="1" dirty="0">
                <a:solidFill>
                  <a:schemeClr val="dk1"/>
                </a:solidFill>
                <a:latin typeface="Mali" panose="00000500000000000000" pitchFamily="2" charset="-34"/>
                <a:ea typeface="Roboto"/>
                <a:cs typeface="Mali" panose="00000500000000000000" pitchFamily="2" charset="-34"/>
                <a:sym typeface="Roboto"/>
              </a:rPr>
              <a:t>Allow</a:t>
            </a:r>
            <a:endParaRPr lang="en-GB" sz="2000" b="1" dirty="0">
              <a:solidFill>
                <a:schemeClr val="dk1"/>
              </a:solidFill>
              <a:latin typeface="Mali" panose="00000500000000000000" pitchFamily="2" charset="-34"/>
              <a:ea typeface="Roboto"/>
              <a:cs typeface="Mali" panose="00000500000000000000" pitchFamily="2" charset="-34"/>
              <a:sym typeface="Roboto"/>
            </a:endParaRPr>
          </a:p>
        </p:txBody>
      </p:sp>
      <p:sp>
        <p:nvSpPr>
          <p:cNvPr id="17" name="TextBox 16">
            <a:extLst>
              <a:ext uri="{FF2B5EF4-FFF2-40B4-BE49-F238E27FC236}">
                <a16:creationId xmlns="" xmlns:a16="http://schemas.microsoft.com/office/drawing/2014/main" id="{A59FEBDE-03BA-3B23-CF27-A56FFB877A99}"/>
              </a:ext>
            </a:extLst>
          </p:cNvPr>
          <p:cNvSpPr txBox="1"/>
          <p:nvPr/>
        </p:nvSpPr>
        <p:spPr>
          <a:xfrm>
            <a:off x="5068542" y="3963162"/>
            <a:ext cx="3280075" cy="646331"/>
          </a:xfrm>
          <a:prstGeom prst="rect">
            <a:avLst/>
          </a:prstGeom>
          <a:noFill/>
        </p:spPr>
        <p:txBody>
          <a:bodyPr wrap="square">
            <a:spAutoFit/>
          </a:bodyPr>
          <a:lstStyle/>
          <a:p>
            <a:pPr lvl="0" algn="ctr">
              <a:buClr>
                <a:srgbClr val="000000"/>
              </a:buClr>
              <a:buSzPts val="3600"/>
            </a:pPr>
            <a:r>
              <a:rPr lang="en-GB" sz="3600" b="1" dirty="0">
                <a:solidFill>
                  <a:schemeClr val="dk1"/>
                </a:solidFill>
                <a:latin typeface="Mali" panose="00000500000000000000" pitchFamily="2" charset="-34"/>
                <a:ea typeface="Roboto"/>
                <a:cs typeface="Mali" panose="00000500000000000000" pitchFamily="2" charset="-34"/>
                <a:sym typeface="Roboto"/>
              </a:rPr>
              <a:t>Allow</a:t>
            </a:r>
            <a:r>
              <a:rPr lang="en-GB" sz="3600" b="1" dirty="0">
                <a:solidFill>
                  <a:srgbClr val="E94E13"/>
                </a:solidFill>
                <a:latin typeface="Mali" panose="00000500000000000000" pitchFamily="2" charset="-34"/>
                <a:ea typeface="Roboto"/>
                <a:cs typeface="Mali" panose="00000500000000000000" pitchFamily="2" charset="-34"/>
                <a:sym typeface="Roboto"/>
              </a:rPr>
              <a:t>ed</a:t>
            </a:r>
            <a:endParaRPr lang="en-GB" sz="2000" b="1" dirty="0">
              <a:solidFill>
                <a:srgbClr val="E94E13"/>
              </a:solidFill>
              <a:latin typeface="Mali" panose="00000500000000000000" pitchFamily="2" charset="-34"/>
              <a:ea typeface="Roboto"/>
              <a:cs typeface="Mali" panose="00000500000000000000" pitchFamily="2" charset="-34"/>
              <a:sym typeface="Roboto"/>
            </a:endParaRPr>
          </a:p>
        </p:txBody>
      </p:sp>
    </p:spTree>
    <p:extLst>
      <p:ext uri="{BB962C8B-B14F-4D97-AF65-F5344CB8AC3E}">
        <p14:creationId xmlns:p14="http://schemas.microsoft.com/office/powerpoint/2010/main" val="9094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500"/>
                            </p:stCondLst>
                            <p:childTnLst>
                              <p:par>
                                <p:cTn id="24" presetID="2" presetClass="entr" presetSubtype="4"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C3BF59-5D4D-ABD9-5E28-E395AD5B5447}"/>
              </a:ext>
            </a:extLst>
          </p:cNvPr>
          <p:cNvSpPr>
            <a:spLocks noGrp="1"/>
          </p:cNvSpPr>
          <p:nvPr>
            <p:ph type="title"/>
          </p:nvPr>
        </p:nvSpPr>
        <p:spPr/>
        <p:txBody>
          <a:bodyPr/>
          <a:lstStyle/>
          <a:p>
            <a:r>
              <a:rPr lang="en-GB" sz="3200" dirty="0"/>
              <a:t>Quy </a:t>
            </a:r>
            <a:r>
              <a:rPr lang="en-GB" sz="3200" dirty="0" err="1"/>
              <a:t>tắc</a:t>
            </a:r>
            <a:r>
              <a:rPr lang="en-GB" sz="3200" dirty="0"/>
              <a:t> </a:t>
            </a:r>
            <a:r>
              <a:rPr lang="en-GB" sz="3200" dirty="0" err="1"/>
              <a:t>thêm</a:t>
            </a:r>
            <a:r>
              <a:rPr lang="en-GB" sz="3200" dirty="0"/>
              <a:t> </a:t>
            </a:r>
            <a:r>
              <a:rPr lang="en-GB" sz="3200" dirty="0" err="1"/>
              <a:t>đuôi</a:t>
            </a:r>
            <a:r>
              <a:rPr lang="en-GB" sz="3200" dirty="0"/>
              <a:t> –ed </a:t>
            </a:r>
            <a:r>
              <a:rPr lang="en-GB" sz="3200" dirty="0" err="1"/>
              <a:t>sau</a:t>
            </a:r>
            <a:r>
              <a:rPr lang="en-GB" sz="3200" dirty="0"/>
              <a:t> </a:t>
            </a:r>
            <a:r>
              <a:rPr lang="en-GB" sz="3200" dirty="0" err="1"/>
              <a:t>động</a:t>
            </a:r>
            <a:r>
              <a:rPr lang="en-GB" sz="3200" dirty="0"/>
              <a:t> </a:t>
            </a:r>
            <a:r>
              <a:rPr lang="en-GB" sz="3200" dirty="0" err="1"/>
              <a:t>từ</a:t>
            </a:r>
            <a:endParaRPr lang="en-GB" sz="3200" dirty="0"/>
          </a:p>
        </p:txBody>
      </p:sp>
      <p:sp>
        <p:nvSpPr>
          <p:cNvPr id="25" name="TextBox 24">
            <a:extLst>
              <a:ext uri="{FF2B5EF4-FFF2-40B4-BE49-F238E27FC236}">
                <a16:creationId xmlns="" xmlns:a16="http://schemas.microsoft.com/office/drawing/2014/main" id="{5F54F7AA-98F7-F264-0784-7FC49DE78E14}"/>
              </a:ext>
            </a:extLst>
          </p:cNvPr>
          <p:cNvSpPr txBox="1"/>
          <p:nvPr/>
        </p:nvSpPr>
        <p:spPr>
          <a:xfrm>
            <a:off x="967532" y="1718095"/>
            <a:ext cx="7208937" cy="757816"/>
          </a:xfrm>
          <a:prstGeom prst="rect">
            <a:avLst/>
          </a:prstGeom>
          <a:noFill/>
        </p:spPr>
        <p:txBody>
          <a:bodyPr wrap="square">
            <a:noAutofit/>
          </a:bodyPr>
          <a:lstStyle/>
          <a:p>
            <a:pPr>
              <a:buClr>
                <a:srgbClr val="000000"/>
              </a:buClr>
              <a:buSzPts val="1600"/>
            </a:pPr>
            <a:r>
              <a:rPr lang="vi-VN" sz="1400" b="1" dirty="0">
                <a:solidFill>
                  <a:schemeClr val="dk1"/>
                </a:solidFill>
                <a:latin typeface="Mali" panose="00000500000000000000" pitchFamily="2" charset="-34"/>
                <a:ea typeface="Roboto"/>
                <a:cs typeface="Mali" panose="00000500000000000000" pitchFamily="2" charset="-34"/>
                <a:sym typeface="Roboto"/>
              </a:rPr>
              <a:t>Động từ 2 âm tiết kết thúc bằng “nguyên âm + phụ âm”, trọng âm ở vần cuối.</a:t>
            </a:r>
            <a:r>
              <a:rPr lang="en-GB" sz="1400" b="1" dirty="0">
                <a:solidFill>
                  <a:schemeClr val="dk1"/>
                </a:solidFill>
                <a:latin typeface="Mali" panose="00000500000000000000" pitchFamily="2" charset="-34"/>
                <a:ea typeface="Roboto"/>
                <a:cs typeface="Mali" panose="00000500000000000000" pitchFamily="2" charset="-34"/>
                <a:sym typeface="Roboto"/>
              </a:rPr>
              <a:t> </a:t>
            </a:r>
          </a:p>
          <a:p>
            <a:pPr>
              <a:buClr>
                <a:srgbClr val="000000"/>
              </a:buClr>
              <a:buSzPts val="1600"/>
            </a:pPr>
            <a:r>
              <a:rPr lang="en-GB" sz="1400" i="1" dirty="0">
                <a:solidFill>
                  <a:srgbClr val="1C1C1C"/>
                </a:solidFill>
                <a:latin typeface="Roboto"/>
                <a:ea typeface="Roboto"/>
                <a:cs typeface="Roboto"/>
                <a:sym typeface="Roboto"/>
              </a:rPr>
              <a:t>Với </a:t>
            </a:r>
            <a:r>
              <a:rPr lang="en-GB" sz="1400" i="1" dirty="0" err="1">
                <a:solidFill>
                  <a:srgbClr val="1C1C1C"/>
                </a:solidFill>
                <a:latin typeface="Roboto"/>
                <a:ea typeface="Roboto"/>
                <a:cs typeface="Roboto"/>
                <a:sym typeface="Roboto"/>
              </a:rPr>
              <a:t>những</a:t>
            </a:r>
            <a:r>
              <a:rPr lang="en-GB" sz="1400" i="1" dirty="0">
                <a:solidFill>
                  <a:srgbClr val="1C1C1C"/>
                </a:solidFill>
                <a:latin typeface="Roboto"/>
                <a:ea typeface="Roboto"/>
                <a:cs typeface="Roboto"/>
                <a:sym typeface="Roboto"/>
              </a:rPr>
              <a:t> </a:t>
            </a:r>
            <a:r>
              <a:rPr lang="en-GB" sz="1400" i="1" dirty="0" err="1">
                <a:solidFill>
                  <a:srgbClr val="1C1C1C"/>
                </a:solidFill>
                <a:latin typeface="Roboto"/>
                <a:ea typeface="Roboto"/>
                <a:cs typeface="Roboto"/>
                <a:sym typeface="Roboto"/>
              </a:rPr>
              <a:t>động</a:t>
            </a:r>
            <a:r>
              <a:rPr lang="en-GB" sz="1400" i="1" dirty="0">
                <a:solidFill>
                  <a:srgbClr val="1C1C1C"/>
                </a:solidFill>
                <a:latin typeface="Roboto"/>
                <a:ea typeface="Roboto"/>
                <a:cs typeface="Roboto"/>
                <a:sym typeface="Roboto"/>
              </a:rPr>
              <a:t> </a:t>
            </a:r>
            <a:r>
              <a:rPr lang="en-GB" sz="1400" i="1" dirty="0" err="1">
                <a:solidFill>
                  <a:srgbClr val="1C1C1C"/>
                </a:solidFill>
                <a:latin typeface="Roboto"/>
                <a:ea typeface="Roboto"/>
                <a:cs typeface="Roboto"/>
                <a:sym typeface="Roboto"/>
              </a:rPr>
              <a:t>từ</a:t>
            </a:r>
            <a:r>
              <a:rPr lang="en-GB" sz="1400" i="1" dirty="0">
                <a:solidFill>
                  <a:srgbClr val="1C1C1C"/>
                </a:solidFill>
                <a:latin typeface="Roboto"/>
                <a:ea typeface="Roboto"/>
                <a:cs typeface="Roboto"/>
                <a:sym typeface="Roboto"/>
              </a:rPr>
              <a:t> </a:t>
            </a:r>
            <a:r>
              <a:rPr lang="en-GB" sz="1400" i="1" dirty="0" err="1">
                <a:solidFill>
                  <a:srgbClr val="1C1C1C"/>
                </a:solidFill>
                <a:latin typeface="Roboto"/>
                <a:ea typeface="Roboto"/>
                <a:cs typeface="Roboto"/>
                <a:sym typeface="Roboto"/>
              </a:rPr>
              <a:t>có</a:t>
            </a:r>
            <a:r>
              <a:rPr lang="en-GB" sz="1400" i="1" dirty="0">
                <a:solidFill>
                  <a:srgbClr val="1C1C1C"/>
                </a:solidFill>
                <a:latin typeface="Roboto"/>
                <a:ea typeface="Roboto"/>
                <a:cs typeface="Roboto"/>
                <a:sym typeface="Roboto"/>
              </a:rPr>
              <a:t> 2 </a:t>
            </a:r>
            <a:r>
              <a:rPr lang="en-GB" sz="1400" i="1" dirty="0" err="1">
                <a:solidFill>
                  <a:srgbClr val="1C1C1C"/>
                </a:solidFill>
                <a:latin typeface="Roboto"/>
                <a:ea typeface="Roboto"/>
                <a:cs typeface="Roboto"/>
                <a:sym typeface="Roboto"/>
              </a:rPr>
              <a:t>vần</a:t>
            </a:r>
            <a:r>
              <a:rPr lang="en-GB" sz="1400" i="1" dirty="0">
                <a:solidFill>
                  <a:srgbClr val="1C1C1C"/>
                </a:solidFill>
                <a:latin typeface="Roboto"/>
                <a:ea typeface="Roboto"/>
                <a:cs typeface="Roboto"/>
                <a:sym typeface="Roboto"/>
              </a:rPr>
              <a:t>, </a:t>
            </a:r>
            <a:r>
              <a:rPr lang="en-GB" sz="1400" i="1" dirty="0" err="1">
                <a:solidFill>
                  <a:srgbClr val="1C1C1C"/>
                </a:solidFill>
                <a:latin typeface="Roboto"/>
                <a:ea typeface="Roboto"/>
                <a:cs typeface="Roboto"/>
                <a:sym typeface="Roboto"/>
              </a:rPr>
              <a:t>với</a:t>
            </a:r>
            <a:r>
              <a:rPr lang="en-GB" sz="1400" i="1" dirty="0">
                <a:solidFill>
                  <a:srgbClr val="1C1C1C"/>
                </a:solidFill>
                <a:latin typeface="Roboto"/>
                <a:ea typeface="Roboto"/>
                <a:cs typeface="Roboto"/>
                <a:sym typeface="Roboto"/>
              </a:rPr>
              <a:t> </a:t>
            </a:r>
            <a:r>
              <a:rPr lang="en-GB" sz="1400" i="1" dirty="0" err="1">
                <a:solidFill>
                  <a:srgbClr val="1C1C1C"/>
                </a:solidFill>
                <a:latin typeface="Roboto"/>
                <a:ea typeface="Roboto"/>
                <a:cs typeface="Roboto"/>
                <a:sym typeface="Roboto"/>
              </a:rPr>
              <a:t>trọng</a:t>
            </a:r>
            <a:r>
              <a:rPr lang="en-GB" sz="1400" i="1" dirty="0">
                <a:solidFill>
                  <a:srgbClr val="1C1C1C"/>
                </a:solidFill>
                <a:latin typeface="Roboto"/>
                <a:ea typeface="Roboto"/>
                <a:cs typeface="Roboto"/>
                <a:sym typeface="Roboto"/>
              </a:rPr>
              <a:t> </a:t>
            </a:r>
            <a:r>
              <a:rPr lang="en-GB" sz="1400" i="1" dirty="0" err="1">
                <a:solidFill>
                  <a:srgbClr val="1C1C1C"/>
                </a:solidFill>
                <a:latin typeface="Roboto"/>
                <a:ea typeface="Roboto"/>
                <a:cs typeface="Roboto"/>
                <a:sym typeface="Roboto"/>
              </a:rPr>
              <a:t>âm</a:t>
            </a:r>
            <a:r>
              <a:rPr lang="en-GB" sz="1400" i="1" dirty="0">
                <a:solidFill>
                  <a:srgbClr val="1C1C1C"/>
                </a:solidFill>
                <a:latin typeface="Roboto"/>
                <a:ea typeface="Roboto"/>
                <a:cs typeface="Roboto"/>
                <a:sym typeface="Roboto"/>
              </a:rPr>
              <a:t> ở </a:t>
            </a:r>
            <a:r>
              <a:rPr lang="en-GB" sz="1400" i="1" dirty="0" err="1">
                <a:solidFill>
                  <a:srgbClr val="1C1C1C"/>
                </a:solidFill>
                <a:latin typeface="Roboto"/>
                <a:ea typeface="Roboto"/>
                <a:cs typeface="Roboto"/>
                <a:sym typeface="Roboto"/>
              </a:rPr>
              <a:t>vần</a:t>
            </a:r>
            <a:r>
              <a:rPr lang="en-GB" sz="1400" i="1" dirty="0">
                <a:solidFill>
                  <a:srgbClr val="1C1C1C"/>
                </a:solidFill>
                <a:latin typeface="Roboto"/>
                <a:ea typeface="Roboto"/>
                <a:cs typeface="Roboto"/>
                <a:sym typeface="Roboto"/>
              </a:rPr>
              <a:t> </a:t>
            </a:r>
            <a:r>
              <a:rPr lang="en-GB" sz="1400" i="1" dirty="0" err="1">
                <a:solidFill>
                  <a:srgbClr val="1C1C1C"/>
                </a:solidFill>
                <a:latin typeface="Roboto"/>
                <a:ea typeface="Roboto"/>
                <a:cs typeface="Roboto"/>
                <a:sym typeface="Roboto"/>
              </a:rPr>
              <a:t>cuối</a:t>
            </a:r>
            <a:r>
              <a:rPr lang="en-GB" sz="1400" i="1" dirty="0">
                <a:solidFill>
                  <a:srgbClr val="1C1C1C"/>
                </a:solidFill>
                <a:latin typeface="Roboto"/>
                <a:ea typeface="Roboto"/>
                <a:cs typeface="Roboto"/>
                <a:sym typeface="Roboto"/>
              </a:rPr>
              <a:t>, </a:t>
            </a:r>
            <a:r>
              <a:rPr lang="en-GB" sz="1400" i="1" dirty="0" err="1">
                <a:solidFill>
                  <a:srgbClr val="1C1C1C"/>
                </a:solidFill>
                <a:latin typeface="Roboto"/>
                <a:ea typeface="Roboto"/>
                <a:cs typeface="Roboto"/>
                <a:sym typeface="Roboto"/>
              </a:rPr>
              <a:t>tận</a:t>
            </a:r>
            <a:r>
              <a:rPr lang="en-GB" sz="1400" i="1" dirty="0">
                <a:solidFill>
                  <a:srgbClr val="1C1C1C"/>
                </a:solidFill>
                <a:latin typeface="Roboto"/>
                <a:ea typeface="Roboto"/>
                <a:cs typeface="Roboto"/>
                <a:sym typeface="Roboto"/>
              </a:rPr>
              <a:t> </a:t>
            </a:r>
            <a:r>
              <a:rPr lang="en-GB" sz="1400" i="1" dirty="0" err="1">
                <a:solidFill>
                  <a:srgbClr val="1C1C1C"/>
                </a:solidFill>
                <a:latin typeface="Roboto"/>
                <a:ea typeface="Roboto"/>
                <a:cs typeface="Roboto"/>
                <a:sym typeface="Roboto"/>
              </a:rPr>
              <a:t>cùng</a:t>
            </a:r>
            <a:r>
              <a:rPr lang="en-GB" sz="1400" i="1" dirty="0">
                <a:solidFill>
                  <a:srgbClr val="1C1C1C"/>
                </a:solidFill>
                <a:latin typeface="Roboto"/>
                <a:ea typeface="Roboto"/>
                <a:cs typeface="Roboto"/>
                <a:sym typeface="Roboto"/>
              </a:rPr>
              <a:t> </a:t>
            </a:r>
            <a:r>
              <a:rPr lang="en-GB" sz="1400" i="1" dirty="0" err="1">
                <a:solidFill>
                  <a:srgbClr val="1C1C1C"/>
                </a:solidFill>
                <a:latin typeface="Roboto"/>
                <a:ea typeface="Roboto"/>
                <a:cs typeface="Roboto"/>
                <a:sym typeface="Roboto"/>
              </a:rPr>
              <a:t>là</a:t>
            </a:r>
            <a:r>
              <a:rPr lang="en-GB" sz="1400" i="1" dirty="0">
                <a:solidFill>
                  <a:srgbClr val="1C1C1C"/>
                </a:solidFill>
                <a:latin typeface="Roboto"/>
                <a:ea typeface="Roboto"/>
                <a:cs typeface="Roboto"/>
                <a:sym typeface="Roboto"/>
              </a:rPr>
              <a:t> “</a:t>
            </a:r>
            <a:r>
              <a:rPr lang="en-GB" sz="1400" i="1" dirty="0" err="1">
                <a:solidFill>
                  <a:srgbClr val="1C1C1C"/>
                </a:solidFill>
                <a:latin typeface="Roboto"/>
                <a:ea typeface="Roboto"/>
                <a:cs typeface="Roboto"/>
                <a:sym typeface="Roboto"/>
              </a:rPr>
              <a:t>một</a:t>
            </a:r>
            <a:r>
              <a:rPr lang="en-GB" sz="1400" i="1" dirty="0">
                <a:solidFill>
                  <a:srgbClr val="1C1C1C"/>
                </a:solidFill>
                <a:latin typeface="Roboto"/>
                <a:ea typeface="Roboto"/>
                <a:cs typeface="Roboto"/>
                <a:sym typeface="Roboto"/>
              </a:rPr>
              <a:t> </a:t>
            </a:r>
            <a:r>
              <a:rPr lang="en-GB" sz="1400" i="1" dirty="0" err="1">
                <a:solidFill>
                  <a:srgbClr val="1C1C1C"/>
                </a:solidFill>
                <a:latin typeface="Roboto"/>
                <a:ea typeface="Roboto"/>
                <a:cs typeface="Roboto"/>
                <a:sym typeface="Roboto"/>
              </a:rPr>
              <a:t>nguyên</a:t>
            </a:r>
            <a:r>
              <a:rPr lang="en-GB" sz="1400" i="1" dirty="0">
                <a:solidFill>
                  <a:srgbClr val="1C1C1C"/>
                </a:solidFill>
                <a:latin typeface="Roboto"/>
                <a:ea typeface="Roboto"/>
                <a:cs typeface="Roboto"/>
                <a:sym typeface="Roboto"/>
              </a:rPr>
              <a:t> </a:t>
            </a:r>
            <a:r>
              <a:rPr lang="en-GB" sz="1400" i="1" dirty="0" err="1">
                <a:solidFill>
                  <a:srgbClr val="1C1C1C"/>
                </a:solidFill>
                <a:latin typeface="Roboto"/>
                <a:ea typeface="Roboto"/>
                <a:cs typeface="Roboto"/>
                <a:sym typeface="Roboto"/>
              </a:rPr>
              <a:t>âm</a:t>
            </a:r>
            <a:r>
              <a:rPr lang="en-GB" sz="1400" i="1" dirty="0">
                <a:solidFill>
                  <a:srgbClr val="1C1C1C"/>
                </a:solidFill>
                <a:latin typeface="Roboto"/>
                <a:ea typeface="Roboto"/>
                <a:cs typeface="Roboto"/>
                <a:sym typeface="Roboto"/>
              </a:rPr>
              <a:t> + </a:t>
            </a:r>
            <a:r>
              <a:rPr lang="en-GB" sz="1400" i="1" dirty="0" err="1">
                <a:solidFill>
                  <a:srgbClr val="1C1C1C"/>
                </a:solidFill>
                <a:latin typeface="Roboto"/>
                <a:ea typeface="Roboto"/>
                <a:cs typeface="Roboto"/>
                <a:sym typeface="Roboto"/>
              </a:rPr>
              <a:t>một</a:t>
            </a:r>
            <a:r>
              <a:rPr lang="en-GB" sz="1400" i="1" dirty="0">
                <a:solidFill>
                  <a:srgbClr val="1C1C1C"/>
                </a:solidFill>
                <a:latin typeface="Roboto"/>
                <a:ea typeface="Roboto"/>
                <a:cs typeface="Roboto"/>
                <a:sym typeface="Roboto"/>
              </a:rPr>
              <a:t> </a:t>
            </a:r>
            <a:r>
              <a:rPr lang="en-GB" sz="1400" i="1" dirty="0" err="1">
                <a:solidFill>
                  <a:srgbClr val="1C1C1C"/>
                </a:solidFill>
                <a:latin typeface="Roboto"/>
                <a:ea typeface="Roboto"/>
                <a:cs typeface="Roboto"/>
                <a:sym typeface="Roboto"/>
              </a:rPr>
              <a:t>phụ</a:t>
            </a:r>
            <a:r>
              <a:rPr lang="en-GB" sz="1400" i="1" dirty="0">
                <a:solidFill>
                  <a:srgbClr val="1C1C1C"/>
                </a:solidFill>
                <a:latin typeface="Roboto"/>
                <a:ea typeface="Roboto"/>
                <a:cs typeface="Roboto"/>
                <a:sym typeface="Roboto"/>
              </a:rPr>
              <a:t> </a:t>
            </a:r>
            <a:r>
              <a:rPr lang="en-GB" sz="1400" i="1" dirty="0" err="1">
                <a:solidFill>
                  <a:srgbClr val="1C1C1C"/>
                </a:solidFill>
                <a:latin typeface="Roboto"/>
                <a:ea typeface="Roboto"/>
                <a:cs typeface="Roboto"/>
                <a:sym typeface="Roboto"/>
              </a:rPr>
              <a:t>âm</a:t>
            </a:r>
            <a:r>
              <a:rPr lang="en-GB" sz="1400" i="1" dirty="0">
                <a:solidFill>
                  <a:srgbClr val="1C1C1C"/>
                </a:solidFill>
                <a:latin typeface="Roboto"/>
                <a:ea typeface="Roboto"/>
                <a:cs typeface="Roboto"/>
                <a:sym typeface="Roboto"/>
              </a:rPr>
              <a:t>”, ta “</a:t>
            </a:r>
            <a:r>
              <a:rPr lang="en-GB" sz="1400" i="1" dirty="0" err="1">
                <a:solidFill>
                  <a:srgbClr val="1C1C1C"/>
                </a:solidFill>
                <a:latin typeface="Roboto"/>
                <a:ea typeface="Roboto"/>
                <a:cs typeface="Roboto"/>
                <a:sym typeface="Roboto"/>
              </a:rPr>
              <a:t>gấp</a:t>
            </a:r>
            <a:r>
              <a:rPr lang="en-GB" sz="1400" i="1" dirty="0">
                <a:solidFill>
                  <a:srgbClr val="1C1C1C"/>
                </a:solidFill>
                <a:latin typeface="Roboto"/>
                <a:ea typeface="Roboto"/>
                <a:cs typeface="Roboto"/>
                <a:sym typeface="Roboto"/>
              </a:rPr>
              <a:t> </a:t>
            </a:r>
            <a:r>
              <a:rPr lang="en-GB" sz="1400" i="1" dirty="0" err="1">
                <a:solidFill>
                  <a:srgbClr val="1C1C1C"/>
                </a:solidFill>
                <a:latin typeface="Roboto"/>
                <a:ea typeface="Roboto"/>
                <a:cs typeface="Roboto"/>
                <a:sym typeface="Roboto"/>
              </a:rPr>
              <a:t>đôi</a:t>
            </a:r>
            <a:r>
              <a:rPr lang="en-GB" sz="1400" i="1" dirty="0">
                <a:solidFill>
                  <a:srgbClr val="1C1C1C"/>
                </a:solidFill>
                <a:latin typeface="Roboto"/>
                <a:ea typeface="Roboto"/>
                <a:cs typeface="Roboto"/>
                <a:sym typeface="Roboto"/>
              </a:rPr>
              <a:t> </a:t>
            </a:r>
            <a:r>
              <a:rPr lang="en-GB" sz="1400" i="1" dirty="0" err="1">
                <a:solidFill>
                  <a:srgbClr val="1C1C1C"/>
                </a:solidFill>
                <a:latin typeface="Roboto"/>
                <a:ea typeface="Roboto"/>
                <a:cs typeface="Roboto"/>
                <a:sym typeface="Roboto"/>
              </a:rPr>
              <a:t>phụ</a:t>
            </a:r>
            <a:r>
              <a:rPr lang="en-GB" sz="1400" i="1" dirty="0">
                <a:solidFill>
                  <a:srgbClr val="1C1C1C"/>
                </a:solidFill>
                <a:latin typeface="Roboto"/>
                <a:ea typeface="Roboto"/>
                <a:cs typeface="Roboto"/>
                <a:sym typeface="Roboto"/>
              </a:rPr>
              <a:t> </a:t>
            </a:r>
            <a:r>
              <a:rPr lang="en-GB" sz="1400" i="1" dirty="0" err="1">
                <a:solidFill>
                  <a:srgbClr val="1C1C1C"/>
                </a:solidFill>
                <a:latin typeface="Roboto"/>
                <a:ea typeface="Roboto"/>
                <a:cs typeface="Roboto"/>
                <a:sym typeface="Roboto"/>
              </a:rPr>
              <a:t>âm</a:t>
            </a:r>
            <a:r>
              <a:rPr lang="en-GB" sz="1400" i="1" dirty="0">
                <a:solidFill>
                  <a:srgbClr val="1C1C1C"/>
                </a:solidFill>
                <a:latin typeface="Roboto"/>
                <a:ea typeface="Roboto"/>
                <a:cs typeface="Roboto"/>
                <a:sym typeface="Roboto"/>
              </a:rPr>
              <a:t>” </a:t>
            </a:r>
            <a:r>
              <a:rPr lang="en-GB" sz="1400" i="1" dirty="0" err="1">
                <a:solidFill>
                  <a:srgbClr val="1C1C1C"/>
                </a:solidFill>
                <a:latin typeface="Roboto"/>
                <a:ea typeface="Roboto"/>
                <a:cs typeface="Roboto"/>
                <a:sym typeface="Roboto"/>
              </a:rPr>
              <a:t>cuối</a:t>
            </a:r>
            <a:r>
              <a:rPr lang="en-GB" sz="1400" i="1" dirty="0">
                <a:solidFill>
                  <a:srgbClr val="1C1C1C"/>
                </a:solidFill>
                <a:latin typeface="Roboto"/>
                <a:ea typeface="Roboto"/>
                <a:cs typeface="Roboto"/>
                <a:sym typeface="Roboto"/>
              </a:rPr>
              <a:t> </a:t>
            </a:r>
            <a:r>
              <a:rPr lang="en-GB" sz="1400" i="1" dirty="0" err="1">
                <a:solidFill>
                  <a:srgbClr val="1C1C1C"/>
                </a:solidFill>
                <a:latin typeface="Roboto"/>
                <a:ea typeface="Roboto"/>
                <a:cs typeface="Roboto"/>
                <a:sym typeface="Roboto"/>
              </a:rPr>
              <a:t>và</a:t>
            </a:r>
            <a:r>
              <a:rPr lang="en-GB" sz="1400" i="1" dirty="0">
                <a:solidFill>
                  <a:srgbClr val="1C1C1C"/>
                </a:solidFill>
                <a:latin typeface="Roboto"/>
                <a:ea typeface="Roboto"/>
                <a:cs typeface="Roboto"/>
                <a:sym typeface="Roboto"/>
              </a:rPr>
              <a:t> </a:t>
            </a:r>
            <a:r>
              <a:rPr lang="en-GB" sz="1400" i="1" dirty="0" err="1">
                <a:solidFill>
                  <a:srgbClr val="1C1C1C"/>
                </a:solidFill>
                <a:latin typeface="Roboto"/>
                <a:ea typeface="Roboto"/>
                <a:cs typeface="Roboto"/>
                <a:sym typeface="Roboto"/>
              </a:rPr>
              <a:t>thêm</a:t>
            </a:r>
            <a:r>
              <a:rPr lang="en-GB" sz="1400" i="1" dirty="0">
                <a:solidFill>
                  <a:srgbClr val="1C1C1C"/>
                </a:solidFill>
                <a:latin typeface="Roboto"/>
                <a:ea typeface="Roboto"/>
                <a:cs typeface="Roboto"/>
                <a:sym typeface="Roboto"/>
              </a:rPr>
              <a:t> ED </a:t>
            </a:r>
            <a:r>
              <a:rPr lang="en-GB" sz="1400" i="1" dirty="0" err="1">
                <a:solidFill>
                  <a:srgbClr val="1C1C1C"/>
                </a:solidFill>
                <a:latin typeface="Roboto"/>
                <a:ea typeface="Roboto"/>
                <a:cs typeface="Roboto"/>
                <a:sym typeface="Roboto"/>
              </a:rPr>
              <a:t>vào</a:t>
            </a:r>
            <a:r>
              <a:rPr lang="en-GB" sz="1400" i="1" dirty="0">
                <a:solidFill>
                  <a:srgbClr val="1C1C1C"/>
                </a:solidFill>
                <a:latin typeface="Roboto"/>
                <a:ea typeface="Roboto"/>
                <a:cs typeface="Roboto"/>
                <a:sym typeface="Roboto"/>
              </a:rPr>
              <a:t> </a:t>
            </a:r>
            <a:r>
              <a:rPr lang="en-GB" sz="1400" i="1" dirty="0" err="1">
                <a:solidFill>
                  <a:srgbClr val="1C1C1C"/>
                </a:solidFill>
                <a:latin typeface="Roboto"/>
                <a:ea typeface="Roboto"/>
                <a:cs typeface="Roboto"/>
                <a:sym typeface="Roboto"/>
              </a:rPr>
              <a:t>sau</a:t>
            </a:r>
            <a:r>
              <a:rPr lang="en-GB" sz="1400" i="1" dirty="0">
                <a:solidFill>
                  <a:srgbClr val="1C1C1C"/>
                </a:solidFill>
                <a:latin typeface="Roboto"/>
                <a:ea typeface="Roboto"/>
                <a:cs typeface="Roboto"/>
                <a:sym typeface="Roboto"/>
              </a:rPr>
              <a:t> </a:t>
            </a:r>
            <a:r>
              <a:rPr lang="en-GB" sz="1400" i="1" dirty="0" err="1">
                <a:solidFill>
                  <a:srgbClr val="1C1C1C"/>
                </a:solidFill>
                <a:latin typeface="Roboto"/>
                <a:ea typeface="Roboto"/>
                <a:cs typeface="Roboto"/>
                <a:sym typeface="Roboto"/>
              </a:rPr>
              <a:t>động</a:t>
            </a:r>
            <a:r>
              <a:rPr lang="en-GB" sz="1400" i="1" dirty="0">
                <a:solidFill>
                  <a:srgbClr val="1C1C1C"/>
                </a:solidFill>
                <a:latin typeface="Roboto"/>
                <a:ea typeface="Roboto"/>
                <a:cs typeface="Roboto"/>
                <a:sym typeface="Roboto"/>
              </a:rPr>
              <a:t> </a:t>
            </a:r>
            <a:r>
              <a:rPr lang="en-GB" sz="1400" i="1" dirty="0" err="1">
                <a:solidFill>
                  <a:srgbClr val="1C1C1C"/>
                </a:solidFill>
                <a:latin typeface="Roboto"/>
                <a:ea typeface="Roboto"/>
                <a:cs typeface="Roboto"/>
                <a:sym typeface="Roboto"/>
              </a:rPr>
              <a:t>từ</a:t>
            </a:r>
            <a:r>
              <a:rPr lang="en-GB" sz="1400" i="1" dirty="0">
                <a:solidFill>
                  <a:srgbClr val="1C1C1C"/>
                </a:solidFill>
                <a:latin typeface="Roboto"/>
                <a:ea typeface="Roboto"/>
                <a:cs typeface="Roboto"/>
                <a:sym typeface="Roboto"/>
              </a:rPr>
              <a:t>.</a:t>
            </a:r>
            <a:endParaRPr lang="en-GB" sz="1400" dirty="0"/>
          </a:p>
          <a:p>
            <a:pPr lvl="0">
              <a:buClr>
                <a:srgbClr val="000000"/>
              </a:buClr>
              <a:buSzPts val="1600"/>
            </a:pPr>
            <a:endParaRPr lang="vi-VN" sz="1600" b="1" dirty="0">
              <a:solidFill>
                <a:schemeClr val="dk1"/>
              </a:solidFill>
              <a:latin typeface="Mali" panose="00000500000000000000" pitchFamily="2" charset="-34"/>
              <a:ea typeface="Roboto"/>
              <a:cs typeface="Mali" panose="00000500000000000000" pitchFamily="2" charset="-34"/>
              <a:sym typeface="Roboto"/>
            </a:endParaRPr>
          </a:p>
        </p:txBody>
      </p:sp>
      <p:grpSp>
        <p:nvGrpSpPr>
          <p:cNvPr id="26" name="Group 25">
            <a:extLst>
              <a:ext uri="{FF2B5EF4-FFF2-40B4-BE49-F238E27FC236}">
                <a16:creationId xmlns="" xmlns:a16="http://schemas.microsoft.com/office/drawing/2014/main" id="{15D7E4A3-11E2-1DA6-11AE-D6E70F37A866}"/>
              </a:ext>
            </a:extLst>
          </p:cNvPr>
          <p:cNvGrpSpPr/>
          <p:nvPr/>
        </p:nvGrpSpPr>
        <p:grpSpPr>
          <a:xfrm>
            <a:off x="755650" y="2263005"/>
            <a:ext cx="7632700" cy="1446550"/>
            <a:chOff x="755650" y="2263005"/>
            <a:chExt cx="7632700" cy="1446550"/>
          </a:xfrm>
        </p:grpSpPr>
        <p:sp>
          <p:nvSpPr>
            <p:cNvPr id="27" name="Rectangle 26">
              <a:extLst>
                <a:ext uri="{FF2B5EF4-FFF2-40B4-BE49-F238E27FC236}">
                  <a16:creationId xmlns="" xmlns:a16="http://schemas.microsoft.com/office/drawing/2014/main" id="{D47D0581-F72C-B89A-7275-4BDA341D0C44}"/>
                </a:ext>
              </a:extLst>
            </p:cNvPr>
            <p:cNvSpPr/>
            <p:nvPr/>
          </p:nvSpPr>
          <p:spPr>
            <a:xfrm>
              <a:off x="755650" y="2650915"/>
              <a:ext cx="7632700" cy="757815"/>
            </a:xfrm>
            <a:prstGeom prst="rect">
              <a:avLst/>
            </a:prstGeom>
            <a:solidFill>
              <a:schemeClr val="bg1"/>
            </a:solid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8" name="Group 27">
              <a:extLst>
                <a:ext uri="{FF2B5EF4-FFF2-40B4-BE49-F238E27FC236}">
                  <a16:creationId xmlns="" xmlns:a16="http://schemas.microsoft.com/office/drawing/2014/main" id="{BC97FA27-B9EF-F889-A8C9-6DBFD39F79C8}"/>
                </a:ext>
              </a:extLst>
            </p:cNvPr>
            <p:cNvGrpSpPr/>
            <p:nvPr/>
          </p:nvGrpSpPr>
          <p:grpSpPr>
            <a:xfrm>
              <a:off x="4075195" y="2263005"/>
              <a:ext cx="993611" cy="1446550"/>
              <a:chOff x="4075195" y="2373082"/>
              <a:chExt cx="993611" cy="1446550"/>
            </a:xfrm>
          </p:grpSpPr>
          <p:sp>
            <p:nvSpPr>
              <p:cNvPr id="29" name="Oval 28">
                <a:extLst>
                  <a:ext uri="{FF2B5EF4-FFF2-40B4-BE49-F238E27FC236}">
                    <a16:creationId xmlns="" xmlns:a16="http://schemas.microsoft.com/office/drawing/2014/main" id="{24E287F5-F2D6-9820-337E-27445A6AA81D}"/>
                  </a:ext>
                </a:extLst>
              </p:cNvPr>
              <p:cNvSpPr/>
              <p:nvPr/>
            </p:nvSpPr>
            <p:spPr>
              <a:xfrm>
                <a:off x="4075195" y="2643094"/>
                <a:ext cx="993611" cy="993611"/>
              </a:xfrm>
              <a:prstGeom prst="ellipse">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 xmlns:a16="http://schemas.microsoft.com/office/drawing/2014/main" id="{224F45CC-E58A-83E9-8F24-6514EEECA264}"/>
                  </a:ext>
                </a:extLst>
              </p:cNvPr>
              <p:cNvSpPr txBox="1"/>
              <p:nvPr/>
            </p:nvSpPr>
            <p:spPr>
              <a:xfrm>
                <a:off x="4180330" y="2373082"/>
                <a:ext cx="783340" cy="1446550"/>
              </a:xfrm>
              <a:prstGeom prst="rect">
                <a:avLst/>
              </a:prstGeom>
              <a:noFill/>
            </p:spPr>
            <p:txBody>
              <a:bodyPr wrap="square" rtlCol="0">
                <a:spAutoFit/>
              </a:bodyPr>
              <a:lstStyle/>
              <a:p>
                <a:r>
                  <a:rPr lang="en-GB" sz="8800" b="1" dirty="0">
                    <a:solidFill>
                      <a:schemeClr val="bg1"/>
                    </a:solidFill>
                    <a:latin typeface="Mali" panose="00000500000000000000" pitchFamily="2" charset="-34"/>
                    <a:cs typeface="Mali" panose="00000500000000000000" pitchFamily="2" charset="-34"/>
                  </a:rPr>
                  <a:t>=</a:t>
                </a:r>
                <a:endParaRPr lang="en-GB" sz="4000" b="1" dirty="0">
                  <a:solidFill>
                    <a:schemeClr val="bg1"/>
                  </a:solidFill>
                  <a:latin typeface="Mali" panose="00000500000000000000" pitchFamily="2" charset="-34"/>
                  <a:cs typeface="Mali" panose="00000500000000000000" pitchFamily="2" charset="-34"/>
                </a:endParaRPr>
              </a:p>
            </p:txBody>
          </p:sp>
        </p:grpSp>
      </p:grpSp>
      <p:sp>
        <p:nvSpPr>
          <p:cNvPr id="31" name="TextBox 30">
            <a:extLst>
              <a:ext uri="{FF2B5EF4-FFF2-40B4-BE49-F238E27FC236}">
                <a16:creationId xmlns="" xmlns:a16="http://schemas.microsoft.com/office/drawing/2014/main" id="{9A58F8D6-8A15-4F32-1FE2-BD70CCBDA8E1}"/>
              </a:ext>
            </a:extLst>
          </p:cNvPr>
          <p:cNvSpPr txBox="1"/>
          <p:nvPr/>
        </p:nvSpPr>
        <p:spPr>
          <a:xfrm>
            <a:off x="795383" y="2706657"/>
            <a:ext cx="3279547" cy="646331"/>
          </a:xfrm>
          <a:prstGeom prst="rect">
            <a:avLst/>
          </a:prstGeom>
          <a:noFill/>
        </p:spPr>
        <p:txBody>
          <a:bodyPr wrap="square">
            <a:spAutoFit/>
          </a:bodyPr>
          <a:lstStyle/>
          <a:p>
            <a:pPr lvl="0" algn="ctr">
              <a:buClr>
                <a:srgbClr val="000000"/>
              </a:buClr>
              <a:buSzPts val="3200"/>
            </a:pPr>
            <a:r>
              <a:rPr lang="en-GB" sz="3600" b="1" dirty="0">
                <a:solidFill>
                  <a:schemeClr val="dk1"/>
                </a:solidFill>
                <a:latin typeface="Mali" panose="00000500000000000000" pitchFamily="2" charset="-34"/>
                <a:ea typeface="Roboto"/>
                <a:cs typeface="Mali" panose="00000500000000000000" pitchFamily="2" charset="-34"/>
                <a:sym typeface="Roboto"/>
              </a:rPr>
              <a:t>Permit</a:t>
            </a:r>
          </a:p>
        </p:txBody>
      </p:sp>
      <p:sp>
        <p:nvSpPr>
          <p:cNvPr id="32" name="TextBox 31">
            <a:extLst>
              <a:ext uri="{FF2B5EF4-FFF2-40B4-BE49-F238E27FC236}">
                <a16:creationId xmlns="" xmlns:a16="http://schemas.microsoft.com/office/drawing/2014/main" id="{23D5CF2C-6FF7-F85B-140E-CB5A7142191A}"/>
              </a:ext>
            </a:extLst>
          </p:cNvPr>
          <p:cNvSpPr txBox="1"/>
          <p:nvPr/>
        </p:nvSpPr>
        <p:spPr>
          <a:xfrm>
            <a:off x="5068542" y="2706657"/>
            <a:ext cx="3280075" cy="646331"/>
          </a:xfrm>
          <a:prstGeom prst="rect">
            <a:avLst/>
          </a:prstGeom>
          <a:noFill/>
        </p:spPr>
        <p:txBody>
          <a:bodyPr wrap="square">
            <a:spAutoFit/>
          </a:bodyPr>
          <a:lstStyle/>
          <a:p>
            <a:pPr lvl="0" algn="ctr">
              <a:buClr>
                <a:srgbClr val="000000"/>
              </a:buClr>
              <a:buSzPts val="3600"/>
            </a:pPr>
            <a:r>
              <a:rPr lang="en-GB" sz="3600" b="1" dirty="0">
                <a:solidFill>
                  <a:schemeClr val="dk1"/>
                </a:solidFill>
                <a:latin typeface="Mali" panose="00000500000000000000" pitchFamily="2" charset="-34"/>
                <a:ea typeface="Roboto"/>
                <a:cs typeface="Mali" panose="00000500000000000000" pitchFamily="2" charset="-34"/>
                <a:sym typeface="Roboto"/>
              </a:rPr>
              <a:t>Permit</a:t>
            </a:r>
            <a:r>
              <a:rPr lang="en-GB" sz="3600" b="1" dirty="0">
                <a:solidFill>
                  <a:srgbClr val="E94E13"/>
                </a:solidFill>
                <a:latin typeface="Mali" panose="00000500000000000000" pitchFamily="2" charset="-34"/>
                <a:ea typeface="Roboto"/>
                <a:cs typeface="Mali" panose="00000500000000000000" pitchFamily="2" charset="-34"/>
                <a:sym typeface="Roboto"/>
              </a:rPr>
              <a:t>ted</a:t>
            </a:r>
            <a:endParaRPr lang="en-GB" sz="2000" b="1" dirty="0">
              <a:solidFill>
                <a:srgbClr val="E94E13"/>
              </a:solidFill>
              <a:latin typeface="Mali" panose="00000500000000000000" pitchFamily="2" charset="-34"/>
              <a:ea typeface="Roboto"/>
              <a:cs typeface="Mali" panose="00000500000000000000" pitchFamily="2" charset="-34"/>
              <a:sym typeface="Roboto"/>
            </a:endParaRPr>
          </a:p>
        </p:txBody>
      </p:sp>
      <p:grpSp>
        <p:nvGrpSpPr>
          <p:cNvPr id="33" name="Group 32">
            <a:extLst>
              <a:ext uri="{FF2B5EF4-FFF2-40B4-BE49-F238E27FC236}">
                <a16:creationId xmlns="" xmlns:a16="http://schemas.microsoft.com/office/drawing/2014/main" id="{D0C230F0-15C4-32A1-C47F-737DB56CE46F}"/>
              </a:ext>
            </a:extLst>
          </p:cNvPr>
          <p:cNvGrpSpPr/>
          <p:nvPr/>
        </p:nvGrpSpPr>
        <p:grpSpPr>
          <a:xfrm>
            <a:off x="755650" y="3519510"/>
            <a:ext cx="7632700" cy="1446550"/>
            <a:chOff x="755650" y="3519510"/>
            <a:chExt cx="7632700" cy="1446550"/>
          </a:xfrm>
        </p:grpSpPr>
        <p:sp>
          <p:nvSpPr>
            <p:cNvPr id="34" name="Rectangle 33">
              <a:extLst>
                <a:ext uri="{FF2B5EF4-FFF2-40B4-BE49-F238E27FC236}">
                  <a16:creationId xmlns="" xmlns:a16="http://schemas.microsoft.com/office/drawing/2014/main" id="{F0497F8D-D4EA-0BF4-2175-6E0CF076813C}"/>
                </a:ext>
              </a:extLst>
            </p:cNvPr>
            <p:cNvSpPr/>
            <p:nvPr/>
          </p:nvSpPr>
          <p:spPr>
            <a:xfrm>
              <a:off x="755650" y="3907420"/>
              <a:ext cx="7632700" cy="757815"/>
            </a:xfrm>
            <a:prstGeom prst="rect">
              <a:avLst/>
            </a:prstGeom>
            <a:solidFill>
              <a:schemeClr val="bg1"/>
            </a:solid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5" name="Group 34">
              <a:extLst>
                <a:ext uri="{FF2B5EF4-FFF2-40B4-BE49-F238E27FC236}">
                  <a16:creationId xmlns="" xmlns:a16="http://schemas.microsoft.com/office/drawing/2014/main" id="{B3602B02-4ACE-F30C-2377-62B163AFE88B}"/>
                </a:ext>
              </a:extLst>
            </p:cNvPr>
            <p:cNvGrpSpPr/>
            <p:nvPr/>
          </p:nvGrpSpPr>
          <p:grpSpPr>
            <a:xfrm>
              <a:off x="4075195" y="3519510"/>
              <a:ext cx="993611" cy="1446550"/>
              <a:chOff x="4075195" y="2373082"/>
              <a:chExt cx="993611" cy="1446550"/>
            </a:xfrm>
          </p:grpSpPr>
          <p:sp>
            <p:nvSpPr>
              <p:cNvPr id="36" name="Oval 35">
                <a:extLst>
                  <a:ext uri="{FF2B5EF4-FFF2-40B4-BE49-F238E27FC236}">
                    <a16:creationId xmlns="" xmlns:a16="http://schemas.microsoft.com/office/drawing/2014/main" id="{30794A2E-8916-36A8-999B-ADDFF7D6BE9D}"/>
                  </a:ext>
                </a:extLst>
              </p:cNvPr>
              <p:cNvSpPr/>
              <p:nvPr/>
            </p:nvSpPr>
            <p:spPr>
              <a:xfrm>
                <a:off x="4075195" y="2643094"/>
                <a:ext cx="993611" cy="993611"/>
              </a:xfrm>
              <a:prstGeom prst="ellipse">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 xmlns:a16="http://schemas.microsoft.com/office/drawing/2014/main" id="{27E2F469-CB6F-BCE9-4EFE-6468C897C2BE}"/>
                  </a:ext>
                </a:extLst>
              </p:cNvPr>
              <p:cNvSpPr txBox="1"/>
              <p:nvPr/>
            </p:nvSpPr>
            <p:spPr>
              <a:xfrm>
                <a:off x="4180330" y="2373082"/>
                <a:ext cx="783340" cy="1446550"/>
              </a:xfrm>
              <a:prstGeom prst="rect">
                <a:avLst/>
              </a:prstGeom>
              <a:noFill/>
            </p:spPr>
            <p:txBody>
              <a:bodyPr wrap="square" rtlCol="0">
                <a:spAutoFit/>
              </a:bodyPr>
              <a:lstStyle/>
              <a:p>
                <a:r>
                  <a:rPr lang="en-GB" sz="8800" b="1" dirty="0">
                    <a:solidFill>
                      <a:schemeClr val="bg1"/>
                    </a:solidFill>
                    <a:latin typeface="Mali" panose="00000500000000000000" pitchFamily="2" charset="-34"/>
                    <a:cs typeface="Mali" panose="00000500000000000000" pitchFamily="2" charset="-34"/>
                  </a:rPr>
                  <a:t>=</a:t>
                </a:r>
                <a:endParaRPr lang="en-GB" sz="4000" b="1" dirty="0">
                  <a:solidFill>
                    <a:schemeClr val="bg1"/>
                  </a:solidFill>
                  <a:latin typeface="Mali" panose="00000500000000000000" pitchFamily="2" charset="-34"/>
                  <a:cs typeface="Mali" panose="00000500000000000000" pitchFamily="2" charset="-34"/>
                </a:endParaRPr>
              </a:p>
            </p:txBody>
          </p:sp>
        </p:grpSp>
      </p:grpSp>
      <p:sp>
        <p:nvSpPr>
          <p:cNvPr id="38" name="TextBox 37">
            <a:extLst>
              <a:ext uri="{FF2B5EF4-FFF2-40B4-BE49-F238E27FC236}">
                <a16:creationId xmlns="" xmlns:a16="http://schemas.microsoft.com/office/drawing/2014/main" id="{E717FD4F-9C5C-8A1F-CCD7-0811831AA235}"/>
              </a:ext>
            </a:extLst>
          </p:cNvPr>
          <p:cNvSpPr txBox="1"/>
          <p:nvPr/>
        </p:nvSpPr>
        <p:spPr>
          <a:xfrm>
            <a:off x="795383" y="3963162"/>
            <a:ext cx="3279547" cy="646331"/>
          </a:xfrm>
          <a:prstGeom prst="rect">
            <a:avLst/>
          </a:prstGeom>
          <a:noFill/>
        </p:spPr>
        <p:txBody>
          <a:bodyPr wrap="square">
            <a:spAutoFit/>
          </a:bodyPr>
          <a:lstStyle/>
          <a:p>
            <a:pPr lvl="0" algn="ctr">
              <a:buClr>
                <a:srgbClr val="000000"/>
              </a:buClr>
              <a:buSzPts val="3200"/>
            </a:pPr>
            <a:r>
              <a:rPr lang="en-GB" sz="3600" b="1" dirty="0">
                <a:solidFill>
                  <a:schemeClr val="dk1"/>
                </a:solidFill>
                <a:latin typeface="Mali" panose="00000500000000000000" pitchFamily="2" charset="-34"/>
                <a:ea typeface="Roboto"/>
                <a:cs typeface="Mali" panose="00000500000000000000" pitchFamily="2" charset="-34"/>
                <a:sym typeface="Roboto"/>
              </a:rPr>
              <a:t>Transfer</a:t>
            </a:r>
            <a:endParaRPr lang="en-GB" sz="2000" b="1" dirty="0">
              <a:solidFill>
                <a:schemeClr val="dk1"/>
              </a:solidFill>
              <a:latin typeface="Mali" panose="00000500000000000000" pitchFamily="2" charset="-34"/>
              <a:ea typeface="Roboto"/>
              <a:cs typeface="Mali" panose="00000500000000000000" pitchFamily="2" charset="-34"/>
              <a:sym typeface="Roboto"/>
            </a:endParaRPr>
          </a:p>
        </p:txBody>
      </p:sp>
      <p:sp>
        <p:nvSpPr>
          <p:cNvPr id="39" name="TextBox 38">
            <a:extLst>
              <a:ext uri="{FF2B5EF4-FFF2-40B4-BE49-F238E27FC236}">
                <a16:creationId xmlns="" xmlns:a16="http://schemas.microsoft.com/office/drawing/2014/main" id="{790F0EBE-0E0F-2E73-D5B7-7B9F73295853}"/>
              </a:ext>
            </a:extLst>
          </p:cNvPr>
          <p:cNvSpPr txBox="1"/>
          <p:nvPr/>
        </p:nvSpPr>
        <p:spPr>
          <a:xfrm>
            <a:off x="5068542" y="3963162"/>
            <a:ext cx="3280075" cy="646331"/>
          </a:xfrm>
          <a:prstGeom prst="rect">
            <a:avLst/>
          </a:prstGeom>
          <a:noFill/>
        </p:spPr>
        <p:txBody>
          <a:bodyPr wrap="square">
            <a:spAutoFit/>
          </a:bodyPr>
          <a:lstStyle/>
          <a:p>
            <a:pPr lvl="0" algn="ctr">
              <a:buClr>
                <a:srgbClr val="000000"/>
              </a:buClr>
              <a:buSzPts val="3600"/>
            </a:pPr>
            <a:r>
              <a:rPr lang="en-GB" sz="3600" b="1" dirty="0">
                <a:solidFill>
                  <a:schemeClr val="dk1"/>
                </a:solidFill>
                <a:latin typeface="Mali" panose="00000500000000000000" pitchFamily="2" charset="-34"/>
                <a:ea typeface="Roboto"/>
                <a:cs typeface="Mali" panose="00000500000000000000" pitchFamily="2" charset="-34"/>
                <a:sym typeface="Roboto"/>
              </a:rPr>
              <a:t>Transfer</a:t>
            </a:r>
            <a:r>
              <a:rPr lang="en-GB" sz="3600" b="1" dirty="0">
                <a:solidFill>
                  <a:srgbClr val="E94E13"/>
                </a:solidFill>
                <a:latin typeface="Mali" panose="00000500000000000000" pitchFamily="2" charset="-34"/>
                <a:ea typeface="Roboto"/>
                <a:cs typeface="Mali" panose="00000500000000000000" pitchFamily="2" charset="-34"/>
                <a:sym typeface="Roboto"/>
              </a:rPr>
              <a:t>red</a:t>
            </a:r>
            <a:endParaRPr lang="en-GB" sz="2000" b="1" dirty="0">
              <a:solidFill>
                <a:srgbClr val="E94E13"/>
              </a:solidFill>
              <a:latin typeface="Mali" panose="00000500000000000000" pitchFamily="2" charset="-34"/>
              <a:ea typeface="Roboto"/>
              <a:cs typeface="Mali" panose="00000500000000000000" pitchFamily="2" charset="-34"/>
              <a:sym typeface="Roboto"/>
            </a:endParaRPr>
          </a:p>
        </p:txBody>
      </p:sp>
      <p:grpSp>
        <p:nvGrpSpPr>
          <p:cNvPr id="40" name="Group 39">
            <a:extLst>
              <a:ext uri="{FF2B5EF4-FFF2-40B4-BE49-F238E27FC236}">
                <a16:creationId xmlns="" xmlns:a16="http://schemas.microsoft.com/office/drawing/2014/main" id="{9D12A814-31B9-7F74-7793-50735E789A0C}"/>
              </a:ext>
            </a:extLst>
          </p:cNvPr>
          <p:cNvGrpSpPr/>
          <p:nvPr/>
        </p:nvGrpSpPr>
        <p:grpSpPr>
          <a:xfrm>
            <a:off x="755650" y="4776016"/>
            <a:ext cx="7632700" cy="1446550"/>
            <a:chOff x="755650" y="4776016"/>
            <a:chExt cx="7632700" cy="1446550"/>
          </a:xfrm>
        </p:grpSpPr>
        <p:sp>
          <p:nvSpPr>
            <p:cNvPr id="41" name="Rectangle 40">
              <a:extLst>
                <a:ext uri="{FF2B5EF4-FFF2-40B4-BE49-F238E27FC236}">
                  <a16:creationId xmlns="" xmlns:a16="http://schemas.microsoft.com/office/drawing/2014/main" id="{95604E99-BC06-9953-E936-953E64F4EEE5}"/>
                </a:ext>
              </a:extLst>
            </p:cNvPr>
            <p:cNvSpPr/>
            <p:nvPr/>
          </p:nvSpPr>
          <p:spPr>
            <a:xfrm>
              <a:off x="755650" y="5163926"/>
              <a:ext cx="7632700" cy="757815"/>
            </a:xfrm>
            <a:prstGeom prst="rect">
              <a:avLst/>
            </a:prstGeom>
            <a:solidFill>
              <a:schemeClr val="bg1"/>
            </a:solid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2" name="Group 41">
              <a:extLst>
                <a:ext uri="{FF2B5EF4-FFF2-40B4-BE49-F238E27FC236}">
                  <a16:creationId xmlns="" xmlns:a16="http://schemas.microsoft.com/office/drawing/2014/main" id="{51CE8720-0224-4D90-C1EF-607AE8DCB43F}"/>
                </a:ext>
              </a:extLst>
            </p:cNvPr>
            <p:cNvGrpSpPr/>
            <p:nvPr/>
          </p:nvGrpSpPr>
          <p:grpSpPr>
            <a:xfrm>
              <a:off x="4075195" y="4776016"/>
              <a:ext cx="993611" cy="1446550"/>
              <a:chOff x="4075195" y="2373082"/>
              <a:chExt cx="993611" cy="1446550"/>
            </a:xfrm>
          </p:grpSpPr>
          <p:sp>
            <p:nvSpPr>
              <p:cNvPr id="43" name="Oval 42">
                <a:extLst>
                  <a:ext uri="{FF2B5EF4-FFF2-40B4-BE49-F238E27FC236}">
                    <a16:creationId xmlns="" xmlns:a16="http://schemas.microsoft.com/office/drawing/2014/main" id="{F393414E-4908-815C-FAC4-ADCBC7676F83}"/>
                  </a:ext>
                </a:extLst>
              </p:cNvPr>
              <p:cNvSpPr/>
              <p:nvPr/>
            </p:nvSpPr>
            <p:spPr>
              <a:xfrm>
                <a:off x="4075195" y="2643094"/>
                <a:ext cx="993611" cy="993611"/>
              </a:xfrm>
              <a:prstGeom prst="ellipse">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 xmlns:a16="http://schemas.microsoft.com/office/drawing/2014/main" id="{7235A1F9-663A-561F-4BA6-C545A73E40CC}"/>
                  </a:ext>
                </a:extLst>
              </p:cNvPr>
              <p:cNvSpPr txBox="1"/>
              <p:nvPr/>
            </p:nvSpPr>
            <p:spPr>
              <a:xfrm>
                <a:off x="4180330" y="2373082"/>
                <a:ext cx="783340" cy="1446550"/>
              </a:xfrm>
              <a:prstGeom prst="rect">
                <a:avLst/>
              </a:prstGeom>
              <a:noFill/>
            </p:spPr>
            <p:txBody>
              <a:bodyPr wrap="square" rtlCol="0">
                <a:spAutoFit/>
              </a:bodyPr>
              <a:lstStyle/>
              <a:p>
                <a:r>
                  <a:rPr lang="en-GB" sz="8800" b="1" dirty="0">
                    <a:solidFill>
                      <a:schemeClr val="bg1"/>
                    </a:solidFill>
                    <a:latin typeface="Mali" panose="00000500000000000000" pitchFamily="2" charset="-34"/>
                    <a:cs typeface="Mali" panose="00000500000000000000" pitchFamily="2" charset="-34"/>
                  </a:rPr>
                  <a:t>=</a:t>
                </a:r>
                <a:endParaRPr lang="en-GB" sz="4000" b="1" dirty="0">
                  <a:solidFill>
                    <a:schemeClr val="bg1"/>
                  </a:solidFill>
                  <a:latin typeface="Mali" panose="00000500000000000000" pitchFamily="2" charset="-34"/>
                  <a:cs typeface="Mali" panose="00000500000000000000" pitchFamily="2" charset="-34"/>
                </a:endParaRPr>
              </a:p>
            </p:txBody>
          </p:sp>
        </p:grpSp>
      </p:grpSp>
      <p:sp>
        <p:nvSpPr>
          <p:cNvPr id="45" name="TextBox 44">
            <a:extLst>
              <a:ext uri="{FF2B5EF4-FFF2-40B4-BE49-F238E27FC236}">
                <a16:creationId xmlns="" xmlns:a16="http://schemas.microsoft.com/office/drawing/2014/main" id="{064DC395-E5A6-E862-5B0D-A135D16C0B16}"/>
              </a:ext>
            </a:extLst>
          </p:cNvPr>
          <p:cNvSpPr txBox="1"/>
          <p:nvPr/>
        </p:nvSpPr>
        <p:spPr>
          <a:xfrm>
            <a:off x="795383" y="5219668"/>
            <a:ext cx="3279547" cy="646331"/>
          </a:xfrm>
          <a:prstGeom prst="rect">
            <a:avLst/>
          </a:prstGeom>
          <a:noFill/>
        </p:spPr>
        <p:txBody>
          <a:bodyPr wrap="square">
            <a:spAutoFit/>
          </a:bodyPr>
          <a:lstStyle/>
          <a:p>
            <a:pPr lvl="0" algn="ctr">
              <a:buClr>
                <a:srgbClr val="000000"/>
              </a:buClr>
              <a:buSzPts val="3200"/>
            </a:pPr>
            <a:r>
              <a:rPr lang="en-GB" sz="3600" b="1" dirty="0">
                <a:solidFill>
                  <a:schemeClr val="dk1"/>
                </a:solidFill>
                <a:latin typeface="Mali" panose="00000500000000000000" pitchFamily="2" charset="-34"/>
                <a:ea typeface="Roboto"/>
                <a:cs typeface="Mali" panose="00000500000000000000" pitchFamily="2" charset="-34"/>
                <a:sym typeface="Roboto"/>
              </a:rPr>
              <a:t>Travel</a:t>
            </a:r>
            <a:endParaRPr lang="en-GB" sz="2000" b="1" dirty="0">
              <a:solidFill>
                <a:schemeClr val="dk1"/>
              </a:solidFill>
              <a:latin typeface="Mali" panose="00000500000000000000" pitchFamily="2" charset="-34"/>
              <a:ea typeface="Roboto"/>
              <a:cs typeface="Mali" panose="00000500000000000000" pitchFamily="2" charset="-34"/>
              <a:sym typeface="Roboto"/>
            </a:endParaRPr>
          </a:p>
        </p:txBody>
      </p:sp>
      <p:sp>
        <p:nvSpPr>
          <p:cNvPr id="46" name="TextBox 45">
            <a:extLst>
              <a:ext uri="{FF2B5EF4-FFF2-40B4-BE49-F238E27FC236}">
                <a16:creationId xmlns="" xmlns:a16="http://schemas.microsoft.com/office/drawing/2014/main" id="{BB841769-14BC-7AA9-1180-FD8435DABB9E}"/>
              </a:ext>
            </a:extLst>
          </p:cNvPr>
          <p:cNvSpPr txBox="1"/>
          <p:nvPr/>
        </p:nvSpPr>
        <p:spPr>
          <a:xfrm>
            <a:off x="5068542" y="5219668"/>
            <a:ext cx="3280075" cy="646331"/>
          </a:xfrm>
          <a:prstGeom prst="rect">
            <a:avLst/>
          </a:prstGeom>
          <a:noFill/>
        </p:spPr>
        <p:txBody>
          <a:bodyPr wrap="square">
            <a:spAutoFit/>
          </a:bodyPr>
          <a:lstStyle/>
          <a:p>
            <a:pPr lvl="0" algn="ctr">
              <a:buClr>
                <a:srgbClr val="000000"/>
              </a:buClr>
              <a:buSzPts val="3600"/>
            </a:pPr>
            <a:r>
              <a:rPr lang="en-GB" sz="3600" b="1" dirty="0">
                <a:solidFill>
                  <a:schemeClr val="dk1"/>
                </a:solidFill>
                <a:latin typeface="Mali" panose="00000500000000000000" pitchFamily="2" charset="-34"/>
                <a:ea typeface="Roboto"/>
                <a:cs typeface="Mali" panose="00000500000000000000" pitchFamily="2" charset="-34"/>
                <a:sym typeface="Roboto"/>
              </a:rPr>
              <a:t>Travel</a:t>
            </a:r>
            <a:r>
              <a:rPr lang="en-GB" sz="3600" b="1" dirty="0">
                <a:solidFill>
                  <a:srgbClr val="E94E13"/>
                </a:solidFill>
                <a:latin typeface="Mali" panose="00000500000000000000" pitchFamily="2" charset="-34"/>
                <a:ea typeface="Roboto"/>
                <a:cs typeface="Mali" panose="00000500000000000000" pitchFamily="2" charset="-34"/>
                <a:sym typeface="Roboto"/>
              </a:rPr>
              <a:t>led</a:t>
            </a:r>
            <a:endParaRPr lang="en-GB" sz="2000" b="1" dirty="0">
              <a:solidFill>
                <a:srgbClr val="E94E13"/>
              </a:solidFill>
              <a:latin typeface="Mali" panose="00000500000000000000" pitchFamily="2" charset="-34"/>
              <a:ea typeface="Roboto"/>
              <a:cs typeface="Mali" panose="00000500000000000000" pitchFamily="2" charset="-34"/>
              <a:sym typeface="Roboto"/>
            </a:endParaRPr>
          </a:p>
        </p:txBody>
      </p:sp>
    </p:spTree>
    <p:extLst>
      <p:ext uri="{BB962C8B-B14F-4D97-AF65-F5344CB8AC3E}">
        <p14:creationId xmlns:p14="http://schemas.microsoft.com/office/powerpoint/2010/main" val="223973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par>
                          <p:cTn id="23" fill="hold">
                            <p:stCondLst>
                              <p:cond delay="500"/>
                            </p:stCondLst>
                            <p:childTnLst>
                              <p:par>
                                <p:cTn id="24" presetID="2" presetClass="entr" presetSubtype="4" fill="hold" nodeType="after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additive="base">
                                        <p:cTn id="26" dur="500" fill="hold"/>
                                        <p:tgtEl>
                                          <p:spTgt spid="33"/>
                                        </p:tgtEl>
                                        <p:attrNameLst>
                                          <p:attrName>ppt_x</p:attrName>
                                        </p:attrNameLst>
                                      </p:cBhvr>
                                      <p:tavLst>
                                        <p:tav tm="0">
                                          <p:val>
                                            <p:strVal val="#ppt_x"/>
                                          </p:val>
                                        </p:tav>
                                        <p:tav tm="100000">
                                          <p:val>
                                            <p:strVal val="#ppt_x"/>
                                          </p:val>
                                        </p:tav>
                                      </p:tavLst>
                                    </p:anim>
                                    <p:anim calcmode="lin" valueType="num">
                                      <p:cBhvr additive="base">
                                        <p:cTn id="27"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childTnLst>
                          </p:cTn>
                        </p:par>
                        <p:par>
                          <p:cTn id="38" fill="hold">
                            <p:stCondLst>
                              <p:cond delay="500"/>
                            </p:stCondLst>
                            <p:childTnLst>
                              <p:par>
                                <p:cTn id="39" presetID="2" presetClass="entr" presetSubtype="4" fill="hold" nodeType="afterEffect">
                                  <p:stCondLst>
                                    <p:cond delay="0"/>
                                  </p:stCondLst>
                                  <p:childTnLst>
                                    <p:set>
                                      <p:cBhvr>
                                        <p:cTn id="40" dur="1" fill="hold">
                                          <p:stCondLst>
                                            <p:cond delay="0"/>
                                          </p:stCondLst>
                                        </p:cTn>
                                        <p:tgtEl>
                                          <p:spTgt spid="40"/>
                                        </p:tgtEl>
                                        <p:attrNameLst>
                                          <p:attrName>style.visibility</p:attrName>
                                        </p:attrNameLst>
                                      </p:cBhvr>
                                      <p:to>
                                        <p:strVal val="visible"/>
                                      </p:to>
                                    </p:set>
                                    <p:anim calcmode="lin" valueType="num">
                                      <p:cBhvr additive="base">
                                        <p:cTn id="41" dur="500" fill="hold"/>
                                        <p:tgtEl>
                                          <p:spTgt spid="40"/>
                                        </p:tgtEl>
                                        <p:attrNameLst>
                                          <p:attrName>ppt_x</p:attrName>
                                        </p:attrNameLst>
                                      </p:cBhvr>
                                      <p:tavLst>
                                        <p:tav tm="0">
                                          <p:val>
                                            <p:strVal val="#ppt_x"/>
                                          </p:val>
                                        </p:tav>
                                        <p:tav tm="100000">
                                          <p:val>
                                            <p:strVal val="#ppt_x"/>
                                          </p:val>
                                        </p:tav>
                                      </p:tavLst>
                                    </p:anim>
                                    <p:anim calcmode="lin" valueType="num">
                                      <p:cBhvr additive="base">
                                        <p:cTn id="4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1" grpId="0"/>
      <p:bldP spid="32" grpId="0"/>
      <p:bldP spid="38" grpId="0"/>
      <p:bldP spid="39" grpId="0"/>
      <p:bldP spid="45" grpId="0"/>
      <p:bldP spid="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C3BF59-5D4D-ABD9-5E28-E395AD5B5447}"/>
              </a:ext>
            </a:extLst>
          </p:cNvPr>
          <p:cNvSpPr>
            <a:spLocks noGrp="1"/>
          </p:cNvSpPr>
          <p:nvPr>
            <p:ph type="title"/>
          </p:nvPr>
        </p:nvSpPr>
        <p:spPr/>
        <p:txBody>
          <a:bodyPr/>
          <a:lstStyle/>
          <a:p>
            <a:r>
              <a:rPr lang="en-GB" sz="3200" dirty="0"/>
              <a:t>Quy </a:t>
            </a:r>
            <a:r>
              <a:rPr lang="en-GB" sz="3200" dirty="0" err="1"/>
              <a:t>tắc</a:t>
            </a:r>
            <a:r>
              <a:rPr lang="en-GB" sz="3200" dirty="0"/>
              <a:t> </a:t>
            </a:r>
            <a:r>
              <a:rPr lang="en-GB" sz="3200" dirty="0" err="1"/>
              <a:t>thêm</a:t>
            </a:r>
            <a:r>
              <a:rPr lang="en-GB" sz="3200" dirty="0"/>
              <a:t> </a:t>
            </a:r>
            <a:r>
              <a:rPr lang="en-GB" sz="3200" dirty="0" err="1"/>
              <a:t>đuôi</a:t>
            </a:r>
            <a:r>
              <a:rPr lang="en-GB" sz="3200" dirty="0"/>
              <a:t> –ed </a:t>
            </a:r>
            <a:r>
              <a:rPr lang="en-GB" sz="3200" dirty="0" err="1"/>
              <a:t>sau</a:t>
            </a:r>
            <a:r>
              <a:rPr lang="en-GB" sz="3200" dirty="0"/>
              <a:t> </a:t>
            </a:r>
            <a:r>
              <a:rPr lang="en-GB" sz="3200" dirty="0" err="1"/>
              <a:t>động</a:t>
            </a:r>
            <a:r>
              <a:rPr lang="en-GB" sz="3200" dirty="0"/>
              <a:t> </a:t>
            </a:r>
            <a:r>
              <a:rPr lang="en-GB" sz="3200" dirty="0" err="1"/>
              <a:t>từ</a:t>
            </a:r>
            <a:endParaRPr lang="en-GB" sz="3200" dirty="0"/>
          </a:p>
        </p:txBody>
      </p:sp>
      <p:sp>
        <p:nvSpPr>
          <p:cNvPr id="25" name="TextBox 24">
            <a:extLst>
              <a:ext uri="{FF2B5EF4-FFF2-40B4-BE49-F238E27FC236}">
                <a16:creationId xmlns="" xmlns:a16="http://schemas.microsoft.com/office/drawing/2014/main" id="{5F54F7AA-98F7-F264-0784-7FC49DE78E14}"/>
              </a:ext>
            </a:extLst>
          </p:cNvPr>
          <p:cNvSpPr txBox="1"/>
          <p:nvPr/>
        </p:nvSpPr>
        <p:spPr>
          <a:xfrm>
            <a:off x="967532" y="1718095"/>
            <a:ext cx="7208937" cy="757816"/>
          </a:xfrm>
          <a:prstGeom prst="rect">
            <a:avLst/>
          </a:prstGeom>
          <a:noFill/>
        </p:spPr>
        <p:txBody>
          <a:bodyPr wrap="square">
            <a:noAutofit/>
          </a:bodyPr>
          <a:lstStyle/>
          <a:p>
            <a:pPr>
              <a:buClr>
                <a:srgbClr val="000000"/>
              </a:buClr>
              <a:buSzPts val="1600"/>
            </a:pPr>
            <a:r>
              <a:rPr lang="vi-VN" sz="1400" b="1" dirty="0">
                <a:solidFill>
                  <a:schemeClr val="dk1"/>
                </a:solidFill>
                <a:latin typeface="Mali" panose="00000500000000000000" pitchFamily="2" charset="-34"/>
                <a:ea typeface="Roboto"/>
                <a:cs typeface="Mali" panose="00000500000000000000" pitchFamily="2" charset="-34"/>
                <a:sym typeface="Roboto"/>
              </a:rPr>
              <a:t>Động từ tận cùng bằng “Phụ âm + Y”</a:t>
            </a:r>
          </a:p>
          <a:p>
            <a:pPr>
              <a:buClr>
                <a:srgbClr val="000000"/>
              </a:buClr>
              <a:buSzPts val="1600"/>
            </a:pPr>
            <a:r>
              <a:rPr lang="vi-VN" sz="1400" dirty="0">
                <a:solidFill>
                  <a:schemeClr val="dk1"/>
                </a:solidFill>
                <a:latin typeface="Mali" panose="00000500000000000000" pitchFamily="2" charset="-34"/>
                <a:ea typeface="Roboto"/>
                <a:cs typeface="Mali" panose="00000500000000000000" pitchFamily="2" charset="-34"/>
                <a:sym typeface="Roboto"/>
              </a:rPr>
              <a:t>Với những động từ tận cùng bằng chữ “Y” dài, trước đó là “một phụ âm”, thì ta phải đổi “Y” dài thành “i” ngắn, và thêm “ED” vào cuối động từ.</a:t>
            </a:r>
          </a:p>
          <a:p>
            <a:pPr lvl="0">
              <a:buClr>
                <a:srgbClr val="000000"/>
              </a:buClr>
              <a:buSzPts val="1600"/>
            </a:pPr>
            <a:endParaRPr lang="vi-VN" sz="1600" b="1" dirty="0">
              <a:solidFill>
                <a:schemeClr val="dk1"/>
              </a:solidFill>
              <a:latin typeface="Mali" panose="00000500000000000000" pitchFamily="2" charset="-34"/>
              <a:ea typeface="Roboto"/>
              <a:cs typeface="Mali" panose="00000500000000000000" pitchFamily="2" charset="-34"/>
              <a:sym typeface="Roboto"/>
            </a:endParaRPr>
          </a:p>
        </p:txBody>
      </p:sp>
      <p:grpSp>
        <p:nvGrpSpPr>
          <p:cNvPr id="26" name="Group 25">
            <a:extLst>
              <a:ext uri="{FF2B5EF4-FFF2-40B4-BE49-F238E27FC236}">
                <a16:creationId xmlns="" xmlns:a16="http://schemas.microsoft.com/office/drawing/2014/main" id="{15D7E4A3-11E2-1DA6-11AE-D6E70F37A866}"/>
              </a:ext>
            </a:extLst>
          </p:cNvPr>
          <p:cNvGrpSpPr/>
          <p:nvPr/>
        </p:nvGrpSpPr>
        <p:grpSpPr>
          <a:xfrm>
            <a:off x="755650" y="2263005"/>
            <a:ext cx="7632700" cy="1446550"/>
            <a:chOff x="755650" y="2263005"/>
            <a:chExt cx="7632700" cy="1446550"/>
          </a:xfrm>
        </p:grpSpPr>
        <p:sp>
          <p:nvSpPr>
            <p:cNvPr id="27" name="Rectangle 26">
              <a:extLst>
                <a:ext uri="{FF2B5EF4-FFF2-40B4-BE49-F238E27FC236}">
                  <a16:creationId xmlns="" xmlns:a16="http://schemas.microsoft.com/office/drawing/2014/main" id="{D47D0581-F72C-B89A-7275-4BDA341D0C44}"/>
                </a:ext>
              </a:extLst>
            </p:cNvPr>
            <p:cNvSpPr/>
            <p:nvPr/>
          </p:nvSpPr>
          <p:spPr>
            <a:xfrm>
              <a:off x="755650" y="2650915"/>
              <a:ext cx="7632700" cy="757815"/>
            </a:xfrm>
            <a:prstGeom prst="rect">
              <a:avLst/>
            </a:prstGeom>
            <a:solidFill>
              <a:schemeClr val="bg1"/>
            </a:solid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8" name="Group 27">
              <a:extLst>
                <a:ext uri="{FF2B5EF4-FFF2-40B4-BE49-F238E27FC236}">
                  <a16:creationId xmlns="" xmlns:a16="http://schemas.microsoft.com/office/drawing/2014/main" id="{BC97FA27-B9EF-F889-A8C9-6DBFD39F79C8}"/>
                </a:ext>
              </a:extLst>
            </p:cNvPr>
            <p:cNvGrpSpPr/>
            <p:nvPr/>
          </p:nvGrpSpPr>
          <p:grpSpPr>
            <a:xfrm>
              <a:off x="4075195" y="2263005"/>
              <a:ext cx="993611" cy="1446550"/>
              <a:chOff x="4075195" y="2373082"/>
              <a:chExt cx="993611" cy="1446550"/>
            </a:xfrm>
          </p:grpSpPr>
          <p:sp>
            <p:nvSpPr>
              <p:cNvPr id="29" name="Oval 28">
                <a:extLst>
                  <a:ext uri="{FF2B5EF4-FFF2-40B4-BE49-F238E27FC236}">
                    <a16:creationId xmlns="" xmlns:a16="http://schemas.microsoft.com/office/drawing/2014/main" id="{24E287F5-F2D6-9820-337E-27445A6AA81D}"/>
                  </a:ext>
                </a:extLst>
              </p:cNvPr>
              <p:cNvSpPr/>
              <p:nvPr/>
            </p:nvSpPr>
            <p:spPr>
              <a:xfrm>
                <a:off x="4075195" y="2643094"/>
                <a:ext cx="993611" cy="993611"/>
              </a:xfrm>
              <a:prstGeom prst="ellipse">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 xmlns:a16="http://schemas.microsoft.com/office/drawing/2014/main" id="{224F45CC-E58A-83E9-8F24-6514EEECA264}"/>
                  </a:ext>
                </a:extLst>
              </p:cNvPr>
              <p:cNvSpPr txBox="1"/>
              <p:nvPr/>
            </p:nvSpPr>
            <p:spPr>
              <a:xfrm>
                <a:off x="4180330" y="2373082"/>
                <a:ext cx="783340" cy="1446550"/>
              </a:xfrm>
              <a:prstGeom prst="rect">
                <a:avLst/>
              </a:prstGeom>
              <a:noFill/>
            </p:spPr>
            <p:txBody>
              <a:bodyPr wrap="square" rtlCol="0">
                <a:spAutoFit/>
              </a:bodyPr>
              <a:lstStyle/>
              <a:p>
                <a:r>
                  <a:rPr lang="en-GB" sz="8800" b="1" dirty="0">
                    <a:solidFill>
                      <a:schemeClr val="bg1"/>
                    </a:solidFill>
                    <a:latin typeface="Mali" panose="00000500000000000000" pitchFamily="2" charset="-34"/>
                    <a:cs typeface="Mali" panose="00000500000000000000" pitchFamily="2" charset="-34"/>
                  </a:rPr>
                  <a:t>=</a:t>
                </a:r>
                <a:endParaRPr lang="en-GB" sz="4000" b="1" dirty="0">
                  <a:solidFill>
                    <a:schemeClr val="bg1"/>
                  </a:solidFill>
                  <a:latin typeface="Mali" panose="00000500000000000000" pitchFamily="2" charset="-34"/>
                  <a:cs typeface="Mali" panose="00000500000000000000" pitchFamily="2" charset="-34"/>
                </a:endParaRPr>
              </a:p>
            </p:txBody>
          </p:sp>
        </p:grpSp>
      </p:grpSp>
      <p:sp>
        <p:nvSpPr>
          <p:cNvPr id="31" name="TextBox 30">
            <a:extLst>
              <a:ext uri="{FF2B5EF4-FFF2-40B4-BE49-F238E27FC236}">
                <a16:creationId xmlns="" xmlns:a16="http://schemas.microsoft.com/office/drawing/2014/main" id="{9A58F8D6-8A15-4F32-1FE2-BD70CCBDA8E1}"/>
              </a:ext>
            </a:extLst>
          </p:cNvPr>
          <p:cNvSpPr txBox="1"/>
          <p:nvPr/>
        </p:nvSpPr>
        <p:spPr>
          <a:xfrm>
            <a:off x="795383" y="2706657"/>
            <a:ext cx="3279547" cy="646331"/>
          </a:xfrm>
          <a:prstGeom prst="rect">
            <a:avLst/>
          </a:prstGeom>
          <a:noFill/>
        </p:spPr>
        <p:txBody>
          <a:bodyPr wrap="square">
            <a:spAutoFit/>
          </a:bodyPr>
          <a:lstStyle/>
          <a:p>
            <a:pPr lvl="0" algn="ctr">
              <a:buClr>
                <a:srgbClr val="000000"/>
              </a:buClr>
              <a:buSzPts val="3200"/>
            </a:pPr>
            <a:r>
              <a:rPr lang="en-GB" sz="3600" b="1" dirty="0">
                <a:solidFill>
                  <a:schemeClr val="dk1"/>
                </a:solidFill>
                <a:latin typeface="Mali" panose="00000500000000000000" pitchFamily="2" charset="-34"/>
                <a:ea typeface="Roboto"/>
                <a:cs typeface="Mali" panose="00000500000000000000" pitchFamily="2" charset="-34"/>
                <a:sym typeface="Roboto"/>
              </a:rPr>
              <a:t>Try</a:t>
            </a:r>
          </a:p>
        </p:txBody>
      </p:sp>
      <p:sp>
        <p:nvSpPr>
          <p:cNvPr id="32" name="TextBox 31">
            <a:extLst>
              <a:ext uri="{FF2B5EF4-FFF2-40B4-BE49-F238E27FC236}">
                <a16:creationId xmlns="" xmlns:a16="http://schemas.microsoft.com/office/drawing/2014/main" id="{23D5CF2C-6FF7-F85B-140E-CB5A7142191A}"/>
              </a:ext>
            </a:extLst>
          </p:cNvPr>
          <p:cNvSpPr txBox="1"/>
          <p:nvPr/>
        </p:nvSpPr>
        <p:spPr>
          <a:xfrm>
            <a:off x="5068542" y="2706657"/>
            <a:ext cx="3280075" cy="646331"/>
          </a:xfrm>
          <a:prstGeom prst="rect">
            <a:avLst/>
          </a:prstGeom>
          <a:noFill/>
        </p:spPr>
        <p:txBody>
          <a:bodyPr wrap="square">
            <a:spAutoFit/>
          </a:bodyPr>
          <a:lstStyle/>
          <a:p>
            <a:pPr lvl="0" algn="ctr">
              <a:buClr>
                <a:srgbClr val="000000"/>
              </a:buClr>
              <a:buSzPts val="3600"/>
            </a:pPr>
            <a:r>
              <a:rPr lang="en-GB" sz="3600" b="1" dirty="0">
                <a:solidFill>
                  <a:schemeClr val="dk1"/>
                </a:solidFill>
                <a:latin typeface="Mali" panose="00000500000000000000" pitchFamily="2" charset="-34"/>
                <a:ea typeface="Roboto"/>
                <a:cs typeface="Mali" panose="00000500000000000000" pitchFamily="2" charset="-34"/>
                <a:sym typeface="Roboto"/>
              </a:rPr>
              <a:t>Tr</a:t>
            </a:r>
            <a:r>
              <a:rPr lang="en-GB" sz="3600" b="1" dirty="0">
                <a:solidFill>
                  <a:srgbClr val="E94E13"/>
                </a:solidFill>
                <a:latin typeface="Mali" panose="00000500000000000000" pitchFamily="2" charset="-34"/>
                <a:ea typeface="Roboto"/>
                <a:cs typeface="Mali" panose="00000500000000000000" pitchFamily="2" charset="-34"/>
                <a:sym typeface="Roboto"/>
              </a:rPr>
              <a:t>ied</a:t>
            </a:r>
            <a:endParaRPr lang="en-GB" sz="2000" b="1" dirty="0">
              <a:solidFill>
                <a:srgbClr val="E94E13"/>
              </a:solidFill>
              <a:latin typeface="Mali" panose="00000500000000000000" pitchFamily="2" charset="-34"/>
              <a:ea typeface="Roboto"/>
              <a:cs typeface="Mali" panose="00000500000000000000" pitchFamily="2" charset="-34"/>
              <a:sym typeface="Roboto"/>
            </a:endParaRPr>
          </a:p>
        </p:txBody>
      </p:sp>
      <p:grpSp>
        <p:nvGrpSpPr>
          <p:cNvPr id="33" name="Group 32">
            <a:extLst>
              <a:ext uri="{FF2B5EF4-FFF2-40B4-BE49-F238E27FC236}">
                <a16:creationId xmlns="" xmlns:a16="http://schemas.microsoft.com/office/drawing/2014/main" id="{D0C230F0-15C4-32A1-C47F-737DB56CE46F}"/>
              </a:ext>
            </a:extLst>
          </p:cNvPr>
          <p:cNvGrpSpPr/>
          <p:nvPr/>
        </p:nvGrpSpPr>
        <p:grpSpPr>
          <a:xfrm>
            <a:off x="755650" y="3519510"/>
            <a:ext cx="7632700" cy="1446550"/>
            <a:chOff x="755650" y="3519510"/>
            <a:chExt cx="7632700" cy="1446550"/>
          </a:xfrm>
        </p:grpSpPr>
        <p:sp>
          <p:nvSpPr>
            <p:cNvPr id="34" name="Rectangle 33">
              <a:extLst>
                <a:ext uri="{FF2B5EF4-FFF2-40B4-BE49-F238E27FC236}">
                  <a16:creationId xmlns="" xmlns:a16="http://schemas.microsoft.com/office/drawing/2014/main" id="{F0497F8D-D4EA-0BF4-2175-6E0CF076813C}"/>
                </a:ext>
              </a:extLst>
            </p:cNvPr>
            <p:cNvSpPr/>
            <p:nvPr/>
          </p:nvSpPr>
          <p:spPr>
            <a:xfrm>
              <a:off x="755650" y="3907420"/>
              <a:ext cx="7632700" cy="757815"/>
            </a:xfrm>
            <a:prstGeom prst="rect">
              <a:avLst/>
            </a:prstGeom>
            <a:solidFill>
              <a:schemeClr val="bg1"/>
            </a:solid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5" name="Group 34">
              <a:extLst>
                <a:ext uri="{FF2B5EF4-FFF2-40B4-BE49-F238E27FC236}">
                  <a16:creationId xmlns="" xmlns:a16="http://schemas.microsoft.com/office/drawing/2014/main" id="{B3602B02-4ACE-F30C-2377-62B163AFE88B}"/>
                </a:ext>
              </a:extLst>
            </p:cNvPr>
            <p:cNvGrpSpPr/>
            <p:nvPr/>
          </p:nvGrpSpPr>
          <p:grpSpPr>
            <a:xfrm>
              <a:off x="4075195" y="3519510"/>
              <a:ext cx="993611" cy="1446550"/>
              <a:chOff x="4075195" y="2373082"/>
              <a:chExt cx="993611" cy="1446550"/>
            </a:xfrm>
          </p:grpSpPr>
          <p:sp>
            <p:nvSpPr>
              <p:cNvPr id="36" name="Oval 35">
                <a:extLst>
                  <a:ext uri="{FF2B5EF4-FFF2-40B4-BE49-F238E27FC236}">
                    <a16:creationId xmlns="" xmlns:a16="http://schemas.microsoft.com/office/drawing/2014/main" id="{30794A2E-8916-36A8-999B-ADDFF7D6BE9D}"/>
                  </a:ext>
                </a:extLst>
              </p:cNvPr>
              <p:cNvSpPr/>
              <p:nvPr/>
            </p:nvSpPr>
            <p:spPr>
              <a:xfrm>
                <a:off x="4075195" y="2643094"/>
                <a:ext cx="993611" cy="993611"/>
              </a:xfrm>
              <a:prstGeom prst="ellipse">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 xmlns:a16="http://schemas.microsoft.com/office/drawing/2014/main" id="{27E2F469-CB6F-BCE9-4EFE-6468C897C2BE}"/>
                  </a:ext>
                </a:extLst>
              </p:cNvPr>
              <p:cNvSpPr txBox="1"/>
              <p:nvPr/>
            </p:nvSpPr>
            <p:spPr>
              <a:xfrm>
                <a:off x="4180330" y="2373082"/>
                <a:ext cx="783340" cy="1446550"/>
              </a:xfrm>
              <a:prstGeom prst="rect">
                <a:avLst/>
              </a:prstGeom>
              <a:noFill/>
            </p:spPr>
            <p:txBody>
              <a:bodyPr wrap="square" rtlCol="0">
                <a:spAutoFit/>
              </a:bodyPr>
              <a:lstStyle/>
              <a:p>
                <a:r>
                  <a:rPr lang="en-GB" sz="8800" b="1" dirty="0">
                    <a:solidFill>
                      <a:schemeClr val="bg1"/>
                    </a:solidFill>
                    <a:latin typeface="Mali" panose="00000500000000000000" pitchFamily="2" charset="-34"/>
                    <a:cs typeface="Mali" panose="00000500000000000000" pitchFamily="2" charset="-34"/>
                  </a:rPr>
                  <a:t>=</a:t>
                </a:r>
                <a:endParaRPr lang="en-GB" sz="4000" b="1" dirty="0">
                  <a:solidFill>
                    <a:schemeClr val="bg1"/>
                  </a:solidFill>
                  <a:latin typeface="Mali" panose="00000500000000000000" pitchFamily="2" charset="-34"/>
                  <a:cs typeface="Mali" panose="00000500000000000000" pitchFamily="2" charset="-34"/>
                </a:endParaRPr>
              </a:p>
            </p:txBody>
          </p:sp>
        </p:grpSp>
      </p:grpSp>
      <p:sp>
        <p:nvSpPr>
          <p:cNvPr id="38" name="TextBox 37">
            <a:extLst>
              <a:ext uri="{FF2B5EF4-FFF2-40B4-BE49-F238E27FC236}">
                <a16:creationId xmlns="" xmlns:a16="http://schemas.microsoft.com/office/drawing/2014/main" id="{E717FD4F-9C5C-8A1F-CCD7-0811831AA235}"/>
              </a:ext>
            </a:extLst>
          </p:cNvPr>
          <p:cNvSpPr txBox="1"/>
          <p:nvPr/>
        </p:nvSpPr>
        <p:spPr>
          <a:xfrm>
            <a:off x="795383" y="3963162"/>
            <a:ext cx="3279547" cy="646331"/>
          </a:xfrm>
          <a:prstGeom prst="rect">
            <a:avLst/>
          </a:prstGeom>
          <a:noFill/>
        </p:spPr>
        <p:txBody>
          <a:bodyPr wrap="square">
            <a:spAutoFit/>
          </a:bodyPr>
          <a:lstStyle/>
          <a:p>
            <a:pPr lvl="0" algn="ctr">
              <a:buClr>
                <a:srgbClr val="000000"/>
              </a:buClr>
              <a:buSzPts val="3200"/>
            </a:pPr>
            <a:r>
              <a:rPr lang="en-GB" sz="3600" b="1" dirty="0">
                <a:solidFill>
                  <a:schemeClr val="dk1"/>
                </a:solidFill>
                <a:latin typeface="Mali" panose="00000500000000000000" pitchFamily="2" charset="-34"/>
                <a:ea typeface="Roboto"/>
                <a:cs typeface="Mali" panose="00000500000000000000" pitchFamily="2" charset="-34"/>
                <a:sym typeface="Roboto"/>
              </a:rPr>
              <a:t>Deny</a:t>
            </a:r>
            <a:endParaRPr lang="en-GB" sz="2000" b="1" dirty="0">
              <a:solidFill>
                <a:schemeClr val="dk1"/>
              </a:solidFill>
              <a:latin typeface="Mali" panose="00000500000000000000" pitchFamily="2" charset="-34"/>
              <a:ea typeface="Roboto"/>
              <a:cs typeface="Mali" panose="00000500000000000000" pitchFamily="2" charset="-34"/>
              <a:sym typeface="Roboto"/>
            </a:endParaRPr>
          </a:p>
        </p:txBody>
      </p:sp>
      <p:sp>
        <p:nvSpPr>
          <p:cNvPr id="39" name="TextBox 38">
            <a:extLst>
              <a:ext uri="{FF2B5EF4-FFF2-40B4-BE49-F238E27FC236}">
                <a16:creationId xmlns="" xmlns:a16="http://schemas.microsoft.com/office/drawing/2014/main" id="{790F0EBE-0E0F-2E73-D5B7-7B9F73295853}"/>
              </a:ext>
            </a:extLst>
          </p:cNvPr>
          <p:cNvSpPr txBox="1"/>
          <p:nvPr/>
        </p:nvSpPr>
        <p:spPr>
          <a:xfrm>
            <a:off x="5068542" y="3963162"/>
            <a:ext cx="3280075" cy="646331"/>
          </a:xfrm>
          <a:prstGeom prst="rect">
            <a:avLst/>
          </a:prstGeom>
          <a:noFill/>
        </p:spPr>
        <p:txBody>
          <a:bodyPr wrap="square">
            <a:spAutoFit/>
          </a:bodyPr>
          <a:lstStyle/>
          <a:p>
            <a:pPr lvl="0" algn="ctr">
              <a:buClr>
                <a:srgbClr val="000000"/>
              </a:buClr>
              <a:buSzPts val="3600"/>
            </a:pPr>
            <a:r>
              <a:rPr lang="en-GB" sz="3600" b="1" dirty="0">
                <a:solidFill>
                  <a:schemeClr val="dk1"/>
                </a:solidFill>
                <a:latin typeface="Mali" panose="00000500000000000000" pitchFamily="2" charset="-34"/>
                <a:ea typeface="Roboto"/>
                <a:cs typeface="Mali" panose="00000500000000000000" pitchFamily="2" charset="-34"/>
                <a:sym typeface="Roboto"/>
              </a:rPr>
              <a:t>Den</a:t>
            </a:r>
            <a:r>
              <a:rPr lang="en-GB" sz="3600" b="1" dirty="0">
                <a:solidFill>
                  <a:srgbClr val="E94E13"/>
                </a:solidFill>
                <a:latin typeface="Mali" panose="00000500000000000000" pitchFamily="2" charset="-34"/>
                <a:ea typeface="Roboto"/>
                <a:cs typeface="Mali" panose="00000500000000000000" pitchFamily="2" charset="-34"/>
                <a:sym typeface="Roboto"/>
              </a:rPr>
              <a:t>ied</a:t>
            </a:r>
            <a:endParaRPr lang="en-GB" sz="2000" b="1" dirty="0">
              <a:solidFill>
                <a:srgbClr val="E94E13"/>
              </a:solidFill>
              <a:latin typeface="Mali" panose="00000500000000000000" pitchFamily="2" charset="-34"/>
              <a:ea typeface="Roboto"/>
              <a:cs typeface="Mali" panose="00000500000000000000" pitchFamily="2" charset="-34"/>
              <a:sym typeface="Roboto"/>
            </a:endParaRPr>
          </a:p>
        </p:txBody>
      </p:sp>
      <p:grpSp>
        <p:nvGrpSpPr>
          <p:cNvPr id="40" name="Group 39">
            <a:extLst>
              <a:ext uri="{FF2B5EF4-FFF2-40B4-BE49-F238E27FC236}">
                <a16:creationId xmlns="" xmlns:a16="http://schemas.microsoft.com/office/drawing/2014/main" id="{9D12A814-31B9-7F74-7793-50735E789A0C}"/>
              </a:ext>
            </a:extLst>
          </p:cNvPr>
          <p:cNvGrpSpPr/>
          <p:nvPr/>
        </p:nvGrpSpPr>
        <p:grpSpPr>
          <a:xfrm>
            <a:off x="755650" y="4776016"/>
            <a:ext cx="7632700" cy="1446550"/>
            <a:chOff x="755650" y="4776016"/>
            <a:chExt cx="7632700" cy="1446550"/>
          </a:xfrm>
        </p:grpSpPr>
        <p:sp>
          <p:nvSpPr>
            <p:cNvPr id="41" name="Rectangle 40">
              <a:extLst>
                <a:ext uri="{FF2B5EF4-FFF2-40B4-BE49-F238E27FC236}">
                  <a16:creationId xmlns="" xmlns:a16="http://schemas.microsoft.com/office/drawing/2014/main" id="{95604E99-BC06-9953-E936-953E64F4EEE5}"/>
                </a:ext>
              </a:extLst>
            </p:cNvPr>
            <p:cNvSpPr/>
            <p:nvPr/>
          </p:nvSpPr>
          <p:spPr>
            <a:xfrm>
              <a:off x="755650" y="5163926"/>
              <a:ext cx="7632700" cy="757815"/>
            </a:xfrm>
            <a:prstGeom prst="rect">
              <a:avLst/>
            </a:prstGeom>
            <a:solidFill>
              <a:schemeClr val="bg1"/>
            </a:solid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2" name="Group 41">
              <a:extLst>
                <a:ext uri="{FF2B5EF4-FFF2-40B4-BE49-F238E27FC236}">
                  <a16:creationId xmlns="" xmlns:a16="http://schemas.microsoft.com/office/drawing/2014/main" id="{51CE8720-0224-4D90-C1EF-607AE8DCB43F}"/>
                </a:ext>
              </a:extLst>
            </p:cNvPr>
            <p:cNvGrpSpPr/>
            <p:nvPr/>
          </p:nvGrpSpPr>
          <p:grpSpPr>
            <a:xfrm>
              <a:off x="4075195" y="4776016"/>
              <a:ext cx="993611" cy="1446550"/>
              <a:chOff x="4075195" y="2373082"/>
              <a:chExt cx="993611" cy="1446550"/>
            </a:xfrm>
          </p:grpSpPr>
          <p:sp>
            <p:nvSpPr>
              <p:cNvPr id="43" name="Oval 42">
                <a:extLst>
                  <a:ext uri="{FF2B5EF4-FFF2-40B4-BE49-F238E27FC236}">
                    <a16:creationId xmlns="" xmlns:a16="http://schemas.microsoft.com/office/drawing/2014/main" id="{F393414E-4908-815C-FAC4-ADCBC7676F83}"/>
                  </a:ext>
                </a:extLst>
              </p:cNvPr>
              <p:cNvSpPr/>
              <p:nvPr/>
            </p:nvSpPr>
            <p:spPr>
              <a:xfrm>
                <a:off x="4075195" y="2643094"/>
                <a:ext cx="993611" cy="993611"/>
              </a:xfrm>
              <a:prstGeom prst="ellipse">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 xmlns:a16="http://schemas.microsoft.com/office/drawing/2014/main" id="{7235A1F9-663A-561F-4BA6-C545A73E40CC}"/>
                  </a:ext>
                </a:extLst>
              </p:cNvPr>
              <p:cNvSpPr txBox="1"/>
              <p:nvPr/>
            </p:nvSpPr>
            <p:spPr>
              <a:xfrm>
                <a:off x="4180330" y="2373082"/>
                <a:ext cx="783340" cy="1446550"/>
              </a:xfrm>
              <a:prstGeom prst="rect">
                <a:avLst/>
              </a:prstGeom>
              <a:noFill/>
            </p:spPr>
            <p:txBody>
              <a:bodyPr wrap="square" rtlCol="0">
                <a:spAutoFit/>
              </a:bodyPr>
              <a:lstStyle/>
              <a:p>
                <a:r>
                  <a:rPr lang="en-GB" sz="8800" b="1" dirty="0">
                    <a:solidFill>
                      <a:schemeClr val="bg1"/>
                    </a:solidFill>
                    <a:latin typeface="Mali" panose="00000500000000000000" pitchFamily="2" charset="-34"/>
                    <a:cs typeface="Mali" panose="00000500000000000000" pitchFamily="2" charset="-34"/>
                  </a:rPr>
                  <a:t>=</a:t>
                </a:r>
                <a:endParaRPr lang="en-GB" sz="4000" b="1" dirty="0">
                  <a:solidFill>
                    <a:schemeClr val="bg1"/>
                  </a:solidFill>
                  <a:latin typeface="Mali" panose="00000500000000000000" pitchFamily="2" charset="-34"/>
                  <a:cs typeface="Mali" panose="00000500000000000000" pitchFamily="2" charset="-34"/>
                </a:endParaRPr>
              </a:p>
            </p:txBody>
          </p:sp>
        </p:grpSp>
      </p:grpSp>
      <p:sp>
        <p:nvSpPr>
          <p:cNvPr id="45" name="TextBox 44">
            <a:extLst>
              <a:ext uri="{FF2B5EF4-FFF2-40B4-BE49-F238E27FC236}">
                <a16:creationId xmlns="" xmlns:a16="http://schemas.microsoft.com/office/drawing/2014/main" id="{064DC395-E5A6-E862-5B0D-A135D16C0B16}"/>
              </a:ext>
            </a:extLst>
          </p:cNvPr>
          <p:cNvSpPr txBox="1"/>
          <p:nvPr/>
        </p:nvSpPr>
        <p:spPr>
          <a:xfrm>
            <a:off x="795383" y="5219668"/>
            <a:ext cx="3279547" cy="646331"/>
          </a:xfrm>
          <a:prstGeom prst="rect">
            <a:avLst/>
          </a:prstGeom>
          <a:noFill/>
        </p:spPr>
        <p:txBody>
          <a:bodyPr wrap="square">
            <a:spAutoFit/>
          </a:bodyPr>
          <a:lstStyle/>
          <a:p>
            <a:pPr lvl="0" algn="ctr">
              <a:buClr>
                <a:srgbClr val="000000"/>
              </a:buClr>
              <a:buSzPts val="3200"/>
            </a:pPr>
            <a:r>
              <a:rPr lang="en-GB" sz="3600" b="1" dirty="0">
                <a:solidFill>
                  <a:schemeClr val="dk1"/>
                </a:solidFill>
                <a:latin typeface="Mali" panose="00000500000000000000" pitchFamily="2" charset="-34"/>
                <a:ea typeface="Roboto"/>
                <a:cs typeface="Mali" panose="00000500000000000000" pitchFamily="2" charset="-34"/>
                <a:sym typeface="Roboto"/>
              </a:rPr>
              <a:t>Carry</a:t>
            </a:r>
            <a:endParaRPr lang="en-GB" sz="2000" b="1" dirty="0">
              <a:solidFill>
                <a:schemeClr val="dk1"/>
              </a:solidFill>
              <a:latin typeface="Mali" panose="00000500000000000000" pitchFamily="2" charset="-34"/>
              <a:ea typeface="Roboto"/>
              <a:cs typeface="Mali" panose="00000500000000000000" pitchFamily="2" charset="-34"/>
              <a:sym typeface="Roboto"/>
            </a:endParaRPr>
          </a:p>
        </p:txBody>
      </p:sp>
      <p:sp>
        <p:nvSpPr>
          <p:cNvPr id="46" name="TextBox 45">
            <a:extLst>
              <a:ext uri="{FF2B5EF4-FFF2-40B4-BE49-F238E27FC236}">
                <a16:creationId xmlns="" xmlns:a16="http://schemas.microsoft.com/office/drawing/2014/main" id="{BB841769-14BC-7AA9-1180-FD8435DABB9E}"/>
              </a:ext>
            </a:extLst>
          </p:cNvPr>
          <p:cNvSpPr txBox="1"/>
          <p:nvPr/>
        </p:nvSpPr>
        <p:spPr>
          <a:xfrm>
            <a:off x="5068542" y="5219668"/>
            <a:ext cx="3280075" cy="646331"/>
          </a:xfrm>
          <a:prstGeom prst="rect">
            <a:avLst/>
          </a:prstGeom>
          <a:noFill/>
        </p:spPr>
        <p:txBody>
          <a:bodyPr wrap="square">
            <a:spAutoFit/>
          </a:bodyPr>
          <a:lstStyle/>
          <a:p>
            <a:pPr lvl="0" algn="ctr">
              <a:buClr>
                <a:srgbClr val="000000"/>
              </a:buClr>
              <a:buSzPts val="3600"/>
            </a:pPr>
            <a:r>
              <a:rPr lang="en-GB" sz="3600" b="1" dirty="0">
                <a:solidFill>
                  <a:schemeClr val="dk1"/>
                </a:solidFill>
                <a:latin typeface="Mali" panose="00000500000000000000" pitchFamily="2" charset="-34"/>
                <a:ea typeface="Roboto"/>
                <a:cs typeface="Mali" panose="00000500000000000000" pitchFamily="2" charset="-34"/>
                <a:sym typeface="Roboto"/>
              </a:rPr>
              <a:t>Carr</a:t>
            </a:r>
            <a:r>
              <a:rPr lang="en-GB" sz="3600" b="1" dirty="0">
                <a:solidFill>
                  <a:srgbClr val="E94E13"/>
                </a:solidFill>
                <a:latin typeface="Mali" panose="00000500000000000000" pitchFamily="2" charset="-34"/>
                <a:ea typeface="Roboto"/>
                <a:cs typeface="Mali" panose="00000500000000000000" pitchFamily="2" charset="-34"/>
                <a:sym typeface="Roboto"/>
              </a:rPr>
              <a:t>ied</a:t>
            </a:r>
            <a:endParaRPr lang="en-GB" sz="2000" b="1" dirty="0">
              <a:solidFill>
                <a:srgbClr val="E94E13"/>
              </a:solidFill>
              <a:latin typeface="Mali" panose="00000500000000000000" pitchFamily="2" charset="-34"/>
              <a:ea typeface="Roboto"/>
              <a:cs typeface="Mali" panose="00000500000000000000" pitchFamily="2" charset="-34"/>
              <a:sym typeface="Roboto"/>
            </a:endParaRPr>
          </a:p>
        </p:txBody>
      </p:sp>
    </p:spTree>
    <p:extLst>
      <p:ext uri="{BB962C8B-B14F-4D97-AF65-F5344CB8AC3E}">
        <p14:creationId xmlns:p14="http://schemas.microsoft.com/office/powerpoint/2010/main" val="289376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par>
                          <p:cTn id="23" fill="hold">
                            <p:stCondLst>
                              <p:cond delay="500"/>
                            </p:stCondLst>
                            <p:childTnLst>
                              <p:par>
                                <p:cTn id="24" presetID="2" presetClass="entr" presetSubtype="4" fill="hold" nodeType="after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additive="base">
                                        <p:cTn id="26" dur="500" fill="hold"/>
                                        <p:tgtEl>
                                          <p:spTgt spid="33"/>
                                        </p:tgtEl>
                                        <p:attrNameLst>
                                          <p:attrName>ppt_x</p:attrName>
                                        </p:attrNameLst>
                                      </p:cBhvr>
                                      <p:tavLst>
                                        <p:tav tm="0">
                                          <p:val>
                                            <p:strVal val="#ppt_x"/>
                                          </p:val>
                                        </p:tav>
                                        <p:tav tm="100000">
                                          <p:val>
                                            <p:strVal val="#ppt_x"/>
                                          </p:val>
                                        </p:tav>
                                      </p:tavLst>
                                    </p:anim>
                                    <p:anim calcmode="lin" valueType="num">
                                      <p:cBhvr additive="base">
                                        <p:cTn id="27"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childTnLst>
                          </p:cTn>
                        </p:par>
                        <p:par>
                          <p:cTn id="38" fill="hold">
                            <p:stCondLst>
                              <p:cond delay="500"/>
                            </p:stCondLst>
                            <p:childTnLst>
                              <p:par>
                                <p:cTn id="39" presetID="2" presetClass="entr" presetSubtype="4" fill="hold" nodeType="afterEffect">
                                  <p:stCondLst>
                                    <p:cond delay="0"/>
                                  </p:stCondLst>
                                  <p:childTnLst>
                                    <p:set>
                                      <p:cBhvr>
                                        <p:cTn id="40" dur="1" fill="hold">
                                          <p:stCondLst>
                                            <p:cond delay="0"/>
                                          </p:stCondLst>
                                        </p:cTn>
                                        <p:tgtEl>
                                          <p:spTgt spid="40"/>
                                        </p:tgtEl>
                                        <p:attrNameLst>
                                          <p:attrName>style.visibility</p:attrName>
                                        </p:attrNameLst>
                                      </p:cBhvr>
                                      <p:to>
                                        <p:strVal val="visible"/>
                                      </p:to>
                                    </p:set>
                                    <p:anim calcmode="lin" valueType="num">
                                      <p:cBhvr additive="base">
                                        <p:cTn id="41" dur="500" fill="hold"/>
                                        <p:tgtEl>
                                          <p:spTgt spid="40"/>
                                        </p:tgtEl>
                                        <p:attrNameLst>
                                          <p:attrName>ppt_x</p:attrName>
                                        </p:attrNameLst>
                                      </p:cBhvr>
                                      <p:tavLst>
                                        <p:tav tm="0">
                                          <p:val>
                                            <p:strVal val="#ppt_x"/>
                                          </p:val>
                                        </p:tav>
                                        <p:tav tm="100000">
                                          <p:val>
                                            <p:strVal val="#ppt_x"/>
                                          </p:val>
                                        </p:tav>
                                      </p:tavLst>
                                    </p:anim>
                                    <p:anim calcmode="lin" valueType="num">
                                      <p:cBhvr additive="base">
                                        <p:cTn id="4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1" grpId="0"/>
      <p:bldP spid="32" grpId="0"/>
      <p:bldP spid="38" grpId="0"/>
      <p:bldP spid="39" grpId="0"/>
      <p:bldP spid="45" grpId="0"/>
      <p:bldP spid="4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C3BF59-5D4D-ABD9-5E28-E395AD5B5447}"/>
              </a:ext>
            </a:extLst>
          </p:cNvPr>
          <p:cNvSpPr>
            <a:spLocks noGrp="1"/>
          </p:cNvSpPr>
          <p:nvPr>
            <p:ph type="title"/>
          </p:nvPr>
        </p:nvSpPr>
        <p:spPr/>
        <p:txBody>
          <a:bodyPr/>
          <a:lstStyle/>
          <a:p>
            <a:r>
              <a:rPr lang="en-GB" sz="3200" dirty="0"/>
              <a:t>Động </a:t>
            </a:r>
            <a:r>
              <a:rPr lang="en-GB" sz="3200" dirty="0" err="1"/>
              <a:t>từ</a:t>
            </a:r>
            <a:r>
              <a:rPr lang="en-GB" sz="3200" dirty="0"/>
              <a:t> </a:t>
            </a:r>
            <a:r>
              <a:rPr lang="en-GB" sz="3200" dirty="0" err="1"/>
              <a:t>bất</a:t>
            </a:r>
            <a:r>
              <a:rPr lang="en-GB" sz="3200" dirty="0"/>
              <a:t> </a:t>
            </a:r>
            <a:r>
              <a:rPr lang="en-GB" sz="3200" dirty="0" err="1"/>
              <a:t>quy</a:t>
            </a:r>
            <a:r>
              <a:rPr lang="en-GB" sz="3200" dirty="0"/>
              <a:t> </a:t>
            </a:r>
            <a:r>
              <a:rPr lang="en-GB" sz="3200" dirty="0" err="1"/>
              <a:t>tắc</a:t>
            </a:r>
            <a:endParaRPr lang="en-GB" sz="3200" dirty="0"/>
          </a:p>
        </p:txBody>
      </p:sp>
      <p:sp>
        <p:nvSpPr>
          <p:cNvPr id="3" name="TextBox 2">
            <a:extLst>
              <a:ext uri="{FF2B5EF4-FFF2-40B4-BE49-F238E27FC236}">
                <a16:creationId xmlns="" xmlns:a16="http://schemas.microsoft.com/office/drawing/2014/main" id="{EC8D75EB-95A8-A094-7951-B3357C9EA072}"/>
              </a:ext>
            </a:extLst>
          </p:cNvPr>
          <p:cNvSpPr txBox="1"/>
          <p:nvPr/>
        </p:nvSpPr>
        <p:spPr>
          <a:xfrm>
            <a:off x="967532" y="1789591"/>
            <a:ext cx="7208937" cy="584775"/>
          </a:xfrm>
          <a:prstGeom prst="rect">
            <a:avLst/>
          </a:prstGeom>
          <a:noFill/>
        </p:spPr>
        <p:txBody>
          <a:bodyPr wrap="square">
            <a:spAutoFit/>
          </a:bodyPr>
          <a:lstStyle/>
          <a:p>
            <a:pPr lvl="0">
              <a:buClr>
                <a:srgbClr val="000000"/>
              </a:buClr>
              <a:buSzPts val="1600"/>
            </a:pPr>
            <a:r>
              <a:rPr lang="vi-VN" sz="1600" b="1" dirty="0">
                <a:solidFill>
                  <a:schemeClr val="dk1"/>
                </a:solidFill>
                <a:latin typeface="Mali" panose="00000500000000000000" pitchFamily="2" charset="-34"/>
                <a:ea typeface="Roboto"/>
                <a:cs typeface="Mali" panose="00000500000000000000" pitchFamily="2" charset="-34"/>
                <a:sym typeface="Roboto"/>
              </a:rPr>
              <a:t>Đối với động từ bất quy tắc, động từ đổi sang thì quá khứ không theo quy tắc ở trên:</a:t>
            </a:r>
          </a:p>
        </p:txBody>
      </p:sp>
      <p:grpSp>
        <p:nvGrpSpPr>
          <p:cNvPr id="4" name="Group 3">
            <a:extLst>
              <a:ext uri="{FF2B5EF4-FFF2-40B4-BE49-F238E27FC236}">
                <a16:creationId xmlns="" xmlns:a16="http://schemas.microsoft.com/office/drawing/2014/main" id="{F82CB0D7-B852-910A-9EDC-F6B5BCB25F43}"/>
              </a:ext>
            </a:extLst>
          </p:cNvPr>
          <p:cNvGrpSpPr/>
          <p:nvPr/>
        </p:nvGrpSpPr>
        <p:grpSpPr>
          <a:xfrm>
            <a:off x="755650" y="2263005"/>
            <a:ext cx="7632700" cy="1446550"/>
            <a:chOff x="755650" y="2263005"/>
            <a:chExt cx="7632700" cy="1446550"/>
          </a:xfrm>
        </p:grpSpPr>
        <p:sp>
          <p:nvSpPr>
            <p:cNvPr id="5" name="Rectangle 4">
              <a:extLst>
                <a:ext uri="{FF2B5EF4-FFF2-40B4-BE49-F238E27FC236}">
                  <a16:creationId xmlns="" xmlns:a16="http://schemas.microsoft.com/office/drawing/2014/main" id="{66D1364F-291E-5772-91B8-F7A73AF57FCF}"/>
                </a:ext>
              </a:extLst>
            </p:cNvPr>
            <p:cNvSpPr/>
            <p:nvPr/>
          </p:nvSpPr>
          <p:spPr>
            <a:xfrm>
              <a:off x="755650" y="2650915"/>
              <a:ext cx="7632700" cy="757815"/>
            </a:xfrm>
            <a:prstGeom prst="rect">
              <a:avLst/>
            </a:prstGeom>
            <a:solidFill>
              <a:schemeClr val="bg1"/>
            </a:solid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a:extLst>
                <a:ext uri="{FF2B5EF4-FFF2-40B4-BE49-F238E27FC236}">
                  <a16:creationId xmlns="" xmlns:a16="http://schemas.microsoft.com/office/drawing/2014/main" id="{A2D35DFE-BDBC-154A-676E-B0797BB6C1E9}"/>
                </a:ext>
              </a:extLst>
            </p:cNvPr>
            <p:cNvGrpSpPr/>
            <p:nvPr/>
          </p:nvGrpSpPr>
          <p:grpSpPr>
            <a:xfrm>
              <a:off x="4075195" y="2263005"/>
              <a:ext cx="993611" cy="1446550"/>
              <a:chOff x="4075195" y="2373082"/>
              <a:chExt cx="993611" cy="1446550"/>
            </a:xfrm>
          </p:grpSpPr>
          <p:sp>
            <p:nvSpPr>
              <p:cNvPr id="7" name="Oval 6">
                <a:extLst>
                  <a:ext uri="{FF2B5EF4-FFF2-40B4-BE49-F238E27FC236}">
                    <a16:creationId xmlns="" xmlns:a16="http://schemas.microsoft.com/office/drawing/2014/main" id="{E0757F3C-DAFA-0657-318C-605449CE5ADE}"/>
                  </a:ext>
                </a:extLst>
              </p:cNvPr>
              <p:cNvSpPr/>
              <p:nvPr/>
            </p:nvSpPr>
            <p:spPr>
              <a:xfrm>
                <a:off x="4075195" y="2643094"/>
                <a:ext cx="993611" cy="993611"/>
              </a:xfrm>
              <a:prstGeom prst="ellipse">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 xmlns:a16="http://schemas.microsoft.com/office/drawing/2014/main" id="{D0E3659D-66B1-4C17-DABF-9E03CD449EDF}"/>
                  </a:ext>
                </a:extLst>
              </p:cNvPr>
              <p:cNvSpPr txBox="1"/>
              <p:nvPr/>
            </p:nvSpPr>
            <p:spPr>
              <a:xfrm>
                <a:off x="4180330" y="2373082"/>
                <a:ext cx="783340" cy="1446550"/>
              </a:xfrm>
              <a:prstGeom prst="rect">
                <a:avLst/>
              </a:prstGeom>
              <a:noFill/>
            </p:spPr>
            <p:txBody>
              <a:bodyPr wrap="square" rtlCol="0">
                <a:spAutoFit/>
              </a:bodyPr>
              <a:lstStyle/>
              <a:p>
                <a:r>
                  <a:rPr lang="en-GB" sz="8800" b="1" dirty="0">
                    <a:solidFill>
                      <a:schemeClr val="bg1"/>
                    </a:solidFill>
                    <a:latin typeface="Mali" panose="00000500000000000000" pitchFamily="2" charset="-34"/>
                    <a:cs typeface="Mali" panose="00000500000000000000" pitchFamily="2" charset="-34"/>
                  </a:rPr>
                  <a:t>=</a:t>
                </a:r>
                <a:endParaRPr lang="en-GB" sz="4000" b="1" dirty="0">
                  <a:solidFill>
                    <a:schemeClr val="bg1"/>
                  </a:solidFill>
                  <a:latin typeface="Mali" panose="00000500000000000000" pitchFamily="2" charset="-34"/>
                  <a:cs typeface="Mali" panose="00000500000000000000" pitchFamily="2" charset="-34"/>
                </a:endParaRPr>
              </a:p>
            </p:txBody>
          </p:sp>
        </p:grpSp>
      </p:grpSp>
      <p:sp>
        <p:nvSpPr>
          <p:cNvPr id="9" name="TextBox 8">
            <a:extLst>
              <a:ext uri="{FF2B5EF4-FFF2-40B4-BE49-F238E27FC236}">
                <a16:creationId xmlns="" xmlns:a16="http://schemas.microsoft.com/office/drawing/2014/main" id="{D8F48F0B-33FD-8F33-CA7C-2BA72508270F}"/>
              </a:ext>
            </a:extLst>
          </p:cNvPr>
          <p:cNvSpPr txBox="1"/>
          <p:nvPr/>
        </p:nvSpPr>
        <p:spPr>
          <a:xfrm>
            <a:off x="795383" y="2706657"/>
            <a:ext cx="3279547" cy="646331"/>
          </a:xfrm>
          <a:prstGeom prst="rect">
            <a:avLst/>
          </a:prstGeom>
          <a:noFill/>
        </p:spPr>
        <p:txBody>
          <a:bodyPr wrap="square">
            <a:spAutoFit/>
          </a:bodyPr>
          <a:lstStyle/>
          <a:p>
            <a:pPr lvl="0" algn="ctr">
              <a:buClr>
                <a:srgbClr val="000000"/>
              </a:buClr>
              <a:buSzPts val="3200"/>
            </a:pPr>
            <a:r>
              <a:rPr lang="en-GB" sz="3600" b="1" dirty="0">
                <a:solidFill>
                  <a:schemeClr val="dk1"/>
                </a:solidFill>
                <a:latin typeface="Mali" panose="00000500000000000000" pitchFamily="2" charset="-34"/>
                <a:ea typeface="Roboto"/>
                <a:cs typeface="Mali" panose="00000500000000000000" pitchFamily="2" charset="-34"/>
                <a:sym typeface="Roboto"/>
              </a:rPr>
              <a:t>Go</a:t>
            </a:r>
            <a:endParaRPr lang="en-GB" sz="2000" b="1" dirty="0">
              <a:solidFill>
                <a:schemeClr val="dk1"/>
              </a:solidFill>
              <a:latin typeface="Mali" panose="00000500000000000000" pitchFamily="2" charset="-34"/>
              <a:ea typeface="Roboto"/>
              <a:cs typeface="Mali" panose="00000500000000000000" pitchFamily="2" charset="-34"/>
              <a:sym typeface="Roboto"/>
            </a:endParaRPr>
          </a:p>
        </p:txBody>
      </p:sp>
      <p:sp>
        <p:nvSpPr>
          <p:cNvPr id="10" name="TextBox 9">
            <a:extLst>
              <a:ext uri="{FF2B5EF4-FFF2-40B4-BE49-F238E27FC236}">
                <a16:creationId xmlns="" xmlns:a16="http://schemas.microsoft.com/office/drawing/2014/main" id="{3F2A266B-90B6-8B6F-1DB8-01EA69BC4596}"/>
              </a:ext>
            </a:extLst>
          </p:cNvPr>
          <p:cNvSpPr txBox="1"/>
          <p:nvPr/>
        </p:nvSpPr>
        <p:spPr>
          <a:xfrm>
            <a:off x="5068542" y="2706657"/>
            <a:ext cx="3280075" cy="646331"/>
          </a:xfrm>
          <a:prstGeom prst="rect">
            <a:avLst/>
          </a:prstGeom>
          <a:noFill/>
        </p:spPr>
        <p:txBody>
          <a:bodyPr wrap="square">
            <a:spAutoFit/>
          </a:bodyPr>
          <a:lstStyle/>
          <a:p>
            <a:pPr lvl="0" algn="ctr">
              <a:buClr>
                <a:srgbClr val="000000"/>
              </a:buClr>
              <a:buSzPts val="3600"/>
            </a:pPr>
            <a:r>
              <a:rPr lang="en-GB" sz="3600" b="1" dirty="0">
                <a:solidFill>
                  <a:schemeClr val="dk1"/>
                </a:solidFill>
                <a:latin typeface="Mali" panose="00000500000000000000" pitchFamily="2" charset="-34"/>
                <a:ea typeface="Roboto"/>
                <a:cs typeface="Mali" panose="00000500000000000000" pitchFamily="2" charset="-34"/>
                <a:sym typeface="Roboto"/>
              </a:rPr>
              <a:t>Went</a:t>
            </a:r>
            <a:endParaRPr lang="en-GB" sz="2000" b="1" dirty="0">
              <a:solidFill>
                <a:srgbClr val="E94E13"/>
              </a:solidFill>
              <a:latin typeface="Mali" panose="00000500000000000000" pitchFamily="2" charset="-34"/>
              <a:ea typeface="Roboto"/>
              <a:cs typeface="Mali" panose="00000500000000000000" pitchFamily="2" charset="-34"/>
              <a:sym typeface="Roboto"/>
            </a:endParaRPr>
          </a:p>
        </p:txBody>
      </p:sp>
      <p:grpSp>
        <p:nvGrpSpPr>
          <p:cNvPr id="11" name="Group 10">
            <a:extLst>
              <a:ext uri="{FF2B5EF4-FFF2-40B4-BE49-F238E27FC236}">
                <a16:creationId xmlns="" xmlns:a16="http://schemas.microsoft.com/office/drawing/2014/main" id="{1E30767A-FD9F-EC9D-8AD9-1974664DAEEF}"/>
              </a:ext>
            </a:extLst>
          </p:cNvPr>
          <p:cNvGrpSpPr/>
          <p:nvPr/>
        </p:nvGrpSpPr>
        <p:grpSpPr>
          <a:xfrm>
            <a:off x="755650" y="3519510"/>
            <a:ext cx="7632700" cy="1446550"/>
            <a:chOff x="755650" y="3519510"/>
            <a:chExt cx="7632700" cy="1446550"/>
          </a:xfrm>
        </p:grpSpPr>
        <p:sp>
          <p:nvSpPr>
            <p:cNvPr id="12" name="Rectangle 11">
              <a:extLst>
                <a:ext uri="{FF2B5EF4-FFF2-40B4-BE49-F238E27FC236}">
                  <a16:creationId xmlns="" xmlns:a16="http://schemas.microsoft.com/office/drawing/2014/main" id="{E2326898-76BF-3BFF-CA51-E5538B072DA2}"/>
                </a:ext>
              </a:extLst>
            </p:cNvPr>
            <p:cNvSpPr/>
            <p:nvPr/>
          </p:nvSpPr>
          <p:spPr>
            <a:xfrm>
              <a:off x="755650" y="3907420"/>
              <a:ext cx="7632700" cy="757815"/>
            </a:xfrm>
            <a:prstGeom prst="rect">
              <a:avLst/>
            </a:prstGeom>
            <a:solidFill>
              <a:schemeClr val="bg1"/>
            </a:solid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a:extLst>
                <a:ext uri="{FF2B5EF4-FFF2-40B4-BE49-F238E27FC236}">
                  <a16:creationId xmlns="" xmlns:a16="http://schemas.microsoft.com/office/drawing/2014/main" id="{719F1CF5-39D6-DB1D-0FE2-B4B74A192DB5}"/>
                </a:ext>
              </a:extLst>
            </p:cNvPr>
            <p:cNvGrpSpPr/>
            <p:nvPr/>
          </p:nvGrpSpPr>
          <p:grpSpPr>
            <a:xfrm>
              <a:off x="4075195" y="3519510"/>
              <a:ext cx="993611" cy="1446550"/>
              <a:chOff x="4075195" y="2373082"/>
              <a:chExt cx="993611" cy="1446550"/>
            </a:xfrm>
          </p:grpSpPr>
          <p:sp>
            <p:nvSpPr>
              <p:cNvPr id="14" name="Oval 13">
                <a:extLst>
                  <a:ext uri="{FF2B5EF4-FFF2-40B4-BE49-F238E27FC236}">
                    <a16:creationId xmlns="" xmlns:a16="http://schemas.microsoft.com/office/drawing/2014/main" id="{794ADFC2-9BE2-D7F4-2562-41939535F126}"/>
                  </a:ext>
                </a:extLst>
              </p:cNvPr>
              <p:cNvSpPr/>
              <p:nvPr/>
            </p:nvSpPr>
            <p:spPr>
              <a:xfrm>
                <a:off x="4075195" y="2643094"/>
                <a:ext cx="993611" cy="993611"/>
              </a:xfrm>
              <a:prstGeom prst="ellipse">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 xmlns:a16="http://schemas.microsoft.com/office/drawing/2014/main" id="{F8986FD9-CC3F-7B17-7368-2347B61BD15F}"/>
                  </a:ext>
                </a:extLst>
              </p:cNvPr>
              <p:cNvSpPr txBox="1"/>
              <p:nvPr/>
            </p:nvSpPr>
            <p:spPr>
              <a:xfrm>
                <a:off x="4180330" y="2373082"/>
                <a:ext cx="783340" cy="1446550"/>
              </a:xfrm>
              <a:prstGeom prst="rect">
                <a:avLst/>
              </a:prstGeom>
              <a:noFill/>
            </p:spPr>
            <p:txBody>
              <a:bodyPr wrap="square" rtlCol="0">
                <a:spAutoFit/>
              </a:bodyPr>
              <a:lstStyle/>
              <a:p>
                <a:r>
                  <a:rPr lang="en-GB" sz="8800" b="1" dirty="0">
                    <a:solidFill>
                      <a:schemeClr val="bg1"/>
                    </a:solidFill>
                    <a:latin typeface="Mali" panose="00000500000000000000" pitchFamily="2" charset="-34"/>
                    <a:cs typeface="Mali" panose="00000500000000000000" pitchFamily="2" charset="-34"/>
                  </a:rPr>
                  <a:t>=</a:t>
                </a:r>
                <a:endParaRPr lang="en-GB" sz="4000" b="1" dirty="0">
                  <a:solidFill>
                    <a:schemeClr val="bg1"/>
                  </a:solidFill>
                  <a:latin typeface="Mali" panose="00000500000000000000" pitchFamily="2" charset="-34"/>
                  <a:cs typeface="Mali" panose="00000500000000000000" pitchFamily="2" charset="-34"/>
                </a:endParaRPr>
              </a:p>
            </p:txBody>
          </p:sp>
        </p:grpSp>
      </p:grpSp>
      <p:sp>
        <p:nvSpPr>
          <p:cNvPr id="16" name="TextBox 15">
            <a:extLst>
              <a:ext uri="{FF2B5EF4-FFF2-40B4-BE49-F238E27FC236}">
                <a16:creationId xmlns="" xmlns:a16="http://schemas.microsoft.com/office/drawing/2014/main" id="{F0C8F0E2-8448-3E39-F8A0-B0FB50CC1EA7}"/>
              </a:ext>
            </a:extLst>
          </p:cNvPr>
          <p:cNvSpPr txBox="1"/>
          <p:nvPr/>
        </p:nvSpPr>
        <p:spPr>
          <a:xfrm>
            <a:off x="795383" y="3963162"/>
            <a:ext cx="3279547" cy="646331"/>
          </a:xfrm>
          <a:prstGeom prst="rect">
            <a:avLst/>
          </a:prstGeom>
          <a:noFill/>
        </p:spPr>
        <p:txBody>
          <a:bodyPr wrap="square">
            <a:spAutoFit/>
          </a:bodyPr>
          <a:lstStyle/>
          <a:p>
            <a:pPr lvl="0" algn="ctr">
              <a:buClr>
                <a:srgbClr val="000000"/>
              </a:buClr>
              <a:buSzPts val="3200"/>
            </a:pPr>
            <a:r>
              <a:rPr lang="en-GB" sz="3600" b="1" dirty="0">
                <a:solidFill>
                  <a:schemeClr val="dk1"/>
                </a:solidFill>
                <a:latin typeface="Mali" panose="00000500000000000000" pitchFamily="2" charset="-34"/>
                <a:ea typeface="Roboto"/>
                <a:cs typeface="Mali" panose="00000500000000000000" pitchFamily="2" charset="-34"/>
                <a:sym typeface="Roboto"/>
              </a:rPr>
              <a:t>See</a:t>
            </a:r>
            <a:endParaRPr lang="en-GB" sz="2000" b="1" dirty="0">
              <a:solidFill>
                <a:schemeClr val="dk1"/>
              </a:solidFill>
              <a:latin typeface="Mali" panose="00000500000000000000" pitchFamily="2" charset="-34"/>
              <a:ea typeface="Roboto"/>
              <a:cs typeface="Mali" panose="00000500000000000000" pitchFamily="2" charset="-34"/>
              <a:sym typeface="Roboto"/>
            </a:endParaRPr>
          </a:p>
        </p:txBody>
      </p:sp>
      <p:sp>
        <p:nvSpPr>
          <p:cNvPr id="17" name="TextBox 16">
            <a:extLst>
              <a:ext uri="{FF2B5EF4-FFF2-40B4-BE49-F238E27FC236}">
                <a16:creationId xmlns="" xmlns:a16="http://schemas.microsoft.com/office/drawing/2014/main" id="{D681C73A-3DC2-F5D3-527A-6DCE1B94C156}"/>
              </a:ext>
            </a:extLst>
          </p:cNvPr>
          <p:cNvSpPr txBox="1"/>
          <p:nvPr/>
        </p:nvSpPr>
        <p:spPr>
          <a:xfrm>
            <a:off x="5068542" y="3963162"/>
            <a:ext cx="3280075" cy="646331"/>
          </a:xfrm>
          <a:prstGeom prst="rect">
            <a:avLst/>
          </a:prstGeom>
          <a:noFill/>
        </p:spPr>
        <p:txBody>
          <a:bodyPr wrap="square">
            <a:spAutoFit/>
          </a:bodyPr>
          <a:lstStyle/>
          <a:p>
            <a:pPr lvl="0" algn="ctr">
              <a:buClr>
                <a:srgbClr val="000000"/>
              </a:buClr>
              <a:buSzPts val="3600"/>
            </a:pPr>
            <a:r>
              <a:rPr lang="en-GB" sz="3600" b="1" dirty="0">
                <a:solidFill>
                  <a:schemeClr val="dk1"/>
                </a:solidFill>
                <a:latin typeface="Mali" panose="00000500000000000000" pitchFamily="2" charset="-34"/>
                <a:ea typeface="Roboto"/>
                <a:cs typeface="Mali" panose="00000500000000000000" pitchFamily="2" charset="-34"/>
                <a:sym typeface="Roboto"/>
              </a:rPr>
              <a:t>Saw</a:t>
            </a:r>
            <a:endParaRPr lang="en-GB" sz="2000" b="1" dirty="0">
              <a:solidFill>
                <a:srgbClr val="E94E13"/>
              </a:solidFill>
              <a:latin typeface="Mali" panose="00000500000000000000" pitchFamily="2" charset="-34"/>
              <a:ea typeface="Roboto"/>
              <a:cs typeface="Mali" panose="00000500000000000000" pitchFamily="2" charset="-34"/>
              <a:sym typeface="Roboto"/>
            </a:endParaRPr>
          </a:p>
        </p:txBody>
      </p:sp>
      <p:grpSp>
        <p:nvGrpSpPr>
          <p:cNvPr id="18" name="Group 17">
            <a:extLst>
              <a:ext uri="{FF2B5EF4-FFF2-40B4-BE49-F238E27FC236}">
                <a16:creationId xmlns="" xmlns:a16="http://schemas.microsoft.com/office/drawing/2014/main" id="{E25A8432-BA5C-CCF3-E0D3-C07090D75B04}"/>
              </a:ext>
            </a:extLst>
          </p:cNvPr>
          <p:cNvGrpSpPr/>
          <p:nvPr/>
        </p:nvGrpSpPr>
        <p:grpSpPr>
          <a:xfrm>
            <a:off x="755650" y="4776016"/>
            <a:ext cx="7632700" cy="1446550"/>
            <a:chOff x="755650" y="4776016"/>
            <a:chExt cx="7632700" cy="1446550"/>
          </a:xfrm>
        </p:grpSpPr>
        <p:sp>
          <p:nvSpPr>
            <p:cNvPr id="19" name="Rectangle 18">
              <a:extLst>
                <a:ext uri="{FF2B5EF4-FFF2-40B4-BE49-F238E27FC236}">
                  <a16:creationId xmlns="" xmlns:a16="http://schemas.microsoft.com/office/drawing/2014/main" id="{C940FB1B-7C34-837D-F3FB-BF51A428AE54}"/>
                </a:ext>
              </a:extLst>
            </p:cNvPr>
            <p:cNvSpPr/>
            <p:nvPr/>
          </p:nvSpPr>
          <p:spPr>
            <a:xfrm>
              <a:off x="755650" y="5163926"/>
              <a:ext cx="7632700" cy="757815"/>
            </a:xfrm>
            <a:prstGeom prst="rect">
              <a:avLst/>
            </a:prstGeom>
            <a:solidFill>
              <a:schemeClr val="bg1"/>
            </a:solid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 xmlns:a16="http://schemas.microsoft.com/office/drawing/2014/main" id="{657AACF9-7618-2E8A-8DD5-F4CA0564CEDE}"/>
                </a:ext>
              </a:extLst>
            </p:cNvPr>
            <p:cNvGrpSpPr/>
            <p:nvPr/>
          </p:nvGrpSpPr>
          <p:grpSpPr>
            <a:xfrm>
              <a:off x="4075195" y="4776016"/>
              <a:ext cx="993611" cy="1446550"/>
              <a:chOff x="4075195" y="2373082"/>
              <a:chExt cx="993611" cy="1446550"/>
            </a:xfrm>
          </p:grpSpPr>
          <p:sp>
            <p:nvSpPr>
              <p:cNvPr id="21" name="Oval 20">
                <a:extLst>
                  <a:ext uri="{FF2B5EF4-FFF2-40B4-BE49-F238E27FC236}">
                    <a16:creationId xmlns="" xmlns:a16="http://schemas.microsoft.com/office/drawing/2014/main" id="{31C90794-2C63-11B7-80C6-D0ABE11A4A0D}"/>
                  </a:ext>
                </a:extLst>
              </p:cNvPr>
              <p:cNvSpPr/>
              <p:nvPr/>
            </p:nvSpPr>
            <p:spPr>
              <a:xfrm>
                <a:off x="4075195" y="2643094"/>
                <a:ext cx="993611" cy="993611"/>
              </a:xfrm>
              <a:prstGeom prst="ellipse">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a:extLst>
                  <a:ext uri="{FF2B5EF4-FFF2-40B4-BE49-F238E27FC236}">
                    <a16:creationId xmlns="" xmlns:a16="http://schemas.microsoft.com/office/drawing/2014/main" id="{126A69BB-B430-EA7C-04B9-8B20337D5E49}"/>
                  </a:ext>
                </a:extLst>
              </p:cNvPr>
              <p:cNvSpPr txBox="1"/>
              <p:nvPr/>
            </p:nvSpPr>
            <p:spPr>
              <a:xfrm>
                <a:off x="4180330" y="2373082"/>
                <a:ext cx="783340" cy="1446550"/>
              </a:xfrm>
              <a:prstGeom prst="rect">
                <a:avLst/>
              </a:prstGeom>
              <a:noFill/>
            </p:spPr>
            <p:txBody>
              <a:bodyPr wrap="square" rtlCol="0">
                <a:spAutoFit/>
              </a:bodyPr>
              <a:lstStyle/>
              <a:p>
                <a:r>
                  <a:rPr lang="en-GB" sz="8800" b="1" dirty="0">
                    <a:solidFill>
                      <a:schemeClr val="bg1"/>
                    </a:solidFill>
                    <a:latin typeface="Mali" panose="00000500000000000000" pitchFamily="2" charset="-34"/>
                    <a:cs typeface="Mali" panose="00000500000000000000" pitchFamily="2" charset="-34"/>
                  </a:rPr>
                  <a:t>=</a:t>
                </a:r>
                <a:endParaRPr lang="en-GB" sz="4000" b="1" dirty="0">
                  <a:solidFill>
                    <a:schemeClr val="bg1"/>
                  </a:solidFill>
                  <a:latin typeface="Mali" panose="00000500000000000000" pitchFamily="2" charset="-34"/>
                  <a:cs typeface="Mali" panose="00000500000000000000" pitchFamily="2" charset="-34"/>
                </a:endParaRPr>
              </a:p>
            </p:txBody>
          </p:sp>
        </p:grpSp>
      </p:grpSp>
      <p:sp>
        <p:nvSpPr>
          <p:cNvPr id="23" name="TextBox 22">
            <a:extLst>
              <a:ext uri="{FF2B5EF4-FFF2-40B4-BE49-F238E27FC236}">
                <a16:creationId xmlns="" xmlns:a16="http://schemas.microsoft.com/office/drawing/2014/main" id="{5C5DCB50-F615-900E-7847-3C1314580803}"/>
              </a:ext>
            </a:extLst>
          </p:cNvPr>
          <p:cNvSpPr txBox="1"/>
          <p:nvPr/>
        </p:nvSpPr>
        <p:spPr>
          <a:xfrm>
            <a:off x="795383" y="5219668"/>
            <a:ext cx="3279547" cy="646331"/>
          </a:xfrm>
          <a:prstGeom prst="rect">
            <a:avLst/>
          </a:prstGeom>
          <a:noFill/>
        </p:spPr>
        <p:txBody>
          <a:bodyPr wrap="square">
            <a:spAutoFit/>
          </a:bodyPr>
          <a:lstStyle/>
          <a:p>
            <a:pPr lvl="0" algn="ctr">
              <a:buClr>
                <a:srgbClr val="000000"/>
              </a:buClr>
              <a:buSzPts val="3200"/>
            </a:pPr>
            <a:r>
              <a:rPr lang="en-GB" sz="3600" b="1" dirty="0">
                <a:solidFill>
                  <a:schemeClr val="dk1"/>
                </a:solidFill>
                <a:latin typeface="Mali" panose="00000500000000000000" pitchFamily="2" charset="-34"/>
                <a:ea typeface="Roboto"/>
                <a:cs typeface="Mali" panose="00000500000000000000" pitchFamily="2" charset="-34"/>
                <a:sym typeface="Roboto"/>
              </a:rPr>
              <a:t>Buy</a:t>
            </a:r>
            <a:endParaRPr lang="en-GB" sz="2000" b="1" dirty="0">
              <a:solidFill>
                <a:schemeClr val="dk1"/>
              </a:solidFill>
              <a:latin typeface="Mali" panose="00000500000000000000" pitchFamily="2" charset="-34"/>
              <a:ea typeface="Roboto"/>
              <a:cs typeface="Mali" panose="00000500000000000000" pitchFamily="2" charset="-34"/>
              <a:sym typeface="Roboto"/>
            </a:endParaRPr>
          </a:p>
        </p:txBody>
      </p:sp>
      <p:sp>
        <p:nvSpPr>
          <p:cNvPr id="24" name="TextBox 23">
            <a:extLst>
              <a:ext uri="{FF2B5EF4-FFF2-40B4-BE49-F238E27FC236}">
                <a16:creationId xmlns="" xmlns:a16="http://schemas.microsoft.com/office/drawing/2014/main" id="{9DFD7174-E12A-7D3E-7EF2-B6BCCEC692B4}"/>
              </a:ext>
            </a:extLst>
          </p:cNvPr>
          <p:cNvSpPr txBox="1"/>
          <p:nvPr/>
        </p:nvSpPr>
        <p:spPr>
          <a:xfrm>
            <a:off x="5068542" y="5219668"/>
            <a:ext cx="3280075" cy="646331"/>
          </a:xfrm>
          <a:prstGeom prst="rect">
            <a:avLst/>
          </a:prstGeom>
          <a:noFill/>
        </p:spPr>
        <p:txBody>
          <a:bodyPr wrap="square">
            <a:spAutoFit/>
          </a:bodyPr>
          <a:lstStyle/>
          <a:p>
            <a:pPr lvl="0" algn="ctr">
              <a:buClr>
                <a:srgbClr val="000000"/>
              </a:buClr>
              <a:buSzPts val="3600"/>
            </a:pPr>
            <a:r>
              <a:rPr lang="en-GB" sz="3600" b="1" dirty="0">
                <a:solidFill>
                  <a:schemeClr val="dk1"/>
                </a:solidFill>
                <a:latin typeface="Mali" panose="00000500000000000000" pitchFamily="2" charset="-34"/>
                <a:ea typeface="Roboto"/>
                <a:cs typeface="Mali" panose="00000500000000000000" pitchFamily="2" charset="-34"/>
                <a:sym typeface="Roboto"/>
              </a:rPr>
              <a:t>Bought</a:t>
            </a:r>
            <a:endParaRPr lang="en-GB" sz="2000" b="1" dirty="0">
              <a:solidFill>
                <a:srgbClr val="E94E13"/>
              </a:solidFill>
              <a:latin typeface="Mali" panose="00000500000000000000" pitchFamily="2" charset="-34"/>
              <a:ea typeface="Roboto"/>
              <a:cs typeface="Mali" panose="00000500000000000000" pitchFamily="2" charset="-34"/>
              <a:sym typeface="Roboto"/>
            </a:endParaRPr>
          </a:p>
        </p:txBody>
      </p:sp>
    </p:spTree>
    <p:extLst>
      <p:ext uri="{BB962C8B-B14F-4D97-AF65-F5344CB8AC3E}">
        <p14:creationId xmlns:p14="http://schemas.microsoft.com/office/powerpoint/2010/main" val="193010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500"/>
                            </p:stCondLst>
                            <p:childTnLst>
                              <p:par>
                                <p:cTn id="24" presetID="2" presetClass="entr" presetSubtype="4"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par>
                          <p:cTn id="38" fill="hold">
                            <p:stCondLst>
                              <p:cond delay="500"/>
                            </p:stCondLst>
                            <p:childTnLst>
                              <p:par>
                                <p:cTn id="39" presetID="2" presetClass="entr" presetSubtype="4"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6" grpId="0"/>
      <p:bldP spid="17" grpId="0"/>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B488757-4709-AE57-DC49-E304A65E0E93}"/>
              </a:ext>
            </a:extLst>
          </p:cNvPr>
          <p:cNvSpPr>
            <a:spLocks noGrp="1"/>
          </p:cNvSpPr>
          <p:nvPr>
            <p:ph type="title"/>
          </p:nvPr>
        </p:nvSpPr>
        <p:spPr/>
        <p:txBody>
          <a:bodyPr/>
          <a:lstStyle/>
          <a:p>
            <a:r>
              <a:rPr lang="en-GB" sz="4400" dirty="0"/>
              <a:t>Dấu </a:t>
            </a:r>
            <a:r>
              <a:rPr lang="en-GB" sz="4400" dirty="0" err="1"/>
              <a:t>hiệu</a:t>
            </a:r>
            <a:r>
              <a:rPr lang="en-GB" sz="4400" dirty="0"/>
              <a:t> </a:t>
            </a:r>
            <a:r>
              <a:rPr lang="en-GB" sz="4400" dirty="0" err="1"/>
              <a:t>nhận</a:t>
            </a:r>
            <a:r>
              <a:rPr lang="en-GB" sz="4400" dirty="0"/>
              <a:t> </a:t>
            </a:r>
            <a:r>
              <a:rPr lang="en-GB" sz="4400" dirty="0" err="1"/>
              <a:t>biết</a:t>
            </a:r>
            <a:endParaRPr lang="en-GB" sz="4400" dirty="0"/>
          </a:p>
        </p:txBody>
      </p:sp>
      <p:grpSp>
        <p:nvGrpSpPr>
          <p:cNvPr id="3" name="Group 2">
            <a:extLst>
              <a:ext uri="{FF2B5EF4-FFF2-40B4-BE49-F238E27FC236}">
                <a16:creationId xmlns="" xmlns:a16="http://schemas.microsoft.com/office/drawing/2014/main" id="{F17042F7-A65B-AC63-286C-B5277B9F8CA4}"/>
              </a:ext>
            </a:extLst>
          </p:cNvPr>
          <p:cNvGrpSpPr/>
          <p:nvPr/>
        </p:nvGrpSpPr>
        <p:grpSpPr>
          <a:xfrm>
            <a:off x="755650" y="1951134"/>
            <a:ext cx="7367828" cy="513963"/>
            <a:chOff x="888086" y="2220109"/>
            <a:chExt cx="7367828" cy="513963"/>
          </a:xfrm>
        </p:grpSpPr>
        <p:sp>
          <p:nvSpPr>
            <p:cNvPr id="4" name="Rectangle 3">
              <a:extLst>
                <a:ext uri="{FF2B5EF4-FFF2-40B4-BE49-F238E27FC236}">
                  <a16:creationId xmlns="" xmlns:a16="http://schemas.microsoft.com/office/drawing/2014/main" id="{016D336D-E44A-A749-BFBD-06DCC9C274A2}"/>
                </a:ext>
              </a:extLst>
            </p:cNvPr>
            <p:cNvSpPr/>
            <p:nvPr/>
          </p:nvSpPr>
          <p:spPr>
            <a:xfrm>
              <a:off x="888086" y="2220109"/>
              <a:ext cx="7367828" cy="513963"/>
            </a:xfrm>
            <a:prstGeom prst="rect">
              <a:avLst/>
            </a:prstGeom>
            <a:solidFill>
              <a:schemeClr val="bg1"/>
            </a:solidFill>
            <a:ln w="38100">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Mali" panose="00000500000000000000" pitchFamily="2" charset="-34"/>
                <a:cs typeface="Mali" panose="00000500000000000000" pitchFamily="2" charset="-34"/>
              </a:endParaRPr>
            </a:p>
          </p:txBody>
        </p:sp>
        <p:sp>
          <p:nvSpPr>
            <p:cNvPr id="5" name="TextBox 4">
              <a:extLst>
                <a:ext uri="{FF2B5EF4-FFF2-40B4-BE49-F238E27FC236}">
                  <a16:creationId xmlns="" xmlns:a16="http://schemas.microsoft.com/office/drawing/2014/main" id="{93B55EDC-0032-E4BD-A707-7ADB9EA5625C}"/>
                </a:ext>
              </a:extLst>
            </p:cNvPr>
            <p:cNvSpPr txBox="1"/>
            <p:nvPr/>
          </p:nvSpPr>
          <p:spPr>
            <a:xfrm>
              <a:off x="1827016" y="2286867"/>
              <a:ext cx="5489968" cy="380446"/>
            </a:xfrm>
            <a:prstGeom prst="rect">
              <a:avLst/>
            </a:prstGeom>
            <a:noFill/>
            <a:ln>
              <a:noFill/>
            </a:ln>
          </p:spPr>
          <p:txBody>
            <a:bodyPr wrap="square" rtlCol="0">
              <a:noAutofit/>
            </a:bodyPr>
            <a:lstStyle/>
            <a:p>
              <a:pPr algn="ctr"/>
              <a:r>
                <a:rPr lang="vi-VN" sz="2000" dirty="0">
                  <a:latin typeface="Mali" panose="00000500000000000000" pitchFamily="2" charset="-34"/>
                  <a:cs typeface="Mali" panose="00000500000000000000" pitchFamily="2" charset="-34"/>
                </a:rPr>
                <a:t>Ago: cách đây…</a:t>
              </a:r>
            </a:p>
          </p:txBody>
        </p:sp>
      </p:grpSp>
      <p:grpSp>
        <p:nvGrpSpPr>
          <p:cNvPr id="6" name="Group 5">
            <a:extLst>
              <a:ext uri="{FF2B5EF4-FFF2-40B4-BE49-F238E27FC236}">
                <a16:creationId xmlns="" xmlns:a16="http://schemas.microsoft.com/office/drawing/2014/main" id="{2203345F-9C77-554F-7E1E-376D8B1C3399}"/>
              </a:ext>
            </a:extLst>
          </p:cNvPr>
          <p:cNvGrpSpPr/>
          <p:nvPr/>
        </p:nvGrpSpPr>
        <p:grpSpPr>
          <a:xfrm>
            <a:off x="755650" y="3729366"/>
            <a:ext cx="7367828" cy="513963"/>
            <a:chOff x="888086" y="2220109"/>
            <a:chExt cx="7367828" cy="513963"/>
          </a:xfrm>
        </p:grpSpPr>
        <p:sp>
          <p:nvSpPr>
            <p:cNvPr id="7" name="Rectangle 6">
              <a:extLst>
                <a:ext uri="{FF2B5EF4-FFF2-40B4-BE49-F238E27FC236}">
                  <a16:creationId xmlns="" xmlns:a16="http://schemas.microsoft.com/office/drawing/2014/main" id="{D946AFAD-E0FA-5CF3-A98B-1895136C8BCD}"/>
                </a:ext>
              </a:extLst>
            </p:cNvPr>
            <p:cNvSpPr/>
            <p:nvPr/>
          </p:nvSpPr>
          <p:spPr>
            <a:xfrm>
              <a:off x="888086" y="2220109"/>
              <a:ext cx="7367828" cy="513963"/>
            </a:xfrm>
            <a:prstGeom prst="rect">
              <a:avLst/>
            </a:prstGeom>
            <a:solidFill>
              <a:schemeClr val="bg1"/>
            </a:solidFill>
            <a:ln w="38100">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Mali" panose="00000500000000000000" pitchFamily="2" charset="-34"/>
                <a:cs typeface="Mali" panose="00000500000000000000" pitchFamily="2" charset="-34"/>
              </a:endParaRPr>
            </a:p>
          </p:txBody>
        </p:sp>
        <p:sp>
          <p:nvSpPr>
            <p:cNvPr id="8" name="TextBox 7">
              <a:extLst>
                <a:ext uri="{FF2B5EF4-FFF2-40B4-BE49-F238E27FC236}">
                  <a16:creationId xmlns="" xmlns:a16="http://schemas.microsoft.com/office/drawing/2014/main" id="{821C9852-3E50-3FDB-A74F-2AB0C1007EFE}"/>
                </a:ext>
              </a:extLst>
            </p:cNvPr>
            <p:cNvSpPr txBox="1"/>
            <p:nvPr/>
          </p:nvSpPr>
          <p:spPr>
            <a:xfrm>
              <a:off x="1827016" y="2286867"/>
              <a:ext cx="5489968" cy="380446"/>
            </a:xfrm>
            <a:prstGeom prst="rect">
              <a:avLst/>
            </a:prstGeom>
            <a:noFill/>
            <a:ln>
              <a:noFill/>
            </a:ln>
          </p:spPr>
          <p:txBody>
            <a:bodyPr wrap="square" rtlCol="0">
              <a:noAutofit/>
            </a:bodyPr>
            <a:lstStyle/>
            <a:p>
              <a:pPr algn="ctr"/>
              <a:r>
                <a:rPr lang="en-GB" sz="2000" dirty="0">
                  <a:latin typeface="Mali" panose="00000500000000000000" pitchFamily="2" charset="-34"/>
                  <a:cs typeface="Mali" panose="00000500000000000000" pitchFamily="2" charset="-34"/>
                </a:rPr>
                <a:t>Seldom: </a:t>
              </a:r>
              <a:r>
                <a:rPr lang="en-GB" sz="2000" dirty="0" err="1">
                  <a:latin typeface="Mali" panose="00000500000000000000" pitchFamily="2" charset="-34"/>
                  <a:cs typeface="Mali" panose="00000500000000000000" pitchFamily="2" charset="-34"/>
                </a:rPr>
                <a:t>Ít</a:t>
              </a:r>
              <a:r>
                <a:rPr lang="en-GB" sz="2000" dirty="0">
                  <a:latin typeface="Mali" panose="00000500000000000000" pitchFamily="2" charset="-34"/>
                  <a:cs typeface="Mali" panose="00000500000000000000" pitchFamily="2" charset="-34"/>
                </a:rPr>
                <a:t> </a:t>
              </a:r>
              <a:r>
                <a:rPr lang="en-GB" sz="2000" dirty="0" err="1">
                  <a:latin typeface="Mali" panose="00000500000000000000" pitchFamily="2" charset="-34"/>
                  <a:cs typeface="Mali" panose="00000500000000000000" pitchFamily="2" charset="-34"/>
                </a:rPr>
                <a:t>khi</a:t>
              </a:r>
              <a:endParaRPr lang="en-GB" sz="2000" dirty="0">
                <a:latin typeface="Mali" panose="00000500000000000000" pitchFamily="2" charset="-34"/>
                <a:cs typeface="Mali" panose="00000500000000000000" pitchFamily="2" charset="-34"/>
              </a:endParaRPr>
            </a:p>
          </p:txBody>
        </p:sp>
      </p:grpSp>
      <p:grpSp>
        <p:nvGrpSpPr>
          <p:cNvPr id="9" name="Group 8">
            <a:extLst>
              <a:ext uri="{FF2B5EF4-FFF2-40B4-BE49-F238E27FC236}">
                <a16:creationId xmlns="" xmlns:a16="http://schemas.microsoft.com/office/drawing/2014/main" id="{FEA54C0F-4073-04C9-B01E-CBC14D1B080A}"/>
              </a:ext>
            </a:extLst>
          </p:cNvPr>
          <p:cNvGrpSpPr/>
          <p:nvPr/>
        </p:nvGrpSpPr>
        <p:grpSpPr>
          <a:xfrm>
            <a:off x="755650" y="4618482"/>
            <a:ext cx="7367828" cy="513963"/>
            <a:chOff x="888086" y="2220109"/>
            <a:chExt cx="7367828" cy="513963"/>
          </a:xfrm>
        </p:grpSpPr>
        <p:sp>
          <p:nvSpPr>
            <p:cNvPr id="10" name="Rectangle 9">
              <a:extLst>
                <a:ext uri="{FF2B5EF4-FFF2-40B4-BE49-F238E27FC236}">
                  <a16:creationId xmlns="" xmlns:a16="http://schemas.microsoft.com/office/drawing/2014/main" id="{B3815EE3-D54E-F970-C78A-1609A03C216C}"/>
                </a:ext>
              </a:extLst>
            </p:cNvPr>
            <p:cNvSpPr/>
            <p:nvPr/>
          </p:nvSpPr>
          <p:spPr>
            <a:xfrm>
              <a:off x="888086" y="2220109"/>
              <a:ext cx="7367828" cy="513963"/>
            </a:xfrm>
            <a:prstGeom prst="rect">
              <a:avLst/>
            </a:prstGeom>
            <a:solidFill>
              <a:schemeClr val="bg1"/>
            </a:solidFill>
            <a:ln w="38100">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Mali" panose="00000500000000000000" pitchFamily="2" charset="-34"/>
                <a:cs typeface="Mali" panose="00000500000000000000" pitchFamily="2" charset="-34"/>
              </a:endParaRPr>
            </a:p>
          </p:txBody>
        </p:sp>
        <p:sp>
          <p:nvSpPr>
            <p:cNvPr id="11" name="TextBox 10">
              <a:extLst>
                <a:ext uri="{FF2B5EF4-FFF2-40B4-BE49-F238E27FC236}">
                  <a16:creationId xmlns="" xmlns:a16="http://schemas.microsoft.com/office/drawing/2014/main" id="{9ED16A50-7074-79A7-62B2-2958D3493AFD}"/>
                </a:ext>
              </a:extLst>
            </p:cNvPr>
            <p:cNvSpPr txBox="1"/>
            <p:nvPr/>
          </p:nvSpPr>
          <p:spPr>
            <a:xfrm>
              <a:off x="1063888" y="2286867"/>
              <a:ext cx="7019074" cy="380446"/>
            </a:xfrm>
            <a:prstGeom prst="rect">
              <a:avLst/>
            </a:prstGeom>
            <a:noFill/>
            <a:ln>
              <a:noFill/>
            </a:ln>
          </p:spPr>
          <p:txBody>
            <a:bodyPr wrap="square" rtlCol="0">
              <a:noAutofit/>
            </a:bodyPr>
            <a:lstStyle/>
            <a:p>
              <a:pPr algn="ctr"/>
              <a:r>
                <a:rPr lang="en-GB" sz="2000" dirty="0">
                  <a:latin typeface="Mali" panose="00000500000000000000" pitchFamily="2" charset="-34"/>
                  <a:cs typeface="Mali" panose="00000500000000000000" pitchFamily="2" charset="-34"/>
                </a:rPr>
                <a:t>Yesterday: </a:t>
              </a:r>
              <a:r>
                <a:rPr lang="en-GB" sz="2000" dirty="0" err="1">
                  <a:latin typeface="Mali" panose="00000500000000000000" pitchFamily="2" charset="-34"/>
                  <a:cs typeface="Mali" panose="00000500000000000000" pitchFamily="2" charset="-34"/>
                </a:rPr>
                <a:t>ngày</a:t>
              </a:r>
              <a:r>
                <a:rPr lang="en-GB" sz="2000" dirty="0">
                  <a:latin typeface="Mali" panose="00000500000000000000" pitchFamily="2" charset="-34"/>
                  <a:cs typeface="Mali" panose="00000500000000000000" pitchFamily="2" charset="-34"/>
                </a:rPr>
                <a:t> </a:t>
              </a:r>
              <a:r>
                <a:rPr lang="en-GB" sz="2000" dirty="0" err="1">
                  <a:latin typeface="Mali" panose="00000500000000000000" pitchFamily="2" charset="-34"/>
                  <a:cs typeface="Mali" panose="00000500000000000000" pitchFamily="2" charset="-34"/>
                </a:rPr>
                <a:t>hôm</a:t>
              </a:r>
              <a:r>
                <a:rPr lang="en-GB" sz="2000" dirty="0">
                  <a:latin typeface="Mali" panose="00000500000000000000" pitchFamily="2" charset="-34"/>
                  <a:cs typeface="Mali" panose="00000500000000000000" pitchFamily="2" charset="-34"/>
                </a:rPr>
                <a:t> qua</a:t>
              </a:r>
            </a:p>
          </p:txBody>
        </p:sp>
      </p:grpSp>
      <p:grpSp>
        <p:nvGrpSpPr>
          <p:cNvPr id="12" name="Group 11">
            <a:extLst>
              <a:ext uri="{FF2B5EF4-FFF2-40B4-BE49-F238E27FC236}">
                <a16:creationId xmlns="" xmlns:a16="http://schemas.microsoft.com/office/drawing/2014/main" id="{F67C8E2B-7C13-BDE7-4782-2AC33AF0070B}"/>
              </a:ext>
            </a:extLst>
          </p:cNvPr>
          <p:cNvGrpSpPr/>
          <p:nvPr/>
        </p:nvGrpSpPr>
        <p:grpSpPr>
          <a:xfrm>
            <a:off x="755650" y="5507597"/>
            <a:ext cx="7367828" cy="513963"/>
            <a:chOff x="888086" y="2220109"/>
            <a:chExt cx="7367828" cy="513963"/>
          </a:xfrm>
        </p:grpSpPr>
        <p:sp>
          <p:nvSpPr>
            <p:cNvPr id="13" name="Rectangle 12">
              <a:extLst>
                <a:ext uri="{FF2B5EF4-FFF2-40B4-BE49-F238E27FC236}">
                  <a16:creationId xmlns="" xmlns:a16="http://schemas.microsoft.com/office/drawing/2014/main" id="{08C9DBFB-BDDD-69F5-195B-101E4544F913}"/>
                </a:ext>
              </a:extLst>
            </p:cNvPr>
            <p:cNvSpPr/>
            <p:nvPr/>
          </p:nvSpPr>
          <p:spPr>
            <a:xfrm>
              <a:off x="888086" y="2220109"/>
              <a:ext cx="7367828" cy="513963"/>
            </a:xfrm>
            <a:prstGeom prst="rect">
              <a:avLst/>
            </a:prstGeom>
            <a:solidFill>
              <a:schemeClr val="bg1"/>
            </a:solidFill>
            <a:ln w="38100">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ali" panose="00000500000000000000" pitchFamily="2" charset="-34"/>
                <a:cs typeface="Mali" panose="00000500000000000000" pitchFamily="2" charset="-34"/>
              </a:endParaRPr>
            </a:p>
          </p:txBody>
        </p:sp>
        <p:sp>
          <p:nvSpPr>
            <p:cNvPr id="14" name="TextBox 13">
              <a:extLst>
                <a:ext uri="{FF2B5EF4-FFF2-40B4-BE49-F238E27FC236}">
                  <a16:creationId xmlns="" xmlns:a16="http://schemas.microsoft.com/office/drawing/2014/main" id="{D18618B5-067A-D791-2F88-042EE9A97D9C}"/>
                </a:ext>
              </a:extLst>
            </p:cNvPr>
            <p:cNvSpPr txBox="1"/>
            <p:nvPr/>
          </p:nvSpPr>
          <p:spPr>
            <a:xfrm>
              <a:off x="1827016" y="2286867"/>
              <a:ext cx="5489968" cy="380446"/>
            </a:xfrm>
            <a:prstGeom prst="rect">
              <a:avLst/>
            </a:prstGeom>
            <a:noFill/>
            <a:ln>
              <a:noFill/>
            </a:ln>
          </p:spPr>
          <p:txBody>
            <a:bodyPr wrap="square" rtlCol="0">
              <a:noAutofit/>
            </a:bodyPr>
            <a:lstStyle/>
            <a:p>
              <a:pPr algn="ctr"/>
              <a:r>
                <a:rPr lang="en-GB" sz="2000" dirty="0">
                  <a:latin typeface="Mali" panose="00000500000000000000" pitchFamily="2" charset="-34"/>
                  <a:cs typeface="Mali" panose="00000500000000000000" pitchFamily="2" charset="-34"/>
                </a:rPr>
                <a:t>Last night/month…: </a:t>
              </a:r>
              <a:r>
                <a:rPr lang="en-GB" sz="2000" dirty="0" err="1">
                  <a:latin typeface="Mali" panose="00000500000000000000" pitchFamily="2" charset="-34"/>
                  <a:cs typeface="Mali" panose="00000500000000000000" pitchFamily="2" charset="-34"/>
                </a:rPr>
                <a:t>tối</a:t>
              </a:r>
              <a:r>
                <a:rPr lang="en-GB" sz="2000" dirty="0">
                  <a:latin typeface="Mali" panose="00000500000000000000" pitchFamily="2" charset="-34"/>
                  <a:cs typeface="Mali" panose="00000500000000000000" pitchFamily="2" charset="-34"/>
                </a:rPr>
                <a:t> qua, </a:t>
              </a:r>
              <a:r>
                <a:rPr lang="en-GB" sz="2000" dirty="0" err="1">
                  <a:latin typeface="Mali" panose="00000500000000000000" pitchFamily="2" charset="-34"/>
                  <a:cs typeface="Mali" panose="00000500000000000000" pitchFamily="2" charset="-34"/>
                </a:rPr>
                <a:t>tháng</a:t>
              </a:r>
              <a:r>
                <a:rPr lang="en-GB" sz="2000" dirty="0">
                  <a:latin typeface="Mali" panose="00000500000000000000" pitchFamily="2" charset="-34"/>
                  <a:cs typeface="Mali" panose="00000500000000000000" pitchFamily="2" charset="-34"/>
                </a:rPr>
                <a:t> </a:t>
              </a:r>
              <a:r>
                <a:rPr lang="en-GB" sz="2000" dirty="0" err="1">
                  <a:latin typeface="Mali" panose="00000500000000000000" pitchFamily="2" charset="-34"/>
                  <a:cs typeface="Mali" panose="00000500000000000000" pitchFamily="2" charset="-34"/>
                </a:rPr>
                <a:t>trước</a:t>
              </a:r>
              <a:endParaRPr lang="en-GB" sz="2000" dirty="0">
                <a:latin typeface="Mali" panose="00000500000000000000" pitchFamily="2" charset="-34"/>
                <a:cs typeface="Mali" panose="00000500000000000000" pitchFamily="2" charset="-34"/>
              </a:endParaRPr>
            </a:p>
          </p:txBody>
        </p:sp>
      </p:grpSp>
      <p:grpSp>
        <p:nvGrpSpPr>
          <p:cNvPr id="15" name="Group 14">
            <a:extLst>
              <a:ext uri="{FF2B5EF4-FFF2-40B4-BE49-F238E27FC236}">
                <a16:creationId xmlns="" xmlns:a16="http://schemas.microsoft.com/office/drawing/2014/main" id="{2DFC1335-ED1E-3CF3-91EF-9C7F798CD7B5}"/>
              </a:ext>
            </a:extLst>
          </p:cNvPr>
          <p:cNvGrpSpPr/>
          <p:nvPr/>
        </p:nvGrpSpPr>
        <p:grpSpPr>
          <a:xfrm>
            <a:off x="755650" y="2840250"/>
            <a:ext cx="7367828" cy="513963"/>
            <a:chOff x="888086" y="1915278"/>
            <a:chExt cx="7367828" cy="513963"/>
          </a:xfrm>
        </p:grpSpPr>
        <p:sp>
          <p:nvSpPr>
            <p:cNvPr id="16" name="Rectangle 15">
              <a:extLst>
                <a:ext uri="{FF2B5EF4-FFF2-40B4-BE49-F238E27FC236}">
                  <a16:creationId xmlns="" xmlns:a16="http://schemas.microsoft.com/office/drawing/2014/main" id="{71F83383-829E-84CE-A1FC-BBE407C4C81F}"/>
                </a:ext>
              </a:extLst>
            </p:cNvPr>
            <p:cNvSpPr/>
            <p:nvPr/>
          </p:nvSpPr>
          <p:spPr>
            <a:xfrm>
              <a:off x="888086" y="1915278"/>
              <a:ext cx="7367828" cy="513963"/>
            </a:xfrm>
            <a:prstGeom prst="rect">
              <a:avLst/>
            </a:prstGeom>
            <a:solidFill>
              <a:schemeClr val="bg1"/>
            </a:solidFill>
            <a:ln w="38100">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Mali" panose="00000500000000000000" pitchFamily="2" charset="-34"/>
                <a:cs typeface="Mali" panose="00000500000000000000" pitchFamily="2" charset="-34"/>
              </a:endParaRPr>
            </a:p>
          </p:txBody>
        </p:sp>
        <p:sp>
          <p:nvSpPr>
            <p:cNvPr id="17" name="TextBox 16">
              <a:extLst>
                <a:ext uri="{FF2B5EF4-FFF2-40B4-BE49-F238E27FC236}">
                  <a16:creationId xmlns="" xmlns:a16="http://schemas.microsoft.com/office/drawing/2014/main" id="{79460F02-DC97-4DE3-311C-BEF073499A4F}"/>
                </a:ext>
              </a:extLst>
            </p:cNvPr>
            <p:cNvSpPr txBox="1"/>
            <p:nvPr/>
          </p:nvSpPr>
          <p:spPr>
            <a:xfrm>
              <a:off x="1077707" y="1989531"/>
              <a:ext cx="6988586" cy="380446"/>
            </a:xfrm>
            <a:prstGeom prst="rect">
              <a:avLst/>
            </a:prstGeom>
            <a:noFill/>
            <a:ln>
              <a:noFill/>
            </a:ln>
          </p:spPr>
          <p:txBody>
            <a:bodyPr wrap="square" rtlCol="0">
              <a:noAutofit/>
            </a:bodyPr>
            <a:lstStyle/>
            <a:p>
              <a:pPr algn="ctr"/>
              <a:r>
                <a:rPr lang="en-GB" sz="2000" dirty="0">
                  <a:latin typeface="Mali" panose="00000500000000000000" pitchFamily="2" charset="-34"/>
                  <a:cs typeface="Mali" panose="00000500000000000000" pitchFamily="2" charset="-34"/>
                </a:rPr>
                <a:t>In + </a:t>
              </a:r>
              <a:r>
                <a:rPr lang="en-GB" sz="2000" dirty="0" err="1">
                  <a:latin typeface="Mali" panose="00000500000000000000" pitchFamily="2" charset="-34"/>
                  <a:cs typeface="Mali" panose="00000500000000000000" pitchFamily="2" charset="-34"/>
                </a:rPr>
                <a:t>khoảng</a:t>
              </a:r>
              <a:r>
                <a:rPr lang="en-GB" sz="2000" dirty="0">
                  <a:latin typeface="Mali" panose="00000500000000000000" pitchFamily="2" charset="-34"/>
                  <a:cs typeface="Mali" panose="00000500000000000000" pitchFamily="2" charset="-34"/>
                </a:rPr>
                <a:t> </a:t>
              </a:r>
              <a:r>
                <a:rPr lang="en-GB" sz="2000" dirty="0" err="1">
                  <a:latin typeface="Mali" panose="00000500000000000000" pitchFamily="2" charset="-34"/>
                  <a:cs typeface="Mali" panose="00000500000000000000" pitchFamily="2" charset="-34"/>
                </a:rPr>
                <a:t>thời</a:t>
              </a:r>
              <a:r>
                <a:rPr lang="en-GB" sz="2000" dirty="0">
                  <a:latin typeface="Mali" panose="00000500000000000000" pitchFamily="2" charset="-34"/>
                  <a:cs typeface="Mali" panose="00000500000000000000" pitchFamily="2" charset="-34"/>
                </a:rPr>
                <a:t> </a:t>
              </a:r>
              <a:r>
                <a:rPr lang="en-GB" sz="2000" dirty="0" err="1">
                  <a:latin typeface="Mali" panose="00000500000000000000" pitchFamily="2" charset="-34"/>
                  <a:cs typeface="Mali" panose="00000500000000000000" pitchFamily="2" charset="-34"/>
                </a:rPr>
                <a:t>gian</a:t>
              </a:r>
              <a:r>
                <a:rPr lang="en-GB" sz="2000" dirty="0">
                  <a:latin typeface="Mali" panose="00000500000000000000" pitchFamily="2" charset="-34"/>
                  <a:cs typeface="Mali" panose="00000500000000000000" pitchFamily="2" charset="-34"/>
                </a:rPr>
                <a:t> </a:t>
              </a:r>
              <a:r>
                <a:rPr lang="en-GB" sz="2000" dirty="0" err="1">
                  <a:latin typeface="Mali" panose="00000500000000000000" pitchFamily="2" charset="-34"/>
                  <a:cs typeface="Mali" panose="00000500000000000000" pitchFamily="2" charset="-34"/>
                </a:rPr>
                <a:t>trong</a:t>
              </a:r>
              <a:r>
                <a:rPr lang="en-GB" sz="2000" dirty="0">
                  <a:latin typeface="Mali" panose="00000500000000000000" pitchFamily="2" charset="-34"/>
                  <a:cs typeface="Mali" panose="00000500000000000000" pitchFamily="2" charset="-34"/>
                </a:rPr>
                <a:t> </a:t>
              </a:r>
              <a:r>
                <a:rPr lang="en-GB" sz="2000" dirty="0" err="1">
                  <a:latin typeface="Mali" panose="00000500000000000000" pitchFamily="2" charset="-34"/>
                  <a:cs typeface="Mali" panose="00000500000000000000" pitchFamily="2" charset="-34"/>
                </a:rPr>
                <a:t>quá</a:t>
              </a:r>
              <a:r>
                <a:rPr lang="en-GB" sz="2000" dirty="0">
                  <a:latin typeface="Mali" panose="00000500000000000000" pitchFamily="2" charset="-34"/>
                  <a:cs typeface="Mali" panose="00000500000000000000" pitchFamily="2" charset="-34"/>
                </a:rPr>
                <a:t> </a:t>
              </a:r>
              <a:r>
                <a:rPr lang="en-GB" sz="2000" dirty="0" err="1">
                  <a:latin typeface="Mali" panose="00000500000000000000" pitchFamily="2" charset="-34"/>
                  <a:cs typeface="Mali" panose="00000500000000000000" pitchFamily="2" charset="-34"/>
                </a:rPr>
                <a:t>khứ</a:t>
              </a:r>
              <a:r>
                <a:rPr lang="en-GB" sz="2000" dirty="0">
                  <a:latin typeface="Mali" panose="00000500000000000000" pitchFamily="2" charset="-34"/>
                  <a:cs typeface="Mali" panose="00000500000000000000" pitchFamily="2" charset="-34"/>
                </a:rPr>
                <a:t>. </a:t>
              </a:r>
              <a:r>
                <a:rPr lang="en-GB" sz="2000" dirty="0" err="1">
                  <a:latin typeface="Mali" panose="00000500000000000000" pitchFamily="2" charset="-34"/>
                  <a:cs typeface="Mali" panose="00000500000000000000" pitchFamily="2" charset="-34"/>
                </a:rPr>
                <a:t>Ví</a:t>
              </a:r>
              <a:r>
                <a:rPr lang="en-GB" sz="2000" dirty="0">
                  <a:latin typeface="Mali" panose="00000500000000000000" pitchFamily="2" charset="-34"/>
                  <a:cs typeface="Mali" panose="00000500000000000000" pitchFamily="2" charset="-34"/>
                </a:rPr>
                <a:t> </a:t>
              </a:r>
              <a:r>
                <a:rPr lang="en-GB" sz="2000" dirty="0" err="1">
                  <a:latin typeface="Mali" panose="00000500000000000000" pitchFamily="2" charset="-34"/>
                  <a:cs typeface="Mali" panose="00000500000000000000" pitchFamily="2" charset="-34"/>
                </a:rPr>
                <a:t>dụ</a:t>
              </a:r>
              <a:r>
                <a:rPr lang="en-GB" sz="2000" dirty="0">
                  <a:latin typeface="Mali" panose="00000500000000000000" pitchFamily="2" charset="-34"/>
                  <a:cs typeface="Mali" panose="00000500000000000000" pitchFamily="2" charset="-34"/>
                </a:rPr>
                <a:t>: In 1992, … </a:t>
              </a:r>
            </a:p>
          </p:txBody>
        </p:sp>
      </p:grpSp>
    </p:spTree>
    <p:extLst>
      <p:ext uri="{BB962C8B-B14F-4D97-AF65-F5344CB8AC3E}">
        <p14:creationId xmlns:p14="http://schemas.microsoft.com/office/powerpoint/2010/main" val="37081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Single Corner Snipped 2">
            <a:extLst>
              <a:ext uri="{FF2B5EF4-FFF2-40B4-BE49-F238E27FC236}">
                <a16:creationId xmlns="" xmlns:a16="http://schemas.microsoft.com/office/drawing/2014/main" id="{E5B2E3F1-3600-B402-7083-08A06E401045}"/>
              </a:ext>
            </a:extLst>
          </p:cNvPr>
          <p:cNvSpPr/>
          <p:nvPr/>
        </p:nvSpPr>
        <p:spPr>
          <a:xfrm>
            <a:off x="-313981" y="2480073"/>
            <a:ext cx="10174077" cy="1897854"/>
          </a:xfrm>
          <a:prstGeom prst="snip1Rect">
            <a:avLst>
              <a:gd name="adj" fmla="val 0"/>
            </a:avLst>
          </a:prstGeom>
          <a:solidFill>
            <a:srgbClr val="00A8E7"/>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 xmlns:a16="http://schemas.microsoft.com/office/drawing/2014/main" id="{9B6AB29A-CFBC-EF7F-E60A-151CB2769CD4}"/>
              </a:ext>
            </a:extLst>
          </p:cNvPr>
          <p:cNvSpPr txBox="1"/>
          <p:nvPr/>
        </p:nvSpPr>
        <p:spPr>
          <a:xfrm>
            <a:off x="900827" y="2828836"/>
            <a:ext cx="7342347" cy="1200329"/>
          </a:xfrm>
          <a:prstGeom prst="rect">
            <a:avLst/>
          </a:prstGeom>
          <a:noFill/>
        </p:spPr>
        <p:txBody>
          <a:bodyPr wrap="square">
            <a:spAutoFit/>
          </a:bodyPr>
          <a:lstStyle/>
          <a:p>
            <a:pPr lvl="0" algn="ctr">
              <a:buClr>
                <a:srgbClr val="000000"/>
              </a:buClr>
              <a:buSzPts val="1800"/>
            </a:pPr>
            <a:r>
              <a:rPr lang="en-GB" sz="7200" b="1" dirty="0" err="1">
                <a:solidFill>
                  <a:schemeClr val="bg1"/>
                </a:solidFill>
                <a:latin typeface="Mali" panose="00000500000000000000" pitchFamily="2" charset="-34"/>
                <a:ea typeface="Roboto"/>
                <a:cs typeface="Mali" panose="00000500000000000000" pitchFamily="2" charset="-34"/>
                <a:sym typeface="Roboto"/>
              </a:rPr>
              <a:t>Luyện</a:t>
            </a:r>
            <a:r>
              <a:rPr lang="en-GB" sz="7200" b="1" dirty="0">
                <a:solidFill>
                  <a:schemeClr val="bg1"/>
                </a:solidFill>
                <a:latin typeface="Mali" panose="00000500000000000000" pitchFamily="2" charset="-34"/>
                <a:ea typeface="Roboto"/>
                <a:cs typeface="Mali" panose="00000500000000000000" pitchFamily="2" charset="-34"/>
                <a:sym typeface="Roboto"/>
              </a:rPr>
              <a:t> </a:t>
            </a:r>
            <a:r>
              <a:rPr lang="en-GB" sz="7200" b="1" dirty="0" err="1">
                <a:solidFill>
                  <a:schemeClr val="bg1"/>
                </a:solidFill>
                <a:latin typeface="Mali" panose="00000500000000000000" pitchFamily="2" charset="-34"/>
                <a:ea typeface="Roboto"/>
                <a:cs typeface="Mali" panose="00000500000000000000" pitchFamily="2" charset="-34"/>
                <a:sym typeface="Roboto"/>
              </a:rPr>
              <a:t>Tập</a:t>
            </a:r>
            <a:endParaRPr lang="en-GB" sz="7200" b="1" dirty="0">
              <a:solidFill>
                <a:schemeClr val="bg1"/>
              </a:solidFill>
              <a:latin typeface="Mali" panose="00000500000000000000" pitchFamily="2" charset="-34"/>
              <a:ea typeface="Roboto"/>
              <a:cs typeface="Mali" panose="00000500000000000000" pitchFamily="2" charset="-34"/>
              <a:sym typeface="Roboto"/>
            </a:endParaRPr>
          </a:p>
        </p:txBody>
      </p:sp>
      <p:sp>
        <p:nvSpPr>
          <p:cNvPr id="6" name="Rectangle 5"/>
          <p:cNvSpPr/>
          <p:nvPr/>
        </p:nvSpPr>
        <p:spPr>
          <a:xfrm>
            <a:off x="1055370" y="4824961"/>
            <a:ext cx="7033260" cy="42926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n-US" sz="1600" i="1" dirty="0">
                <a:solidFill>
                  <a:srgbClr val="FF0000"/>
                </a:solidFill>
                <a:effectLst/>
                <a:latin typeface="UTM Swiss Condensed"/>
                <a:ea typeface="Calibri" panose="020F0502020204030204" pitchFamily="34" charset="0"/>
                <a:cs typeface="Times New Roman" panose="02020603050405020304" pitchFamily="18" charset="0"/>
              </a:rPr>
              <a:t>Giaoandethitienganh.info </a:t>
            </a:r>
            <a:r>
              <a:rPr lang="en-US" sz="1600" dirty="0">
                <a:solidFill>
                  <a:srgbClr val="FF0000"/>
                </a:solidFill>
                <a:effectLst/>
                <a:latin typeface="UTM Swiss Condensed"/>
                <a:ea typeface="Calibri" panose="020F0502020204030204" pitchFamily="34" charset="0"/>
                <a:cs typeface="Times New Roman" panose="02020603050405020304" pitchFamily="18" charset="0"/>
              </a:rPr>
              <a:t> </a:t>
            </a:r>
            <a:r>
              <a:rPr lang="en-US" sz="1600" dirty="0" err="1">
                <a:solidFill>
                  <a:srgbClr val="FF0000"/>
                </a:solidFill>
                <a:effectLst/>
                <a:latin typeface="UTM Swiss Condensed"/>
                <a:ea typeface="Calibri" panose="020F0502020204030204" pitchFamily="34" charset="0"/>
                <a:cs typeface="Times New Roman" panose="02020603050405020304" pitchFamily="18" charset="0"/>
              </a:rPr>
              <a:t>có</a:t>
            </a:r>
            <a:r>
              <a:rPr lang="en-US" sz="1600" dirty="0">
                <a:solidFill>
                  <a:srgbClr val="FF0000"/>
                </a:solidFill>
                <a:effectLst/>
                <a:latin typeface="UTM Swiss Condensed"/>
                <a:ea typeface="Calibri" panose="020F0502020204030204" pitchFamily="34" charset="0"/>
                <a:cs typeface="Times New Roman" panose="02020603050405020304" pitchFamily="18" charset="0"/>
              </a:rPr>
              <a:t> </a:t>
            </a:r>
            <a:r>
              <a:rPr lang="en-US" sz="1600" dirty="0" err="1">
                <a:solidFill>
                  <a:srgbClr val="FF0000"/>
                </a:solidFill>
                <a:effectLst/>
                <a:latin typeface="UTM Swiss Condensed"/>
                <a:ea typeface="Calibri" panose="020F0502020204030204" pitchFamily="34" charset="0"/>
                <a:cs typeface="Times New Roman" panose="02020603050405020304" pitchFamily="18" charset="0"/>
              </a:rPr>
              <a:t>rất</a:t>
            </a:r>
            <a:r>
              <a:rPr lang="en-US" sz="1600" dirty="0">
                <a:solidFill>
                  <a:srgbClr val="FF0000"/>
                </a:solidFill>
                <a:effectLst/>
                <a:latin typeface="UTM Swiss Condensed"/>
                <a:ea typeface="Calibri" panose="020F0502020204030204" pitchFamily="34" charset="0"/>
                <a:cs typeface="Times New Roman" panose="02020603050405020304" pitchFamily="18" charset="0"/>
              </a:rPr>
              <a:t> </a:t>
            </a:r>
            <a:r>
              <a:rPr lang="en-US" sz="1600" dirty="0" err="1">
                <a:solidFill>
                  <a:srgbClr val="FF0000"/>
                </a:solidFill>
                <a:effectLst/>
                <a:latin typeface="UTM Swiss Condensed"/>
                <a:ea typeface="Calibri" panose="020F0502020204030204" pitchFamily="34" charset="0"/>
                <a:cs typeface="Times New Roman" panose="02020603050405020304" pitchFamily="18" charset="0"/>
              </a:rPr>
              <a:t>nhiều</a:t>
            </a:r>
            <a:r>
              <a:rPr lang="en-US" sz="1600" dirty="0">
                <a:solidFill>
                  <a:srgbClr val="FF0000"/>
                </a:solidFill>
                <a:effectLst/>
                <a:latin typeface="UTM Swiss Condensed"/>
                <a:ea typeface="Calibri" panose="020F0502020204030204" pitchFamily="34" charset="0"/>
                <a:cs typeface="Times New Roman" panose="02020603050405020304" pitchFamily="18" charset="0"/>
              </a:rPr>
              <a:t> </a:t>
            </a:r>
            <a:r>
              <a:rPr lang="en-US" sz="1600" dirty="0" err="1">
                <a:solidFill>
                  <a:srgbClr val="FF0000"/>
                </a:solidFill>
                <a:effectLst/>
                <a:latin typeface="UTM Swiss Condensed"/>
                <a:ea typeface="Calibri" panose="020F0502020204030204" pitchFamily="34" charset="0"/>
                <a:cs typeface="Times New Roman" panose="02020603050405020304" pitchFamily="18" charset="0"/>
              </a:rPr>
              <a:t>tài</a:t>
            </a:r>
            <a:r>
              <a:rPr lang="en-US" sz="1600" dirty="0">
                <a:solidFill>
                  <a:srgbClr val="FF0000"/>
                </a:solidFill>
                <a:effectLst/>
                <a:latin typeface="UTM Swiss Condensed"/>
                <a:ea typeface="Calibri" panose="020F0502020204030204" pitchFamily="34" charset="0"/>
                <a:cs typeface="Times New Roman" panose="02020603050405020304" pitchFamily="18" charset="0"/>
              </a:rPr>
              <a:t> </a:t>
            </a:r>
            <a:r>
              <a:rPr lang="en-US" sz="1600" dirty="0" err="1">
                <a:solidFill>
                  <a:srgbClr val="FF0000"/>
                </a:solidFill>
                <a:effectLst/>
                <a:latin typeface="UTM Swiss Condensed"/>
                <a:ea typeface="Calibri" panose="020F0502020204030204" pitchFamily="34" charset="0"/>
                <a:cs typeface="Times New Roman" panose="02020603050405020304" pitchFamily="18" charset="0"/>
              </a:rPr>
              <a:t>liệu</a:t>
            </a:r>
            <a:r>
              <a:rPr lang="en-US" sz="1600" dirty="0">
                <a:solidFill>
                  <a:srgbClr val="FF0000"/>
                </a:solidFill>
                <a:effectLst/>
                <a:latin typeface="UTM Swiss Condensed"/>
                <a:ea typeface="Calibri" panose="020F0502020204030204" pitchFamily="34" charset="0"/>
                <a:cs typeface="Times New Roman" panose="02020603050405020304" pitchFamily="18" charset="0"/>
              </a:rPr>
              <a:t> </a:t>
            </a:r>
            <a:r>
              <a:rPr lang="en-US" sz="1600" dirty="0" err="1">
                <a:solidFill>
                  <a:srgbClr val="FF0000"/>
                </a:solidFill>
                <a:effectLst/>
                <a:latin typeface="UTM Swiss Condensed"/>
                <a:ea typeface="Calibri" panose="020F0502020204030204" pitchFamily="34" charset="0"/>
                <a:cs typeface="Times New Roman" panose="02020603050405020304" pitchFamily="18" charset="0"/>
              </a:rPr>
              <a:t>tiếng</a:t>
            </a:r>
            <a:r>
              <a:rPr lang="en-US" sz="1600" dirty="0">
                <a:solidFill>
                  <a:srgbClr val="FF0000"/>
                </a:solidFill>
                <a:effectLst/>
                <a:latin typeface="UTM Swiss Condensed"/>
                <a:ea typeface="Calibri" panose="020F0502020204030204" pitchFamily="34" charset="0"/>
                <a:cs typeface="Times New Roman" panose="02020603050405020304" pitchFamily="18" charset="0"/>
              </a:rPr>
              <a:t> </a:t>
            </a:r>
            <a:r>
              <a:rPr lang="en-US" sz="1600" dirty="0" err="1">
                <a:solidFill>
                  <a:srgbClr val="FF0000"/>
                </a:solidFill>
                <a:effectLst/>
                <a:latin typeface="UTM Swiss Condensed"/>
                <a:ea typeface="Calibri" panose="020F0502020204030204" pitchFamily="34" charset="0"/>
                <a:cs typeface="Times New Roman" panose="02020603050405020304" pitchFamily="18" charset="0"/>
              </a:rPr>
              <a:t>anh</a:t>
            </a:r>
            <a:r>
              <a:rPr lang="en-US" sz="1600" dirty="0">
                <a:solidFill>
                  <a:srgbClr val="FF0000"/>
                </a:solidFill>
                <a:effectLst/>
                <a:latin typeface="UTM Swiss Condensed"/>
                <a:ea typeface="Calibri" panose="020F0502020204030204" pitchFamily="34" charset="0"/>
                <a:cs typeface="Times New Roman" panose="02020603050405020304" pitchFamily="18" charset="0"/>
              </a:rPr>
              <a:t> file word hay, </a:t>
            </a:r>
            <a:r>
              <a:rPr lang="en-US" sz="1600" dirty="0" err="1">
                <a:solidFill>
                  <a:srgbClr val="FF0000"/>
                </a:solidFill>
                <a:effectLst/>
                <a:latin typeface="UTM Swiss Condensed"/>
                <a:ea typeface="Calibri" panose="020F0502020204030204" pitchFamily="34" charset="0"/>
                <a:cs typeface="Times New Roman" panose="02020603050405020304" pitchFamily="18" charset="0"/>
              </a:rPr>
              <a:t>chất</a:t>
            </a:r>
            <a:r>
              <a:rPr lang="en-US" sz="1600" dirty="0">
                <a:solidFill>
                  <a:srgbClr val="FF0000"/>
                </a:solidFill>
                <a:effectLst/>
                <a:latin typeface="UTM Swiss Condensed"/>
                <a:ea typeface="Calibri" panose="020F0502020204030204" pitchFamily="34" charset="0"/>
                <a:cs typeface="Times New Roman" panose="02020603050405020304" pitchFamily="18" charset="0"/>
              </a:rPr>
              <a:t> </a:t>
            </a:r>
            <a:r>
              <a:rPr lang="en-US" sz="1600" dirty="0" err="1">
                <a:solidFill>
                  <a:srgbClr val="FF0000"/>
                </a:solidFill>
                <a:effectLst/>
                <a:latin typeface="UTM Swiss Condensed"/>
                <a:ea typeface="Calibri" panose="020F0502020204030204" pitchFamily="34" charset="0"/>
                <a:cs typeface="Times New Roman" panose="02020603050405020304" pitchFamily="18" charset="0"/>
              </a:rPr>
              <a:t>lượng</a:t>
            </a:r>
            <a:r>
              <a:rPr lang="en-US" sz="1600" dirty="0">
                <a:solidFill>
                  <a:srgbClr val="FF0000"/>
                </a:solidFill>
                <a:effectLst/>
                <a:latin typeface="UTM Swiss Condensed"/>
                <a:ea typeface="Calibri" panose="020F0502020204030204" pitchFamily="34" charset="0"/>
                <a:cs typeface="Times New Roman" panose="02020603050405020304" pitchFamily="18" charset="0"/>
              </a:rPr>
              <a:t>, </a:t>
            </a:r>
            <a:r>
              <a:rPr lang="en-US" sz="1600" dirty="0" err="1">
                <a:solidFill>
                  <a:srgbClr val="FF0000"/>
                </a:solidFill>
                <a:effectLst/>
                <a:latin typeface="UTM Swiss Condensed"/>
                <a:ea typeface="Calibri" panose="020F0502020204030204" pitchFamily="34" charset="0"/>
                <a:cs typeface="Times New Roman" panose="02020603050405020304" pitchFamily="18" charset="0"/>
              </a:rPr>
              <a:t>mời</a:t>
            </a:r>
            <a:r>
              <a:rPr lang="en-US" sz="1600" dirty="0">
                <a:solidFill>
                  <a:srgbClr val="FF0000"/>
                </a:solidFill>
                <a:effectLst/>
                <a:latin typeface="UTM Swiss Condensed"/>
                <a:ea typeface="Calibri" panose="020F0502020204030204" pitchFamily="34" charset="0"/>
                <a:cs typeface="Times New Roman" panose="02020603050405020304" pitchFamily="18" charset="0"/>
              </a:rPr>
              <a:t> </a:t>
            </a:r>
            <a:r>
              <a:rPr lang="en-US" sz="1600" dirty="0" err="1">
                <a:solidFill>
                  <a:srgbClr val="FF0000"/>
                </a:solidFill>
                <a:effectLst/>
                <a:latin typeface="UTM Swiss Condensed"/>
                <a:ea typeface="Calibri" panose="020F0502020204030204" pitchFamily="34" charset="0"/>
                <a:cs typeface="Times New Roman" panose="02020603050405020304" pitchFamily="18" charset="0"/>
              </a:rPr>
              <a:t>bạn</a:t>
            </a:r>
            <a:r>
              <a:rPr lang="en-US" sz="1600" dirty="0">
                <a:solidFill>
                  <a:srgbClr val="FF0000"/>
                </a:solidFill>
                <a:effectLst/>
                <a:latin typeface="UTM Swiss Condensed"/>
                <a:ea typeface="Calibri" panose="020F0502020204030204" pitchFamily="34" charset="0"/>
                <a:cs typeface="Times New Roman" panose="02020603050405020304" pitchFamily="18" charset="0"/>
              </a:rPr>
              <a:t> </a:t>
            </a:r>
            <a:r>
              <a:rPr lang="en-US" sz="1600" dirty="0" err="1">
                <a:solidFill>
                  <a:srgbClr val="FF0000"/>
                </a:solidFill>
                <a:effectLst/>
                <a:latin typeface="UTM Swiss Condensed"/>
                <a:ea typeface="Calibri" panose="020F0502020204030204" pitchFamily="34" charset="0"/>
                <a:cs typeface="Times New Roman" panose="02020603050405020304" pitchFamily="18" charset="0"/>
              </a:rPr>
              <a:t>đăng</a:t>
            </a:r>
            <a:r>
              <a:rPr lang="en-US" sz="1600" dirty="0">
                <a:solidFill>
                  <a:srgbClr val="FF0000"/>
                </a:solidFill>
                <a:effectLst/>
                <a:latin typeface="UTM Swiss Condensed"/>
                <a:ea typeface="Calibri" panose="020F0502020204030204" pitchFamily="34" charset="0"/>
                <a:cs typeface="Times New Roman" panose="02020603050405020304" pitchFamily="18" charset="0"/>
              </a:rPr>
              <a:t> </a:t>
            </a:r>
            <a:r>
              <a:rPr lang="en-US" sz="1600" dirty="0" err="1">
                <a:solidFill>
                  <a:srgbClr val="FF0000"/>
                </a:solidFill>
                <a:effectLst/>
                <a:latin typeface="UTM Swiss Condensed"/>
                <a:ea typeface="Calibri" panose="020F0502020204030204" pitchFamily="34" charset="0"/>
                <a:cs typeface="Times New Roman" panose="02020603050405020304" pitchFamily="18" charset="0"/>
              </a:rPr>
              <a:t>ký</a:t>
            </a:r>
            <a:r>
              <a:rPr lang="en-US" sz="1600" dirty="0">
                <a:solidFill>
                  <a:srgbClr val="FF0000"/>
                </a:solidFill>
                <a:effectLst/>
                <a:latin typeface="UTM Swiss Condensed"/>
                <a:ea typeface="Calibri" panose="020F0502020204030204" pitchFamily="34" charset="0"/>
                <a:cs typeface="Times New Roman" panose="02020603050405020304" pitchFamily="18" charset="0"/>
              </a:rPr>
              <a:t> </a:t>
            </a:r>
            <a:r>
              <a:rPr lang="en-US" sz="1600" dirty="0" err="1">
                <a:solidFill>
                  <a:srgbClr val="FF0000"/>
                </a:solidFill>
                <a:effectLst/>
                <a:latin typeface="UTM Swiss Condensed"/>
                <a:ea typeface="Calibri" panose="020F0502020204030204" pitchFamily="34" charset="0"/>
                <a:cs typeface="Times New Roman" panose="02020603050405020304" pitchFamily="18" charset="0"/>
              </a:rPr>
              <a:t>tài</a:t>
            </a:r>
            <a:r>
              <a:rPr lang="en-US" sz="1600" dirty="0">
                <a:solidFill>
                  <a:srgbClr val="FF0000"/>
                </a:solidFill>
                <a:effectLst/>
                <a:latin typeface="UTM Swiss Condensed"/>
                <a:ea typeface="Calibri" panose="020F0502020204030204" pitchFamily="34" charset="0"/>
                <a:cs typeface="Times New Roman" panose="02020603050405020304" pitchFamily="18" charset="0"/>
              </a:rPr>
              <a:t> </a:t>
            </a:r>
            <a:r>
              <a:rPr lang="en-US" sz="1600" dirty="0" err="1">
                <a:solidFill>
                  <a:srgbClr val="FF0000"/>
                </a:solidFill>
                <a:effectLst/>
                <a:latin typeface="UTM Swiss Condensed"/>
                <a:ea typeface="Calibri" panose="020F0502020204030204" pitchFamily="34" charset="0"/>
                <a:cs typeface="Times New Roman" panose="02020603050405020304" pitchFamily="18" charset="0"/>
              </a:rPr>
              <a:t>khoản</a:t>
            </a:r>
            <a:r>
              <a:rPr lang="en-US" sz="1600" dirty="0">
                <a:solidFill>
                  <a:srgbClr val="FF0000"/>
                </a:solidFill>
                <a:effectLst/>
                <a:latin typeface="UTM Swiss Condensed"/>
                <a:ea typeface="Calibri" panose="020F0502020204030204" pitchFamily="34" charset="0"/>
                <a:cs typeface="Times New Roman" panose="02020603050405020304" pitchFamily="18" charset="0"/>
              </a:rPr>
              <a:t> ( </a:t>
            </a:r>
            <a:r>
              <a:rPr lang="en-US" sz="1600" dirty="0" err="1">
                <a:solidFill>
                  <a:srgbClr val="FF0000"/>
                </a:solidFill>
                <a:effectLst/>
                <a:latin typeface="UTM Swiss Condensed"/>
                <a:ea typeface="Calibri" panose="020F0502020204030204" pitchFamily="34" charset="0"/>
                <a:cs typeface="Times New Roman" panose="02020603050405020304" pitchFamily="18" charset="0"/>
              </a:rPr>
              <a:t>chỉ</a:t>
            </a:r>
            <a:r>
              <a:rPr lang="en-US" sz="1600" dirty="0">
                <a:solidFill>
                  <a:srgbClr val="FF0000"/>
                </a:solidFill>
                <a:effectLst/>
                <a:latin typeface="UTM Swiss Condensed"/>
                <a:ea typeface="Calibri" panose="020F0502020204030204" pitchFamily="34" charset="0"/>
                <a:cs typeface="Times New Roman" panose="02020603050405020304" pitchFamily="18" charset="0"/>
              </a:rPr>
              <a:t> 100k/ </a:t>
            </a:r>
            <a:r>
              <a:rPr lang="en-US" sz="1600" dirty="0" err="1">
                <a:solidFill>
                  <a:srgbClr val="FF0000"/>
                </a:solidFill>
                <a:effectLst/>
                <a:latin typeface="UTM Swiss Condensed"/>
                <a:ea typeface="Calibri" panose="020F0502020204030204" pitchFamily="34" charset="0"/>
                <a:cs typeface="Times New Roman" panose="02020603050405020304" pitchFamily="18" charset="0"/>
              </a:rPr>
              <a:t>năm</a:t>
            </a:r>
            <a:r>
              <a:rPr lang="en-US" sz="1600" dirty="0">
                <a:solidFill>
                  <a:srgbClr val="FF0000"/>
                </a:solidFill>
                <a:effectLst/>
                <a:latin typeface="UTM Swiss Condensed"/>
                <a:ea typeface="Calibri" panose="020F0502020204030204" pitchFamily="34" charset="0"/>
                <a:cs typeface="Times New Roman" panose="02020603050405020304" pitchFamily="18" charset="0"/>
              </a:rPr>
              <a:t>) </a:t>
            </a:r>
            <a:r>
              <a:rPr lang="en-US" sz="1600" dirty="0" err="1">
                <a:solidFill>
                  <a:srgbClr val="FF0000"/>
                </a:solidFill>
                <a:effectLst/>
                <a:latin typeface="UTM Swiss Condensed"/>
                <a:ea typeface="Calibri" panose="020F0502020204030204" pitchFamily="34" charset="0"/>
                <a:cs typeface="Times New Roman" panose="02020603050405020304" pitchFamily="18" charset="0"/>
              </a:rPr>
              <a:t>để</a:t>
            </a:r>
            <a:r>
              <a:rPr lang="en-US" sz="1600" dirty="0">
                <a:solidFill>
                  <a:srgbClr val="FF0000"/>
                </a:solidFill>
                <a:effectLst/>
                <a:latin typeface="UTM Swiss Condensed"/>
                <a:ea typeface="Calibri" panose="020F0502020204030204" pitchFamily="34" charset="0"/>
                <a:cs typeface="Times New Roman" panose="02020603050405020304" pitchFamily="18" charset="0"/>
              </a:rPr>
              <a:t> </a:t>
            </a:r>
            <a:r>
              <a:rPr lang="en-US" sz="1600" dirty="0" err="1">
                <a:solidFill>
                  <a:srgbClr val="FF0000"/>
                </a:solidFill>
                <a:effectLst/>
                <a:latin typeface="UTM Swiss Condensed"/>
                <a:ea typeface="Calibri" panose="020F0502020204030204" pitchFamily="34" charset="0"/>
                <a:cs typeface="Times New Roman" panose="02020603050405020304" pitchFamily="18" charset="0"/>
              </a:rPr>
              <a:t>chủ</a:t>
            </a:r>
            <a:r>
              <a:rPr lang="en-US" sz="1600" dirty="0">
                <a:solidFill>
                  <a:srgbClr val="FF0000"/>
                </a:solidFill>
                <a:effectLst/>
                <a:latin typeface="UTM Swiss Condensed"/>
                <a:ea typeface="Calibri" panose="020F0502020204030204" pitchFamily="34" charset="0"/>
                <a:cs typeface="Times New Roman" panose="02020603050405020304" pitchFamily="18" charset="0"/>
              </a:rPr>
              <a:t> </a:t>
            </a:r>
            <a:r>
              <a:rPr lang="en-US" sz="1600" dirty="0" err="1">
                <a:solidFill>
                  <a:srgbClr val="FF0000"/>
                </a:solidFill>
                <a:effectLst/>
                <a:latin typeface="UTM Swiss Condensed"/>
                <a:ea typeface="Calibri" panose="020F0502020204030204" pitchFamily="34" charset="0"/>
                <a:cs typeface="Times New Roman" panose="02020603050405020304" pitchFamily="18" charset="0"/>
              </a:rPr>
              <a:t>động</a:t>
            </a:r>
            <a:r>
              <a:rPr lang="en-US" sz="1600" dirty="0">
                <a:solidFill>
                  <a:srgbClr val="FF0000"/>
                </a:solidFill>
                <a:effectLst/>
                <a:latin typeface="UTM Swiss Condensed"/>
                <a:ea typeface="Calibri" panose="020F0502020204030204" pitchFamily="34" charset="0"/>
                <a:cs typeface="Times New Roman" panose="02020603050405020304" pitchFamily="18" charset="0"/>
              </a:rPr>
              <a:t> </a:t>
            </a:r>
            <a:r>
              <a:rPr lang="en-US" sz="1600" dirty="0" err="1">
                <a:solidFill>
                  <a:srgbClr val="FF0000"/>
                </a:solidFill>
                <a:effectLst/>
                <a:latin typeface="UTM Swiss Condensed"/>
                <a:ea typeface="Calibri" panose="020F0502020204030204" pitchFamily="34" charset="0"/>
                <a:cs typeface="Times New Roman" panose="02020603050405020304" pitchFamily="18" charset="0"/>
              </a:rPr>
              <a:t>tự</a:t>
            </a:r>
            <a:r>
              <a:rPr lang="en-US" sz="1600" dirty="0">
                <a:solidFill>
                  <a:srgbClr val="FF0000"/>
                </a:solidFill>
                <a:effectLst/>
                <a:latin typeface="UTM Swiss Condensed"/>
                <a:ea typeface="Calibri" panose="020F0502020204030204" pitchFamily="34" charset="0"/>
                <a:cs typeface="Times New Roman" panose="02020603050405020304" pitchFamily="18" charset="0"/>
              </a:rPr>
              <a:t> </a:t>
            </a:r>
            <a:r>
              <a:rPr lang="en-US" sz="1600" dirty="0" err="1">
                <a:solidFill>
                  <a:srgbClr val="FF0000"/>
                </a:solidFill>
                <a:effectLst/>
                <a:latin typeface="UTM Swiss Condensed"/>
                <a:ea typeface="Calibri" panose="020F0502020204030204" pitchFamily="34" charset="0"/>
                <a:cs typeface="Times New Roman" panose="02020603050405020304" pitchFamily="18" charset="0"/>
              </a:rPr>
              <a:t>tải</a:t>
            </a:r>
            <a:r>
              <a:rPr lang="en-US" sz="1600" dirty="0">
                <a:solidFill>
                  <a:srgbClr val="FF0000"/>
                </a:solidFill>
                <a:effectLst/>
                <a:latin typeface="UTM Swiss Condensed"/>
                <a:ea typeface="Calibri" panose="020F0502020204030204" pitchFamily="34" charset="0"/>
                <a:cs typeface="Times New Roman" panose="02020603050405020304" pitchFamily="18" charset="0"/>
              </a:rPr>
              <a:t> </a:t>
            </a:r>
            <a:r>
              <a:rPr lang="en-US" sz="1600" dirty="0" err="1">
                <a:solidFill>
                  <a:srgbClr val="FF0000"/>
                </a:solidFill>
                <a:effectLst/>
                <a:latin typeface="UTM Swiss Condensed"/>
                <a:ea typeface="Calibri" panose="020F0502020204030204" pitchFamily="34" charset="0"/>
                <a:cs typeface="Times New Roman" panose="02020603050405020304" pitchFamily="18" charset="0"/>
              </a:rPr>
              <a:t>tài</a:t>
            </a:r>
            <a:r>
              <a:rPr lang="en-US" sz="1600" dirty="0">
                <a:solidFill>
                  <a:srgbClr val="FF0000"/>
                </a:solidFill>
                <a:effectLst/>
                <a:latin typeface="UTM Swiss Condensed"/>
                <a:ea typeface="Calibri" panose="020F0502020204030204" pitchFamily="34" charset="0"/>
                <a:cs typeface="Times New Roman" panose="02020603050405020304" pitchFamily="18" charset="0"/>
              </a:rPr>
              <a:t> </a:t>
            </a:r>
            <a:r>
              <a:rPr lang="en-US" sz="1600" dirty="0" err="1">
                <a:solidFill>
                  <a:srgbClr val="FF0000"/>
                </a:solidFill>
                <a:effectLst/>
                <a:latin typeface="UTM Swiss Condensed"/>
                <a:ea typeface="Calibri" panose="020F0502020204030204" pitchFamily="34" charset="0"/>
                <a:cs typeface="Times New Roman" panose="02020603050405020304" pitchFamily="18" charset="0"/>
              </a:rPr>
              <a:t>liệu</a:t>
            </a:r>
            <a:r>
              <a:rPr lang="en-US" sz="1600" dirty="0">
                <a:solidFill>
                  <a:srgbClr val="FF0000"/>
                </a:solidFill>
                <a:effectLst/>
                <a:latin typeface="UTM Swiss Condensed"/>
                <a:ea typeface="Calibri" panose="020F0502020204030204" pitchFamily="34" charset="0"/>
                <a:cs typeface="Times New Roman" panose="02020603050405020304" pitchFamily="18" charset="0"/>
              </a:rPr>
              <a:t> </a:t>
            </a:r>
            <a:r>
              <a:rPr lang="en-US" sz="1600" dirty="0" err="1">
                <a:solidFill>
                  <a:srgbClr val="FF0000"/>
                </a:solidFill>
                <a:effectLst/>
                <a:latin typeface="UTM Swiss Condensed"/>
                <a:ea typeface="Calibri" panose="020F0502020204030204" pitchFamily="34" charset="0"/>
                <a:cs typeface="Times New Roman" panose="02020603050405020304" pitchFamily="18" charset="0"/>
              </a:rPr>
              <a:t>khi</a:t>
            </a:r>
            <a:r>
              <a:rPr lang="en-US" sz="1600" dirty="0">
                <a:solidFill>
                  <a:srgbClr val="FF0000"/>
                </a:solidFill>
                <a:effectLst/>
                <a:latin typeface="UTM Swiss Condensed"/>
                <a:ea typeface="Calibri" panose="020F0502020204030204" pitchFamily="34" charset="0"/>
                <a:cs typeface="Times New Roman" panose="02020603050405020304" pitchFamily="18" charset="0"/>
              </a:rPr>
              <a:t> </a:t>
            </a:r>
            <a:r>
              <a:rPr lang="en-US" sz="1600" dirty="0" err="1">
                <a:solidFill>
                  <a:srgbClr val="FF0000"/>
                </a:solidFill>
                <a:effectLst/>
                <a:latin typeface="UTM Swiss Condensed"/>
                <a:ea typeface="Calibri" panose="020F0502020204030204" pitchFamily="34" charset="0"/>
                <a:cs typeface="Times New Roman" panose="02020603050405020304" pitchFamily="18" charset="0"/>
              </a:rPr>
              <a:t>cần</a:t>
            </a:r>
            <a:r>
              <a:rPr lang="en-US" sz="1600" dirty="0">
                <a:solidFill>
                  <a:srgbClr val="FF0000"/>
                </a:solidFill>
                <a:effectLst/>
                <a:latin typeface="UTM Swiss Condensed"/>
                <a:ea typeface="Calibri" panose="020F0502020204030204" pitchFamily="34" charset="0"/>
                <a:cs typeface="Times New Roman" panose="02020603050405020304" pitchFamily="18" charset="0"/>
              </a:rPr>
              <a:t>!</a:t>
            </a:r>
            <a:endParaRPr lang="en-US" sz="2000" dirty="0">
              <a:solidFill>
                <a:srgbClr val="FF000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297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39EFEF2A-1B0E-01F7-731E-EAA735B2246D}"/>
              </a:ext>
            </a:extLst>
          </p:cNvPr>
          <p:cNvSpPr txBox="1"/>
          <p:nvPr/>
        </p:nvSpPr>
        <p:spPr>
          <a:xfrm>
            <a:off x="967532" y="615273"/>
            <a:ext cx="7208937" cy="338554"/>
          </a:xfrm>
          <a:prstGeom prst="rect">
            <a:avLst/>
          </a:prstGeom>
          <a:noFill/>
        </p:spPr>
        <p:txBody>
          <a:bodyPr wrap="square">
            <a:spAutoFit/>
          </a:bodyPr>
          <a:lstStyle/>
          <a:p>
            <a:pPr lvl="0" algn="ctr">
              <a:buClr>
                <a:srgbClr val="000000"/>
              </a:buClr>
              <a:buSzPts val="1600"/>
            </a:pPr>
            <a:r>
              <a:rPr lang="vi-VN" sz="1600" b="1" dirty="0">
                <a:solidFill>
                  <a:schemeClr val="dk1"/>
                </a:solidFill>
                <a:latin typeface="Mali" panose="00000500000000000000" pitchFamily="2" charset="-34"/>
                <a:ea typeface="Roboto"/>
                <a:cs typeface="Mali" panose="00000500000000000000" pitchFamily="2" charset="-34"/>
                <a:sym typeface="Roboto"/>
              </a:rPr>
              <a:t>Em hãy chia động từ được gạch chân ở thì quá khứ đơn nhé</a:t>
            </a:r>
          </a:p>
        </p:txBody>
      </p:sp>
      <p:grpSp>
        <p:nvGrpSpPr>
          <p:cNvPr id="12" name="Group 11">
            <a:extLst>
              <a:ext uri="{FF2B5EF4-FFF2-40B4-BE49-F238E27FC236}">
                <a16:creationId xmlns="" xmlns:a16="http://schemas.microsoft.com/office/drawing/2014/main" id="{6144D15E-7D38-02DE-C57C-30A42356E60D}"/>
              </a:ext>
            </a:extLst>
          </p:cNvPr>
          <p:cNvGrpSpPr/>
          <p:nvPr/>
        </p:nvGrpSpPr>
        <p:grpSpPr>
          <a:xfrm>
            <a:off x="755650" y="1124167"/>
            <a:ext cx="7632700" cy="757815"/>
            <a:chOff x="755650" y="1286811"/>
            <a:chExt cx="7632700" cy="757815"/>
          </a:xfrm>
        </p:grpSpPr>
        <p:sp>
          <p:nvSpPr>
            <p:cNvPr id="4" name="Rectangle 3">
              <a:extLst>
                <a:ext uri="{FF2B5EF4-FFF2-40B4-BE49-F238E27FC236}">
                  <a16:creationId xmlns="" xmlns:a16="http://schemas.microsoft.com/office/drawing/2014/main" id="{CA1D2ABE-64FC-1E1E-6495-9EBC63815212}"/>
                </a:ext>
              </a:extLst>
            </p:cNvPr>
            <p:cNvSpPr/>
            <p:nvPr/>
          </p:nvSpPr>
          <p:spPr>
            <a:xfrm>
              <a:off x="755650" y="1286811"/>
              <a:ext cx="7632700" cy="757815"/>
            </a:xfrm>
            <a:prstGeom prst="rect">
              <a:avLst/>
            </a:prstGeom>
            <a:solidFill>
              <a:schemeClr val="bg1"/>
            </a:solid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 xmlns:a16="http://schemas.microsoft.com/office/drawing/2014/main" id="{5E667FD8-1297-62D5-204B-403175B4033F}"/>
                </a:ext>
              </a:extLst>
            </p:cNvPr>
            <p:cNvSpPr txBox="1"/>
            <p:nvPr/>
          </p:nvSpPr>
          <p:spPr>
            <a:xfrm>
              <a:off x="967532" y="1342553"/>
              <a:ext cx="7208936" cy="646331"/>
            </a:xfrm>
            <a:prstGeom prst="rect">
              <a:avLst/>
            </a:prstGeom>
            <a:noFill/>
          </p:spPr>
          <p:txBody>
            <a:bodyPr wrap="square">
              <a:spAutoFit/>
            </a:bodyPr>
            <a:lstStyle/>
            <a:p>
              <a:pPr lvl="0" algn="ctr">
                <a:buClr>
                  <a:srgbClr val="000000"/>
                </a:buClr>
                <a:buSzPts val="3200"/>
              </a:pPr>
              <a:r>
                <a:rPr lang="en-GB" sz="3600" b="1" dirty="0">
                  <a:latin typeface="Mali" panose="00000500000000000000" pitchFamily="2" charset="-34"/>
                  <a:ea typeface="Roboto"/>
                  <a:cs typeface="Mali" panose="00000500000000000000" pitchFamily="2" charset="-34"/>
                  <a:sym typeface="Roboto"/>
                </a:rPr>
                <a:t>He </a:t>
              </a:r>
              <a:r>
                <a:rPr lang="en-GB" sz="3600" b="1" u="sng" dirty="0">
                  <a:solidFill>
                    <a:srgbClr val="E94E13"/>
                  </a:solidFill>
                  <a:latin typeface="Mali" panose="00000500000000000000" pitchFamily="2" charset="-34"/>
                  <a:ea typeface="Roboto"/>
                  <a:cs typeface="Mali" panose="00000500000000000000" pitchFamily="2" charset="-34"/>
                  <a:sym typeface="Roboto"/>
                </a:rPr>
                <a:t>jumps</a:t>
              </a:r>
              <a:r>
                <a:rPr lang="en-GB" sz="3600" b="1" dirty="0">
                  <a:solidFill>
                    <a:srgbClr val="E94E13"/>
                  </a:solidFill>
                  <a:latin typeface="Mali" panose="00000500000000000000" pitchFamily="2" charset="-34"/>
                  <a:ea typeface="Roboto"/>
                  <a:cs typeface="Mali" panose="00000500000000000000" pitchFamily="2" charset="-34"/>
                  <a:sym typeface="Roboto"/>
                </a:rPr>
                <a:t>.</a:t>
              </a:r>
              <a:endParaRPr lang="en-GB" sz="2000" b="1" dirty="0">
                <a:solidFill>
                  <a:srgbClr val="E94E13"/>
                </a:solidFill>
                <a:latin typeface="Mali" panose="00000500000000000000" pitchFamily="2" charset="-34"/>
                <a:ea typeface="Roboto"/>
                <a:cs typeface="Mali" panose="00000500000000000000" pitchFamily="2" charset="-34"/>
                <a:sym typeface="Roboto"/>
              </a:endParaRPr>
            </a:p>
          </p:txBody>
        </p:sp>
      </p:grpSp>
      <p:grpSp>
        <p:nvGrpSpPr>
          <p:cNvPr id="13" name="Group 12">
            <a:extLst>
              <a:ext uri="{FF2B5EF4-FFF2-40B4-BE49-F238E27FC236}">
                <a16:creationId xmlns="" xmlns:a16="http://schemas.microsoft.com/office/drawing/2014/main" id="{2293A4DB-D090-BFEC-CC6D-E344E2989D07}"/>
              </a:ext>
            </a:extLst>
          </p:cNvPr>
          <p:cNvGrpSpPr/>
          <p:nvPr/>
        </p:nvGrpSpPr>
        <p:grpSpPr>
          <a:xfrm>
            <a:off x="755650" y="5394970"/>
            <a:ext cx="7632700" cy="757815"/>
            <a:chOff x="755650" y="5335010"/>
            <a:chExt cx="7632700" cy="757815"/>
          </a:xfrm>
        </p:grpSpPr>
        <p:sp>
          <p:nvSpPr>
            <p:cNvPr id="8" name="Rectangle 7">
              <a:extLst>
                <a:ext uri="{FF2B5EF4-FFF2-40B4-BE49-F238E27FC236}">
                  <a16:creationId xmlns="" xmlns:a16="http://schemas.microsoft.com/office/drawing/2014/main" id="{A1E9C004-9102-0BAA-CFCF-B5EF93CCF983}"/>
                </a:ext>
              </a:extLst>
            </p:cNvPr>
            <p:cNvSpPr/>
            <p:nvPr/>
          </p:nvSpPr>
          <p:spPr>
            <a:xfrm>
              <a:off x="755650" y="5335010"/>
              <a:ext cx="7632700" cy="757815"/>
            </a:xfrm>
            <a:prstGeom prst="rect">
              <a:avLst/>
            </a:prstGeom>
            <a:solidFill>
              <a:schemeClr val="bg1"/>
            </a:solid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 xmlns:a16="http://schemas.microsoft.com/office/drawing/2014/main" id="{B88CE29A-3590-BF69-A928-B411D56EF20D}"/>
                </a:ext>
              </a:extLst>
            </p:cNvPr>
            <p:cNvSpPr txBox="1"/>
            <p:nvPr/>
          </p:nvSpPr>
          <p:spPr>
            <a:xfrm>
              <a:off x="967532" y="5390752"/>
              <a:ext cx="7208936" cy="646331"/>
            </a:xfrm>
            <a:prstGeom prst="rect">
              <a:avLst/>
            </a:prstGeom>
            <a:noFill/>
          </p:spPr>
          <p:txBody>
            <a:bodyPr wrap="square">
              <a:spAutoFit/>
            </a:bodyPr>
            <a:lstStyle/>
            <a:p>
              <a:pPr lvl="0" algn="ctr">
                <a:buClr>
                  <a:srgbClr val="000000"/>
                </a:buClr>
                <a:buSzPts val="3200"/>
              </a:pPr>
              <a:r>
                <a:rPr lang="en-GB" sz="3600" b="1" dirty="0">
                  <a:solidFill>
                    <a:schemeClr val="dk1"/>
                  </a:solidFill>
                  <a:latin typeface="Mali" panose="00000500000000000000" pitchFamily="2" charset="-34"/>
                  <a:ea typeface="Roboto"/>
                  <a:cs typeface="Mali" panose="00000500000000000000" pitchFamily="2" charset="-34"/>
                  <a:sym typeface="Roboto"/>
                </a:rPr>
                <a:t>Yesterday, </a:t>
              </a:r>
              <a:r>
                <a:rPr lang="en-GB" sz="3600" b="1" dirty="0">
                  <a:latin typeface="Mali" panose="00000500000000000000" pitchFamily="2" charset="-34"/>
                  <a:ea typeface="Roboto"/>
                  <a:cs typeface="Mali" panose="00000500000000000000" pitchFamily="2" charset="-34"/>
                  <a:sym typeface="Roboto"/>
                </a:rPr>
                <a:t>he </a:t>
              </a:r>
              <a:r>
                <a:rPr lang="en-GB" sz="3600" b="1" u="sng" dirty="0">
                  <a:solidFill>
                    <a:srgbClr val="E94E13"/>
                  </a:solidFill>
                  <a:latin typeface="Mali" panose="00000500000000000000" pitchFamily="2" charset="-34"/>
                  <a:ea typeface="Roboto"/>
                  <a:cs typeface="Mali" panose="00000500000000000000" pitchFamily="2" charset="-34"/>
                  <a:sym typeface="Roboto"/>
                </a:rPr>
                <a:t>            </a:t>
              </a:r>
              <a:r>
                <a:rPr lang="en-GB" sz="3600" b="1" dirty="0">
                  <a:solidFill>
                    <a:srgbClr val="E94E13"/>
                  </a:solidFill>
                  <a:latin typeface="Mali" panose="00000500000000000000" pitchFamily="2" charset="-34"/>
                  <a:ea typeface="Roboto"/>
                  <a:cs typeface="Mali" panose="00000500000000000000" pitchFamily="2" charset="-34"/>
                  <a:sym typeface="Roboto"/>
                </a:rPr>
                <a:t>.</a:t>
              </a:r>
            </a:p>
          </p:txBody>
        </p:sp>
      </p:grpSp>
      <p:sp>
        <p:nvSpPr>
          <p:cNvPr id="10" name="TextBox 9">
            <a:extLst>
              <a:ext uri="{FF2B5EF4-FFF2-40B4-BE49-F238E27FC236}">
                <a16:creationId xmlns="" xmlns:a16="http://schemas.microsoft.com/office/drawing/2014/main" id="{7B4FD58D-E771-3198-DA0B-3A527002336C}"/>
              </a:ext>
            </a:extLst>
          </p:cNvPr>
          <p:cNvSpPr txBox="1"/>
          <p:nvPr/>
        </p:nvSpPr>
        <p:spPr>
          <a:xfrm>
            <a:off x="5029203" y="5450712"/>
            <a:ext cx="2270343" cy="646331"/>
          </a:xfrm>
          <a:prstGeom prst="rect">
            <a:avLst/>
          </a:prstGeom>
          <a:noFill/>
        </p:spPr>
        <p:txBody>
          <a:bodyPr wrap="square">
            <a:spAutoFit/>
          </a:bodyPr>
          <a:lstStyle/>
          <a:p>
            <a:pPr lvl="0" algn="ctr">
              <a:buClr>
                <a:srgbClr val="000000"/>
              </a:buClr>
              <a:buSzPts val="3200"/>
            </a:pPr>
            <a:r>
              <a:rPr lang="en-GB" sz="3600" b="1" dirty="0">
                <a:solidFill>
                  <a:srgbClr val="E94E13"/>
                </a:solidFill>
                <a:latin typeface="Mali" panose="00000500000000000000" pitchFamily="2" charset="-34"/>
                <a:ea typeface="Roboto"/>
                <a:cs typeface="Mali" panose="00000500000000000000" pitchFamily="2" charset="-34"/>
                <a:sym typeface="Roboto"/>
              </a:rPr>
              <a:t>jumped</a:t>
            </a:r>
          </a:p>
        </p:txBody>
      </p:sp>
      <p:pic>
        <p:nvPicPr>
          <p:cNvPr id="15" name="Picture 14" descr="A picture containing text, doll&#10;&#10;Description automatically generated">
            <a:extLst>
              <a:ext uri="{FF2B5EF4-FFF2-40B4-BE49-F238E27FC236}">
                <a16:creationId xmlns="" xmlns:a16="http://schemas.microsoft.com/office/drawing/2014/main" id="{628F6FE0-4F35-2E55-75CB-B2F9CD5F79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8420" y="2182832"/>
            <a:ext cx="1787160" cy="2911288"/>
          </a:xfrm>
          <a:prstGeom prst="rect">
            <a:avLst/>
          </a:prstGeom>
        </p:spPr>
      </p:pic>
    </p:spTree>
    <p:extLst>
      <p:ext uri="{BB962C8B-B14F-4D97-AF65-F5344CB8AC3E}">
        <p14:creationId xmlns:p14="http://schemas.microsoft.com/office/powerpoint/2010/main" val="323253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39EFEF2A-1B0E-01F7-731E-EAA735B2246D}"/>
              </a:ext>
            </a:extLst>
          </p:cNvPr>
          <p:cNvSpPr txBox="1"/>
          <p:nvPr/>
        </p:nvSpPr>
        <p:spPr>
          <a:xfrm>
            <a:off x="967532" y="615273"/>
            <a:ext cx="7208937" cy="338554"/>
          </a:xfrm>
          <a:prstGeom prst="rect">
            <a:avLst/>
          </a:prstGeom>
          <a:noFill/>
        </p:spPr>
        <p:txBody>
          <a:bodyPr wrap="square">
            <a:spAutoFit/>
          </a:bodyPr>
          <a:lstStyle/>
          <a:p>
            <a:pPr lvl="0" algn="ctr">
              <a:buClr>
                <a:srgbClr val="000000"/>
              </a:buClr>
              <a:buSzPts val="1600"/>
            </a:pPr>
            <a:r>
              <a:rPr lang="vi-VN" sz="1600" b="1" dirty="0">
                <a:solidFill>
                  <a:schemeClr val="dk1"/>
                </a:solidFill>
                <a:latin typeface="Mali" panose="00000500000000000000" pitchFamily="2" charset="-34"/>
                <a:ea typeface="Roboto"/>
                <a:cs typeface="Mali" panose="00000500000000000000" pitchFamily="2" charset="-34"/>
                <a:sym typeface="Roboto"/>
              </a:rPr>
              <a:t>Em hãy chia động từ được gạch chân ở thì quá khứ đơn nhé</a:t>
            </a:r>
          </a:p>
        </p:txBody>
      </p:sp>
      <p:grpSp>
        <p:nvGrpSpPr>
          <p:cNvPr id="12" name="Group 11">
            <a:extLst>
              <a:ext uri="{FF2B5EF4-FFF2-40B4-BE49-F238E27FC236}">
                <a16:creationId xmlns="" xmlns:a16="http://schemas.microsoft.com/office/drawing/2014/main" id="{6144D15E-7D38-02DE-C57C-30A42356E60D}"/>
              </a:ext>
            </a:extLst>
          </p:cNvPr>
          <p:cNvGrpSpPr/>
          <p:nvPr/>
        </p:nvGrpSpPr>
        <p:grpSpPr>
          <a:xfrm>
            <a:off x="755650" y="1124167"/>
            <a:ext cx="7632700" cy="757815"/>
            <a:chOff x="755650" y="1286811"/>
            <a:chExt cx="7632700" cy="757815"/>
          </a:xfrm>
        </p:grpSpPr>
        <p:sp>
          <p:nvSpPr>
            <p:cNvPr id="4" name="Rectangle 3">
              <a:extLst>
                <a:ext uri="{FF2B5EF4-FFF2-40B4-BE49-F238E27FC236}">
                  <a16:creationId xmlns="" xmlns:a16="http://schemas.microsoft.com/office/drawing/2014/main" id="{CA1D2ABE-64FC-1E1E-6495-9EBC63815212}"/>
                </a:ext>
              </a:extLst>
            </p:cNvPr>
            <p:cNvSpPr/>
            <p:nvPr/>
          </p:nvSpPr>
          <p:spPr>
            <a:xfrm>
              <a:off x="755650" y="1286811"/>
              <a:ext cx="7632700" cy="757815"/>
            </a:xfrm>
            <a:prstGeom prst="rect">
              <a:avLst/>
            </a:prstGeom>
            <a:solidFill>
              <a:schemeClr val="bg1"/>
            </a:solid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 xmlns:a16="http://schemas.microsoft.com/office/drawing/2014/main" id="{5E667FD8-1297-62D5-204B-403175B4033F}"/>
                </a:ext>
              </a:extLst>
            </p:cNvPr>
            <p:cNvSpPr txBox="1"/>
            <p:nvPr/>
          </p:nvSpPr>
          <p:spPr>
            <a:xfrm>
              <a:off x="967532" y="1342553"/>
              <a:ext cx="7208936" cy="646331"/>
            </a:xfrm>
            <a:prstGeom prst="rect">
              <a:avLst/>
            </a:prstGeom>
            <a:noFill/>
          </p:spPr>
          <p:txBody>
            <a:bodyPr wrap="square">
              <a:spAutoFit/>
            </a:bodyPr>
            <a:lstStyle/>
            <a:p>
              <a:pPr lvl="0" algn="ctr">
                <a:buClr>
                  <a:srgbClr val="000000"/>
                </a:buClr>
                <a:buSzPts val="3200"/>
              </a:pPr>
              <a:r>
                <a:rPr lang="en-GB" sz="3600" b="1" dirty="0">
                  <a:latin typeface="Mali" panose="00000500000000000000" pitchFamily="2" charset="-34"/>
                  <a:ea typeface="Roboto"/>
                  <a:cs typeface="Mali" panose="00000500000000000000" pitchFamily="2" charset="-34"/>
                  <a:sym typeface="Roboto"/>
                </a:rPr>
                <a:t>She </a:t>
              </a:r>
              <a:r>
                <a:rPr lang="en-GB" sz="3600" b="1" u="sng" dirty="0">
                  <a:solidFill>
                    <a:srgbClr val="E94E13"/>
                  </a:solidFill>
                  <a:latin typeface="Mali" panose="00000500000000000000" pitchFamily="2" charset="-34"/>
                  <a:ea typeface="Roboto"/>
                  <a:cs typeface="Mali" panose="00000500000000000000" pitchFamily="2" charset="-34"/>
                  <a:sym typeface="Roboto"/>
                </a:rPr>
                <a:t>looks</a:t>
              </a:r>
              <a:r>
                <a:rPr lang="en-GB" sz="3600" b="1" dirty="0">
                  <a:solidFill>
                    <a:srgbClr val="E94E13"/>
                  </a:solidFill>
                  <a:latin typeface="Mali" panose="00000500000000000000" pitchFamily="2" charset="-34"/>
                  <a:ea typeface="Roboto"/>
                  <a:cs typeface="Mali" panose="00000500000000000000" pitchFamily="2" charset="-34"/>
                  <a:sym typeface="Roboto"/>
                </a:rPr>
                <a:t>.</a:t>
              </a:r>
              <a:endParaRPr lang="en-GB" sz="2000" b="1" dirty="0">
                <a:solidFill>
                  <a:srgbClr val="E94E13"/>
                </a:solidFill>
                <a:latin typeface="Mali" panose="00000500000000000000" pitchFamily="2" charset="-34"/>
                <a:ea typeface="Roboto"/>
                <a:cs typeface="Mali" panose="00000500000000000000" pitchFamily="2" charset="-34"/>
                <a:sym typeface="Roboto"/>
              </a:endParaRPr>
            </a:p>
          </p:txBody>
        </p:sp>
      </p:grpSp>
      <p:grpSp>
        <p:nvGrpSpPr>
          <p:cNvPr id="13" name="Group 12">
            <a:extLst>
              <a:ext uri="{FF2B5EF4-FFF2-40B4-BE49-F238E27FC236}">
                <a16:creationId xmlns="" xmlns:a16="http://schemas.microsoft.com/office/drawing/2014/main" id="{2293A4DB-D090-BFEC-CC6D-E344E2989D07}"/>
              </a:ext>
            </a:extLst>
          </p:cNvPr>
          <p:cNvGrpSpPr/>
          <p:nvPr/>
        </p:nvGrpSpPr>
        <p:grpSpPr>
          <a:xfrm>
            <a:off x="755650" y="5394970"/>
            <a:ext cx="7632700" cy="757815"/>
            <a:chOff x="755650" y="5335010"/>
            <a:chExt cx="7632700" cy="757815"/>
          </a:xfrm>
        </p:grpSpPr>
        <p:sp>
          <p:nvSpPr>
            <p:cNvPr id="8" name="Rectangle 7">
              <a:extLst>
                <a:ext uri="{FF2B5EF4-FFF2-40B4-BE49-F238E27FC236}">
                  <a16:creationId xmlns="" xmlns:a16="http://schemas.microsoft.com/office/drawing/2014/main" id="{A1E9C004-9102-0BAA-CFCF-B5EF93CCF983}"/>
                </a:ext>
              </a:extLst>
            </p:cNvPr>
            <p:cNvSpPr/>
            <p:nvPr/>
          </p:nvSpPr>
          <p:spPr>
            <a:xfrm>
              <a:off x="755650" y="5335010"/>
              <a:ext cx="7632700" cy="757815"/>
            </a:xfrm>
            <a:prstGeom prst="rect">
              <a:avLst/>
            </a:prstGeom>
            <a:solidFill>
              <a:schemeClr val="bg1"/>
            </a:solid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 xmlns:a16="http://schemas.microsoft.com/office/drawing/2014/main" id="{B88CE29A-3590-BF69-A928-B411D56EF20D}"/>
                </a:ext>
              </a:extLst>
            </p:cNvPr>
            <p:cNvSpPr txBox="1"/>
            <p:nvPr/>
          </p:nvSpPr>
          <p:spPr>
            <a:xfrm>
              <a:off x="967532" y="5390752"/>
              <a:ext cx="7208936" cy="646331"/>
            </a:xfrm>
            <a:prstGeom prst="rect">
              <a:avLst/>
            </a:prstGeom>
            <a:noFill/>
          </p:spPr>
          <p:txBody>
            <a:bodyPr wrap="square">
              <a:spAutoFit/>
            </a:bodyPr>
            <a:lstStyle/>
            <a:p>
              <a:pPr lvl="0" algn="ctr">
                <a:buClr>
                  <a:srgbClr val="000000"/>
                </a:buClr>
                <a:buSzPts val="3200"/>
              </a:pPr>
              <a:r>
                <a:rPr lang="en-GB" sz="3600" b="1" dirty="0">
                  <a:solidFill>
                    <a:schemeClr val="dk1"/>
                  </a:solidFill>
                  <a:latin typeface="Mali" panose="00000500000000000000" pitchFamily="2" charset="-34"/>
                  <a:ea typeface="Roboto"/>
                  <a:cs typeface="Mali" panose="00000500000000000000" pitchFamily="2" charset="-34"/>
                  <a:sym typeface="Roboto"/>
                </a:rPr>
                <a:t>Yesterday, s</a:t>
              </a:r>
              <a:r>
                <a:rPr lang="en-GB" sz="3600" b="1" dirty="0">
                  <a:latin typeface="Mali" panose="00000500000000000000" pitchFamily="2" charset="-34"/>
                  <a:ea typeface="Roboto"/>
                  <a:cs typeface="Mali" panose="00000500000000000000" pitchFamily="2" charset="-34"/>
                  <a:sym typeface="Roboto"/>
                </a:rPr>
                <a:t>he </a:t>
              </a:r>
              <a:r>
                <a:rPr lang="en-GB" sz="3600" b="1" u="sng" dirty="0">
                  <a:solidFill>
                    <a:srgbClr val="E94E13"/>
                  </a:solidFill>
                  <a:latin typeface="Mali" panose="00000500000000000000" pitchFamily="2" charset="-34"/>
                  <a:ea typeface="Roboto"/>
                  <a:cs typeface="Mali" panose="00000500000000000000" pitchFamily="2" charset="-34"/>
                  <a:sym typeface="Roboto"/>
                </a:rPr>
                <a:t>            </a:t>
              </a:r>
              <a:r>
                <a:rPr lang="en-GB" sz="3600" b="1" dirty="0">
                  <a:solidFill>
                    <a:srgbClr val="E94E13"/>
                  </a:solidFill>
                  <a:latin typeface="Mali" panose="00000500000000000000" pitchFamily="2" charset="-34"/>
                  <a:ea typeface="Roboto"/>
                  <a:cs typeface="Mali" panose="00000500000000000000" pitchFamily="2" charset="-34"/>
                  <a:sym typeface="Roboto"/>
                </a:rPr>
                <a:t>.</a:t>
              </a:r>
            </a:p>
          </p:txBody>
        </p:sp>
      </p:grpSp>
      <p:sp>
        <p:nvSpPr>
          <p:cNvPr id="10" name="TextBox 9">
            <a:extLst>
              <a:ext uri="{FF2B5EF4-FFF2-40B4-BE49-F238E27FC236}">
                <a16:creationId xmlns="" xmlns:a16="http://schemas.microsoft.com/office/drawing/2014/main" id="{7B4FD58D-E771-3198-DA0B-3A527002336C}"/>
              </a:ext>
            </a:extLst>
          </p:cNvPr>
          <p:cNvSpPr txBox="1"/>
          <p:nvPr/>
        </p:nvSpPr>
        <p:spPr>
          <a:xfrm>
            <a:off x="5111648" y="5450712"/>
            <a:ext cx="2270343" cy="646331"/>
          </a:xfrm>
          <a:prstGeom prst="rect">
            <a:avLst/>
          </a:prstGeom>
          <a:noFill/>
        </p:spPr>
        <p:txBody>
          <a:bodyPr wrap="square">
            <a:spAutoFit/>
          </a:bodyPr>
          <a:lstStyle/>
          <a:p>
            <a:pPr lvl="0" algn="ctr">
              <a:buClr>
                <a:srgbClr val="000000"/>
              </a:buClr>
              <a:buSzPts val="3200"/>
            </a:pPr>
            <a:r>
              <a:rPr lang="en-GB" sz="3600" b="1" dirty="0">
                <a:solidFill>
                  <a:srgbClr val="E94E13"/>
                </a:solidFill>
                <a:latin typeface="Mali" panose="00000500000000000000" pitchFamily="2" charset="-34"/>
                <a:ea typeface="Roboto"/>
                <a:cs typeface="Mali" panose="00000500000000000000" pitchFamily="2" charset="-34"/>
                <a:sym typeface="Roboto"/>
              </a:rPr>
              <a:t>looked</a:t>
            </a:r>
          </a:p>
        </p:txBody>
      </p:sp>
      <p:pic>
        <p:nvPicPr>
          <p:cNvPr id="15" name="Picture 14">
            <a:extLst>
              <a:ext uri="{FF2B5EF4-FFF2-40B4-BE49-F238E27FC236}">
                <a16:creationId xmlns="" xmlns:a16="http://schemas.microsoft.com/office/drawing/2014/main" id="{628F6FE0-4F35-2E55-75CB-B2F9CD5F795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678420" y="2350704"/>
            <a:ext cx="1787160" cy="2575544"/>
          </a:xfrm>
          <a:prstGeom prst="rect">
            <a:avLst/>
          </a:prstGeom>
        </p:spPr>
      </p:pic>
    </p:spTree>
    <p:extLst>
      <p:ext uri="{BB962C8B-B14F-4D97-AF65-F5344CB8AC3E}">
        <p14:creationId xmlns:p14="http://schemas.microsoft.com/office/powerpoint/2010/main" val="4219189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39EFEF2A-1B0E-01F7-731E-EAA735B2246D}"/>
              </a:ext>
            </a:extLst>
          </p:cNvPr>
          <p:cNvSpPr txBox="1"/>
          <p:nvPr/>
        </p:nvSpPr>
        <p:spPr>
          <a:xfrm>
            <a:off x="967532" y="615273"/>
            <a:ext cx="7208937" cy="338554"/>
          </a:xfrm>
          <a:prstGeom prst="rect">
            <a:avLst/>
          </a:prstGeom>
          <a:noFill/>
        </p:spPr>
        <p:txBody>
          <a:bodyPr wrap="square">
            <a:spAutoFit/>
          </a:bodyPr>
          <a:lstStyle/>
          <a:p>
            <a:pPr lvl="0" algn="ctr">
              <a:buClr>
                <a:srgbClr val="000000"/>
              </a:buClr>
              <a:buSzPts val="1600"/>
            </a:pPr>
            <a:r>
              <a:rPr lang="vi-VN" sz="1600" b="1" dirty="0">
                <a:solidFill>
                  <a:schemeClr val="dk1"/>
                </a:solidFill>
                <a:latin typeface="Mali" panose="00000500000000000000" pitchFamily="2" charset="-34"/>
                <a:ea typeface="Roboto"/>
                <a:cs typeface="Mali" panose="00000500000000000000" pitchFamily="2" charset="-34"/>
                <a:sym typeface="Roboto"/>
              </a:rPr>
              <a:t>Em hãy chia động từ được gạch chân ở thì quá khứ đơn nhé</a:t>
            </a:r>
          </a:p>
        </p:txBody>
      </p:sp>
      <p:grpSp>
        <p:nvGrpSpPr>
          <p:cNvPr id="12" name="Group 11">
            <a:extLst>
              <a:ext uri="{FF2B5EF4-FFF2-40B4-BE49-F238E27FC236}">
                <a16:creationId xmlns="" xmlns:a16="http://schemas.microsoft.com/office/drawing/2014/main" id="{6144D15E-7D38-02DE-C57C-30A42356E60D}"/>
              </a:ext>
            </a:extLst>
          </p:cNvPr>
          <p:cNvGrpSpPr/>
          <p:nvPr/>
        </p:nvGrpSpPr>
        <p:grpSpPr>
          <a:xfrm>
            <a:off x="755650" y="1124167"/>
            <a:ext cx="7632700" cy="757815"/>
            <a:chOff x="755650" y="1286811"/>
            <a:chExt cx="7632700" cy="757815"/>
          </a:xfrm>
        </p:grpSpPr>
        <p:sp>
          <p:nvSpPr>
            <p:cNvPr id="4" name="Rectangle 3">
              <a:extLst>
                <a:ext uri="{FF2B5EF4-FFF2-40B4-BE49-F238E27FC236}">
                  <a16:creationId xmlns="" xmlns:a16="http://schemas.microsoft.com/office/drawing/2014/main" id="{CA1D2ABE-64FC-1E1E-6495-9EBC63815212}"/>
                </a:ext>
              </a:extLst>
            </p:cNvPr>
            <p:cNvSpPr/>
            <p:nvPr/>
          </p:nvSpPr>
          <p:spPr>
            <a:xfrm>
              <a:off x="755650" y="1286811"/>
              <a:ext cx="7632700" cy="757815"/>
            </a:xfrm>
            <a:prstGeom prst="rect">
              <a:avLst/>
            </a:prstGeom>
            <a:solidFill>
              <a:schemeClr val="bg1"/>
            </a:solid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 xmlns:a16="http://schemas.microsoft.com/office/drawing/2014/main" id="{5E667FD8-1297-62D5-204B-403175B4033F}"/>
                </a:ext>
              </a:extLst>
            </p:cNvPr>
            <p:cNvSpPr txBox="1"/>
            <p:nvPr/>
          </p:nvSpPr>
          <p:spPr>
            <a:xfrm>
              <a:off x="967532" y="1342553"/>
              <a:ext cx="7208936" cy="646331"/>
            </a:xfrm>
            <a:prstGeom prst="rect">
              <a:avLst/>
            </a:prstGeom>
            <a:noFill/>
          </p:spPr>
          <p:txBody>
            <a:bodyPr wrap="square">
              <a:spAutoFit/>
            </a:bodyPr>
            <a:lstStyle/>
            <a:p>
              <a:pPr lvl="0" algn="ctr">
                <a:buClr>
                  <a:srgbClr val="000000"/>
                </a:buClr>
                <a:buSzPts val="3200"/>
              </a:pPr>
              <a:r>
                <a:rPr lang="en-GB" sz="3600" b="1" dirty="0">
                  <a:latin typeface="Mali" panose="00000500000000000000" pitchFamily="2" charset="-34"/>
                  <a:ea typeface="Roboto"/>
                  <a:cs typeface="Mali" panose="00000500000000000000" pitchFamily="2" charset="-34"/>
                  <a:sym typeface="Roboto"/>
                </a:rPr>
                <a:t>She </a:t>
              </a:r>
              <a:r>
                <a:rPr lang="en-GB" sz="3600" b="1" u="sng" dirty="0">
                  <a:solidFill>
                    <a:srgbClr val="E94E13"/>
                  </a:solidFill>
                  <a:latin typeface="Mali" panose="00000500000000000000" pitchFamily="2" charset="-34"/>
                  <a:ea typeface="Roboto"/>
                  <a:cs typeface="Mali" panose="00000500000000000000" pitchFamily="2" charset="-34"/>
                  <a:sym typeface="Roboto"/>
                </a:rPr>
                <a:t>walks</a:t>
              </a:r>
              <a:r>
                <a:rPr lang="en-GB" sz="3600" b="1" dirty="0">
                  <a:solidFill>
                    <a:srgbClr val="E94E13"/>
                  </a:solidFill>
                  <a:latin typeface="Mali" panose="00000500000000000000" pitchFamily="2" charset="-34"/>
                  <a:ea typeface="Roboto"/>
                  <a:cs typeface="Mali" panose="00000500000000000000" pitchFamily="2" charset="-34"/>
                  <a:sym typeface="Roboto"/>
                </a:rPr>
                <a:t>.</a:t>
              </a:r>
              <a:endParaRPr lang="en-GB" sz="2000" b="1" dirty="0">
                <a:solidFill>
                  <a:srgbClr val="E94E13"/>
                </a:solidFill>
                <a:latin typeface="Mali" panose="00000500000000000000" pitchFamily="2" charset="-34"/>
                <a:ea typeface="Roboto"/>
                <a:cs typeface="Mali" panose="00000500000000000000" pitchFamily="2" charset="-34"/>
                <a:sym typeface="Roboto"/>
              </a:endParaRPr>
            </a:p>
          </p:txBody>
        </p:sp>
      </p:grpSp>
      <p:grpSp>
        <p:nvGrpSpPr>
          <p:cNvPr id="13" name="Group 12">
            <a:extLst>
              <a:ext uri="{FF2B5EF4-FFF2-40B4-BE49-F238E27FC236}">
                <a16:creationId xmlns="" xmlns:a16="http://schemas.microsoft.com/office/drawing/2014/main" id="{2293A4DB-D090-BFEC-CC6D-E344E2989D07}"/>
              </a:ext>
            </a:extLst>
          </p:cNvPr>
          <p:cNvGrpSpPr/>
          <p:nvPr/>
        </p:nvGrpSpPr>
        <p:grpSpPr>
          <a:xfrm>
            <a:off x="755650" y="5394970"/>
            <a:ext cx="7632700" cy="757815"/>
            <a:chOff x="755650" y="5335010"/>
            <a:chExt cx="7632700" cy="757815"/>
          </a:xfrm>
        </p:grpSpPr>
        <p:sp>
          <p:nvSpPr>
            <p:cNvPr id="8" name="Rectangle 7">
              <a:extLst>
                <a:ext uri="{FF2B5EF4-FFF2-40B4-BE49-F238E27FC236}">
                  <a16:creationId xmlns="" xmlns:a16="http://schemas.microsoft.com/office/drawing/2014/main" id="{A1E9C004-9102-0BAA-CFCF-B5EF93CCF983}"/>
                </a:ext>
              </a:extLst>
            </p:cNvPr>
            <p:cNvSpPr/>
            <p:nvPr/>
          </p:nvSpPr>
          <p:spPr>
            <a:xfrm>
              <a:off x="755650" y="5335010"/>
              <a:ext cx="7632700" cy="757815"/>
            </a:xfrm>
            <a:prstGeom prst="rect">
              <a:avLst/>
            </a:prstGeom>
            <a:solidFill>
              <a:schemeClr val="bg1"/>
            </a:solid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 xmlns:a16="http://schemas.microsoft.com/office/drawing/2014/main" id="{B88CE29A-3590-BF69-A928-B411D56EF20D}"/>
                </a:ext>
              </a:extLst>
            </p:cNvPr>
            <p:cNvSpPr txBox="1"/>
            <p:nvPr/>
          </p:nvSpPr>
          <p:spPr>
            <a:xfrm>
              <a:off x="967532" y="5390752"/>
              <a:ext cx="7208936" cy="646331"/>
            </a:xfrm>
            <a:prstGeom prst="rect">
              <a:avLst/>
            </a:prstGeom>
            <a:noFill/>
          </p:spPr>
          <p:txBody>
            <a:bodyPr wrap="square">
              <a:spAutoFit/>
            </a:bodyPr>
            <a:lstStyle/>
            <a:p>
              <a:pPr lvl="0" algn="ctr">
                <a:buClr>
                  <a:srgbClr val="000000"/>
                </a:buClr>
                <a:buSzPts val="3200"/>
              </a:pPr>
              <a:r>
                <a:rPr lang="en-GB" sz="3600" b="1" dirty="0">
                  <a:solidFill>
                    <a:schemeClr val="dk1"/>
                  </a:solidFill>
                  <a:latin typeface="Mali" panose="00000500000000000000" pitchFamily="2" charset="-34"/>
                  <a:ea typeface="Roboto"/>
                  <a:cs typeface="Mali" panose="00000500000000000000" pitchFamily="2" charset="-34"/>
                  <a:sym typeface="Roboto"/>
                </a:rPr>
                <a:t>Yesterday, s</a:t>
              </a:r>
              <a:r>
                <a:rPr lang="en-GB" sz="3600" b="1" dirty="0">
                  <a:latin typeface="Mali" panose="00000500000000000000" pitchFamily="2" charset="-34"/>
                  <a:ea typeface="Roboto"/>
                  <a:cs typeface="Mali" panose="00000500000000000000" pitchFamily="2" charset="-34"/>
                  <a:sym typeface="Roboto"/>
                </a:rPr>
                <a:t>he </a:t>
              </a:r>
              <a:r>
                <a:rPr lang="en-GB" sz="3600" b="1" u="sng" dirty="0">
                  <a:solidFill>
                    <a:srgbClr val="E94E13"/>
                  </a:solidFill>
                  <a:latin typeface="Mali" panose="00000500000000000000" pitchFamily="2" charset="-34"/>
                  <a:ea typeface="Roboto"/>
                  <a:cs typeface="Mali" panose="00000500000000000000" pitchFamily="2" charset="-34"/>
                  <a:sym typeface="Roboto"/>
                </a:rPr>
                <a:t>            </a:t>
              </a:r>
              <a:r>
                <a:rPr lang="en-GB" sz="3600" b="1" dirty="0">
                  <a:solidFill>
                    <a:srgbClr val="E94E13"/>
                  </a:solidFill>
                  <a:latin typeface="Mali" panose="00000500000000000000" pitchFamily="2" charset="-34"/>
                  <a:ea typeface="Roboto"/>
                  <a:cs typeface="Mali" panose="00000500000000000000" pitchFamily="2" charset="-34"/>
                  <a:sym typeface="Roboto"/>
                </a:rPr>
                <a:t>.</a:t>
              </a:r>
            </a:p>
          </p:txBody>
        </p:sp>
      </p:grpSp>
      <p:sp>
        <p:nvSpPr>
          <p:cNvPr id="10" name="TextBox 9">
            <a:extLst>
              <a:ext uri="{FF2B5EF4-FFF2-40B4-BE49-F238E27FC236}">
                <a16:creationId xmlns="" xmlns:a16="http://schemas.microsoft.com/office/drawing/2014/main" id="{7B4FD58D-E771-3198-DA0B-3A527002336C}"/>
              </a:ext>
            </a:extLst>
          </p:cNvPr>
          <p:cNvSpPr txBox="1"/>
          <p:nvPr/>
        </p:nvSpPr>
        <p:spPr>
          <a:xfrm>
            <a:off x="5111648" y="5450712"/>
            <a:ext cx="2270343" cy="646331"/>
          </a:xfrm>
          <a:prstGeom prst="rect">
            <a:avLst/>
          </a:prstGeom>
          <a:noFill/>
        </p:spPr>
        <p:txBody>
          <a:bodyPr wrap="square">
            <a:spAutoFit/>
          </a:bodyPr>
          <a:lstStyle/>
          <a:p>
            <a:pPr lvl="0" algn="ctr">
              <a:buClr>
                <a:srgbClr val="000000"/>
              </a:buClr>
              <a:buSzPts val="3200"/>
            </a:pPr>
            <a:r>
              <a:rPr lang="en-GB" sz="3600" b="1" dirty="0">
                <a:solidFill>
                  <a:srgbClr val="E94E13"/>
                </a:solidFill>
                <a:latin typeface="Mali" panose="00000500000000000000" pitchFamily="2" charset="-34"/>
                <a:ea typeface="Roboto"/>
                <a:cs typeface="Mali" panose="00000500000000000000" pitchFamily="2" charset="-34"/>
                <a:sym typeface="Roboto"/>
              </a:rPr>
              <a:t>walked</a:t>
            </a:r>
          </a:p>
        </p:txBody>
      </p:sp>
      <p:pic>
        <p:nvPicPr>
          <p:cNvPr id="15" name="Picture 14">
            <a:extLst>
              <a:ext uri="{FF2B5EF4-FFF2-40B4-BE49-F238E27FC236}">
                <a16:creationId xmlns="" xmlns:a16="http://schemas.microsoft.com/office/drawing/2014/main" id="{628F6FE0-4F35-2E55-75CB-B2F9CD5F795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033577" y="2350704"/>
            <a:ext cx="1076845" cy="2575544"/>
          </a:xfrm>
          <a:prstGeom prst="rect">
            <a:avLst/>
          </a:prstGeom>
        </p:spPr>
      </p:pic>
    </p:spTree>
    <p:extLst>
      <p:ext uri="{BB962C8B-B14F-4D97-AF65-F5344CB8AC3E}">
        <p14:creationId xmlns:p14="http://schemas.microsoft.com/office/powerpoint/2010/main" val="339266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2522F9B-5971-3118-25AE-E841B1561AA7}"/>
              </a:ext>
            </a:extLst>
          </p:cNvPr>
          <p:cNvSpPr>
            <a:spLocks noGrp="1"/>
          </p:cNvSpPr>
          <p:nvPr>
            <p:ph type="title"/>
          </p:nvPr>
        </p:nvSpPr>
        <p:spPr/>
        <p:txBody>
          <a:bodyPr/>
          <a:lstStyle/>
          <a:p>
            <a:r>
              <a:rPr lang="en-GB" dirty="0"/>
              <a:t>Thì </a:t>
            </a:r>
            <a:r>
              <a:rPr lang="en-GB" dirty="0" err="1"/>
              <a:t>quá</a:t>
            </a:r>
            <a:r>
              <a:rPr lang="en-GB" dirty="0"/>
              <a:t> </a:t>
            </a:r>
            <a:r>
              <a:rPr lang="en-GB" dirty="0" err="1"/>
              <a:t>khứ</a:t>
            </a:r>
            <a:r>
              <a:rPr lang="en-GB" dirty="0"/>
              <a:t> </a:t>
            </a:r>
            <a:r>
              <a:rPr lang="en-GB" dirty="0" err="1"/>
              <a:t>đơn</a:t>
            </a:r>
            <a:r>
              <a:rPr lang="en-GB" dirty="0"/>
              <a:t>– Simple Past</a:t>
            </a:r>
          </a:p>
        </p:txBody>
      </p:sp>
      <p:sp>
        <p:nvSpPr>
          <p:cNvPr id="12" name="INTRO">
            <a:extLst>
              <a:ext uri="{FF2B5EF4-FFF2-40B4-BE49-F238E27FC236}">
                <a16:creationId xmlns="" xmlns:a16="http://schemas.microsoft.com/office/drawing/2014/main" id="{26032B68-653D-A35F-D157-34B972087786}"/>
              </a:ext>
            </a:extLst>
          </p:cNvPr>
          <p:cNvSpPr txBox="1"/>
          <p:nvPr/>
        </p:nvSpPr>
        <p:spPr>
          <a:xfrm>
            <a:off x="755651" y="1767765"/>
            <a:ext cx="7632699" cy="338514"/>
          </a:xfrm>
          <a:prstGeom prst="rect">
            <a:avLst/>
          </a:prstGeom>
          <a:noFill/>
          <a:ln>
            <a:noFill/>
          </a:ln>
        </p:spPr>
        <p:txBody>
          <a:bodyPr spcFirstLastPara="1" wrap="square" lIns="91425" tIns="45700" rIns="91425" bIns="45700" anchor="t" anchorCtr="0">
            <a:spAutoFit/>
          </a:bodyPr>
          <a:lstStyle/>
          <a:p>
            <a:r>
              <a:rPr lang="vi-VN" sz="1600" dirty="0">
                <a:latin typeface="Mali" panose="00000500000000000000" pitchFamily="2" charset="-34"/>
                <a:ea typeface="Roboto" panose="02000000000000000000" pitchFamily="2" charset="0"/>
                <a:cs typeface="Mali" panose="00000500000000000000" pitchFamily="2" charset="-34"/>
              </a:rPr>
              <a:t>Dùng để diễn tả một hành động, sự việc diễn ra và kết thúc trong quá khứ.</a:t>
            </a:r>
          </a:p>
        </p:txBody>
      </p:sp>
      <p:pic>
        <p:nvPicPr>
          <p:cNvPr id="13" name="Picture 12">
            <a:extLst>
              <a:ext uri="{FF2B5EF4-FFF2-40B4-BE49-F238E27FC236}">
                <a16:creationId xmlns="" xmlns:a16="http://schemas.microsoft.com/office/drawing/2014/main" id="{E79B982F-9F8A-3D9E-77AC-5A4A618CA41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199364" y="2851225"/>
            <a:ext cx="3114758" cy="4070647"/>
          </a:xfrm>
          <a:prstGeom prst="rect">
            <a:avLst/>
          </a:prstGeom>
        </p:spPr>
      </p:pic>
      <p:grpSp>
        <p:nvGrpSpPr>
          <p:cNvPr id="14" name="Group 13">
            <a:extLst>
              <a:ext uri="{FF2B5EF4-FFF2-40B4-BE49-F238E27FC236}">
                <a16:creationId xmlns="" xmlns:a16="http://schemas.microsoft.com/office/drawing/2014/main" id="{A438A161-00AA-4D12-FE09-C940D53F9B6D}"/>
              </a:ext>
            </a:extLst>
          </p:cNvPr>
          <p:cNvGrpSpPr/>
          <p:nvPr/>
        </p:nvGrpSpPr>
        <p:grpSpPr>
          <a:xfrm>
            <a:off x="2098221" y="3477344"/>
            <a:ext cx="6251695" cy="778874"/>
            <a:chOff x="2098221" y="3504806"/>
            <a:chExt cx="6251695" cy="778874"/>
          </a:xfrm>
        </p:grpSpPr>
        <p:sp>
          <p:nvSpPr>
            <p:cNvPr id="15" name="Rectangle: Single Corner Snipped 14">
              <a:extLst>
                <a:ext uri="{FF2B5EF4-FFF2-40B4-BE49-F238E27FC236}">
                  <a16:creationId xmlns="" xmlns:a16="http://schemas.microsoft.com/office/drawing/2014/main" id="{83C07C7E-63CC-2966-1D58-C83F53B897DE}"/>
                </a:ext>
              </a:extLst>
            </p:cNvPr>
            <p:cNvSpPr/>
            <p:nvPr/>
          </p:nvSpPr>
          <p:spPr>
            <a:xfrm>
              <a:off x="2098221" y="3504806"/>
              <a:ext cx="6251695" cy="778874"/>
            </a:xfrm>
            <a:prstGeom prst="snip1Rect">
              <a:avLst>
                <a:gd name="adj" fmla="val 0"/>
              </a:avLst>
            </a:prstGeom>
            <a:solidFill>
              <a:schemeClr val="bg1"/>
            </a:solid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 xmlns:a16="http://schemas.microsoft.com/office/drawing/2014/main" id="{D3662429-DF01-93E3-75F5-699DA269B943}"/>
                </a:ext>
              </a:extLst>
            </p:cNvPr>
            <p:cNvSpPr txBox="1"/>
            <p:nvPr/>
          </p:nvSpPr>
          <p:spPr>
            <a:xfrm>
              <a:off x="2231260" y="3634512"/>
              <a:ext cx="5911113" cy="523220"/>
            </a:xfrm>
            <a:prstGeom prst="rect">
              <a:avLst/>
            </a:prstGeom>
            <a:noFill/>
            <a:ln>
              <a:noFill/>
            </a:ln>
          </p:spPr>
          <p:txBody>
            <a:bodyPr wrap="square">
              <a:spAutoFit/>
            </a:bodyPr>
            <a:lstStyle/>
            <a:p>
              <a:pPr marL="0" marR="0" lvl="0" indent="0" algn="l" rtl="0">
                <a:lnSpc>
                  <a:spcPct val="100000"/>
                </a:lnSpc>
                <a:spcBef>
                  <a:spcPts val="0"/>
                </a:spcBef>
                <a:spcAft>
                  <a:spcPts val="0"/>
                </a:spcAft>
                <a:buClr>
                  <a:srgbClr val="000000"/>
                </a:buClr>
                <a:buSzPts val="1800"/>
                <a:buFont typeface="Arial"/>
                <a:buNone/>
              </a:pPr>
              <a:r>
                <a:rPr lang="vi-VN" sz="1400" b="0" i="0" u="none" strike="noStrike" cap="none" dirty="0">
                  <a:latin typeface="Mali" panose="00000500000000000000" pitchFamily="2" charset="-34"/>
                  <a:ea typeface="Roboto"/>
                  <a:cs typeface="Mali" panose="00000500000000000000" pitchFamily="2" charset="-34"/>
                  <a:sym typeface="Roboto"/>
                </a:rPr>
                <a:t>I went to the “Trang Quynh” movie with my boyfriend 3 days ago </a:t>
              </a:r>
            </a:p>
            <a:p>
              <a:pPr marL="0" marR="0" lvl="0" indent="0" algn="l" rtl="0">
                <a:lnSpc>
                  <a:spcPct val="100000"/>
                </a:lnSpc>
                <a:spcBef>
                  <a:spcPts val="0"/>
                </a:spcBef>
                <a:spcAft>
                  <a:spcPts val="0"/>
                </a:spcAft>
                <a:buClr>
                  <a:srgbClr val="000000"/>
                </a:buClr>
                <a:buSzPts val="1800"/>
                <a:buFont typeface="Arial"/>
                <a:buNone/>
              </a:pPr>
              <a:r>
                <a:rPr lang="vi-VN" sz="1400" b="0" i="0" u="none" strike="noStrike" cap="none" dirty="0">
                  <a:latin typeface="Mali" panose="00000500000000000000" pitchFamily="2" charset="-34"/>
                  <a:ea typeface="Roboto"/>
                  <a:cs typeface="Mali" panose="00000500000000000000" pitchFamily="2" charset="-34"/>
                  <a:sym typeface="Roboto"/>
                </a:rPr>
                <a:t>(Tôi đi xem phim “Trạng Quỳnh” với bạn trai vào 3 ngày trước)</a:t>
              </a:r>
            </a:p>
          </p:txBody>
        </p:sp>
      </p:grpSp>
      <p:grpSp>
        <p:nvGrpSpPr>
          <p:cNvPr id="17" name="Group 16">
            <a:extLst>
              <a:ext uri="{FF2B5EF4-FFF2-40B4-BE49-F238E27FC236}">
                <a16:creationId xmlns="" xmlns:a16="http://schemas.microsoft.com/office/drawing/2014/main" id="{45F2C4B5-D6C3-C2E2-6C03-BD5B37AC0B6E}"/>
              </a:ext>
            </a:extLst>
          </p:cNvPr>
          <p:cNvGrpSpPr/>
          <p:nvPr/>
        </p:nvGrpSpPr>
        <p:grpSpPr>
          <a:xfrm>
            <a:off x="1755321" y="2487263"/>
            <a:ext cx="6594595" cy="778874"/>
            <a:chOff x="2231260" y="2510331"/>
            <a:chExt cx="6118656" cy="778874"/>
          </a:xfrm>
          <a:solidFill>
            <a:srgbClr val="F08215"/>
          </a:solidFill>
        </p:grpSpPr>
        <p:sp>
          <p:nvSpPr>
            <p:cNvPr id="18" name="Freeform: Shape 17">
              <a:extLst>
                <a:ext uri="{FF2B5EF4-FFF2-40B4-BE49-F238E27FC236}">
                  <a16:creationId xmlns="" xmlns:a16="http://schemas.microsoft.com/office/drawing/2014/main" id="{BAFF7EEA-5F31-CC53-C2AF-7D1E818936DC}"/>
                </a:ext>
              </a:extLst>
            </p:cNvPr>
            <p:cNvSpPr/>
            <p:nvPr/>
          </p:nvSpPr>
          <p:spPr>
            <a:xfrm>
              <a:off x="2231260" y="2510331"/>
              <a:ext cx="6118656" cy="778874"/>
            </a:xfrm>
            <a:custGeom>
              <a:avLst/>
              <a:gdLst>
                <a:gd name="connsiteX0" fmla="*/ 311416 w 6118656"/>
                <a:gd name="connsiteY0" fmla="*/ 0 h 778874"/>
                <a:gd name="connsiteX1" fmla="*/ 6118656 w 6118656"/>
                <a:gd name="connsiteY1" fmla="*/ 0 h 778874"/>
                <a:gd name="connsiteX2" fmla="*/ 6118656 w 6118656"/>
                <a:gd name="connsiteY2" fmla="*/ 778874 h 778874"/>
                <a:gd name="connsiteX3" fmla="*/ 311416 w 6118656"/>
                <a:gd name="connsiteY3" fmla="*/ 778874 h 778874"/>
                <a:gd name="connsiteX4" fmla="*/ 311416 w 6118656"/>
                <a:gd name="connsiteY4" fmla="*/ 592456 h 778874"/>
                <a:gd name="connsiteX5" fmla="*/ 0 w 6118656"/>
                <a:gd name="connsiteY5" fmla="*/ 636926 h 778874"/>
                <a:gd name="connsiteX6" fmla="*/ 311416 w 6118656"/>
                <a:gd name="connsiteY6" fmla="*/ 306086 h 7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8656" h="778874">
                  <a:moveTo>
                    <a:pt x="311416" y="0"/>
                  </a:moveTo>
                  <a:lnTo>
                    <a:pt x="6118656" y="0"/>
                  </a:lnTo>
                  <a:lnTo>
                    <a:pt x="6118656" y="778874"/>
                  </a:lnTo>
                  <a:lnTo>
                    <a:pt x="311416" y="778874"/>
                  </a:lnTo>
                  <a:lnTo>
                    <a:pt x="311416" y="592456"/>
                  </a:lnTo>
                  <a:lnTo>
                    <a:pt x="0" y="636926"/>
                  </a:lnTo>
                  <a:lnTo>
                    <a:pt x="311416" y="306086"/>
                  </a:lnTo>
                  <a:close/>
                </a:path>
              </a:pathLst>
            </a:custGeom>
            <a:solidFill>
              <a:srgbClr val="E94E13"/>
            </a:solidFill>
            <a:ln w="57150">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9" name="TextBox 18">
              <a:extLst>
                <a:ext uri="{FF2B5EF4-FFF2-40B4-BE49-F238E27FC236}">
                  <a16:creationId xmlns="" xmlns:a16="http://schemas.microsoft.com/office/drawing/2014/main" id="{74BDE3B4-1483-0FA6-3F1D-919F0161D071}"/>
                </a:ext>
              </a:extLst>
            </p:cNvPr>
            <p:cNvSpPr txBox="1"/>
            <p:nvPr/>
          </p:nvSpPr>
          <p:spPr>
            <a:xfrm>
              <a:off x="2672850" y="2607381"/>
              <a:ext cx="5469523" cy="646331"/>
            </a:xfrm>
            <a:prstGeom prst="rect">
              <a:avLst/>
            </a:prstGeom>
            <a:noFill/>
            <a:ln>
              <a:noFill/>
            </a:ln>
          </p:spPr>
          <p:txBody>
            <a:bodyPr wrap="square">
              <a:spAutoFit/>
            </a:bodyPr>
            <a:lstStyle/>
            <a:p>
              <a:pPr marL="0" marR="0" lvl="0" indent="0" algn="l" rtl="0">
                <a:lnSpc>
                  <a:spcPct val="100000"/>
                </a:lnSpc>
                <a:spcBef>
                  <a:spcPts val="0"/>
                </a:spcBef>
                <a:spcAft>
                  <a:spcPts val="0"/>
                </a:spcAft>
                <a:buClr>
                  <a:srgbClr val="000000"/>
                </a:buClr>
                <a:buSzPts val="2400"/>
                <a:buFont typeface="Arial"/>
                <a:buNone/>
              </a:pPr>
              <a:r>
                <a:rPr lang="vi-VN" b="1" i="0" u="none" strike="noStrike" cap="none" dirty="0">
                  <a:solidFill>
                    <a:schemeClr val="bg1"/>
                  </a:solidFill>
                  <a:latin typeface="Mali" panose="00000500000000000000" pitchFamily="2" charset="-34"/>
                  <a:ea typeface="Roboto"/>
                  <a:cs typeface="Mali" panose="00000500000000000000" pitchFamily="2" charset="-34"/>
                  <a:sym typeface="Roboto"/>
                </a:rPr>
                <a:t>Diễn tả hành động đã xảy ra và chấm dứt trong quá khứ.</a:t>
              </a:r>
            </a:p>
          </p:txBody>
        </p:sp>
      </p:grpSp>
      <p:pic>
        <p:nvPicPr>
          <p:cNvPr id="20" name="Picture 19">
            <a:extLst>
              <a:ext uri="{FF2B5EF4-FFF2-40B4-BE49-F238E27FC236}">
                <a16:creationId xmlns="" xmlns:a16="http://schemas.microsoft.com/office/drawing/2014/main" id="{3524DB10-AC54-3204-5929-80CF86F3C88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926901" y="4508991"/>
            <a:ext cx="2594334" cy="1692775"/>
          </a:xfrm>
          <a:prstGeom prst="rect">
            <a:avLst/>
          </a:prstGeom>
        </p:spPr>
      </p:pic>
    </p:spTree>
    <p:extLst>
      <p:ext uri="{BB962C8B-B14F-4D97-AF65-F5344CB8AC3E}">
        <p14:creationId xmlns:p14="http://schemas.microsoft.com/office/powerpoint/2010/main" val="355830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39EFEF2A-1B0E-01F7-731E-EAA735B2246D}"/>
              </a:ext>
            </a:extLst>
          </p:cNvPr>
          <p:cNvSpPr txBox="1"/>
          <p:nvPr/>
        </p:nvSpPr>
        <p:spPr>
          <a:xfrm>
            <a:off x="967532" y="615273"/>
            <a:ext cx="7208937" cy="338554"/>
          </a:xfrm>
          <a:prstGeom prst="rect">
            <a:avLst/>
          </a:prstGeom>
          <a:noFill/>
        </p:spPr>
        <p:txBody>
          <a:bodyPr wrap="square">
            <a:spAutoFit/>
          </a:bodyPr>
          <a:lstStyle/>
          <a:p>
            <a:pPr lvl="0" algn="ctr">
              <a:buClr>
                <a:srgbClr val="000000"/>
              </a:buClr>
              <a:buSzPts val="1600"/>
            </a:pPr>
            <a:r>
              <a:rPr lang="vi-VN" sz="1600" b="1" dirty="0">
                <a:solidFill>
                  <a:schemeClr val="dk1"/>
                </a:solidFill>
                <a:latin typeface="Mali" panose="00000500000000000000" pitchFamily="2" charset="-34"/>
                <a:ea typeface="Roboto"/>
                <a:cs typeface="Mali" panose="00000500000000000000" pitchFamily="2" charset="-34"/>
                <a:sym typeface="Roboto"/>
              </a:rPr>
              <a:t>Em hãy chia động từ được gạch chân ở thì quá khứ đơn nhé</a:t>
            </a:r>
          </a:p>
        </p:txBody>
      </p:sp>
      <p:grpSp>
        <p:nvGrpSpPr>
          <p:cNvPr id="12" name="Group 11">
            <a:extLst>
              <a:ext uri="{FF2B5EF4-FFF2-40B4-BE49-F238E27FC236}">
                <a16:creationId xmlns="" xmlns:a16="http://schemas.microsoft.com/office/drawing/2014/main" id="{6144D15E-7D38-02DE-C57C-30A42356E60D}"/>
              </a:ext>
            </a:extLst>
          </p:cNvPr>
          <p:cNvGrpSpPr/>
          <p:nvPr/>
        </p:nvGrpSpPr>
        <p:grpSpPr>
          <a:xfrm>
            <a:off x="755650" y="1124167"/>
            <a:ext cx="7632700" cy="757815"/>
            <a:chOff x="755650" y="1286811"/>
            <a:chExt cx="7632700" cy="757815"/>
          </a:xfrm>
        </p:grpSpPr>
        <p:sp>
          <p:nvSpPr>
            <p:cNvPr id="4" name="Rectangle 3">
              <a:extLst>
                <a:ext uri="{FF2B5EF4-FFF2-40B4-BE49-F238E27FC236}">
                  <a16:creationId xmlns="" xmlns:a16="http://schemas.microsoft.com/office/drawing/2014/main" id="{CA1D2ABE-64FC-1E1E-6495-9EBC63815212}"/>
                </a:ext>
              </a:extLst>
            </p:cNvPr>
            <p:cNvSpPr/>
            <p:nvPr/>
          </p:nvSpPr>
          <p:spPr>
            <a:xfrm>
              <a:off x="755650" y="1286811"/>
              <a:ext cx="7632700" cy="757815"/>
            </a:xfrm>
            <a:prstGeom prst="rect">
              <a:avLst/>
            </a:prstGeom>
            <a:solidFill>
              <a:schemeClr val="bg1"/>
            </a:solid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 xmlns:a16="http://schemas.microsoft.com/office/drawing/2014/main" id="{5E667FD8-1297-62D5-204B-403175B4033F}"/>
                </a:ext>
              </a:extLst>
            </p:cNvPr>
            <p:cNvSpPr txBox="1"/>
            <p:nvPr/>
          </p:nvSpPr>
          <p:spPr>
            <a:xfrm>
              <a:off x="967532" y="1342553"/>
              <a:ext cx="7208936" cy="646331"/>
            </a:xfrm>
            <a:prstGeom prst="rect">
              <a:avLst/>
            </a:prstGeom>
            <a:noFill/>
          </p:spPr>
          <p:txBody>
            <a:bodyPr wrap="square">
              <a:spAutoFit/>
            </a:bodyPr>
            <a:lstStyle/>
            <a:p>
              <a:pPr lvl="0" algn="ctr">
                <a:buClr>
                  <a:srgbClr val="000000"/>
                </a:buClr>
                <a:buSzPts val="3200"/>
              </a:pPr>
              <a:r>
                <a:rPr lang="en-GB" sz="3600" b="1" dirty="0">
                  <a:latin typeface="Mali" panose="00000500000000000000" pitchFamily="2" charset="-34"/>
                  <a:ea typeface="Roboto"/>
                  <a:cs typeface="Mali" panose="00000500000000000000" pitchFamily="2" charset="-34"/>
                  <a:sym typeface="Roboto"/>
                </a:rPr>
                <a:t>He </a:t>
              </a:r>
              <a:r>
                <a:rPr lang="en-GB" sz="3600" b="1" u="sng" dirty="0">
                  <a:solidFill>
                    <a:srgbClr val="E94E13"/>
                  </a:solidFill>
                  <a:latin typeface="Mali" panose="00000500000000000000" pitchFamily="2" charset="-34"/>
                  <a:ea typeface="Roboto"/>
                  <a:cs typeface="Mali" panose="00000500000000000000" pitchFamily="2" charset="-34"/>
                  <a:sym typeface="Roboto"/>
                </a:rPr>
                <a:t>cooks</a:t>
              </a:r>
              <a:r>
                <a:rPr lang="en-GB" sz="3600" b="1" dirty="0">
                  <a:solidFill>
                    <a:srgbClr val="E94E13"/>
                  </a:solidFill>
                  <a:latin typeface="Mali" panose="00000500000000000000" pitchFamily="2" charset="-34"/>
                  <a:ea typeface="Roboto"/>
                  <a:cs typeface="Mali" panose="00000500000000000000" pitchFamily="2" charset="-34"/>
                  <a:sym typeface="Roboto"/>
                </a:rPr>
                <a:t>.</a:t>
              </a:r>
              <a:endParaRPr lang="en-GB" sz="2000" b="1" dirty="0">
                <a:solidFill>
                  <a:srgbClr val="E94E13"/>
                </a:solidFill>
                <a:latin typeface="Mali" panose="00000500000000000000" pitchFamily="2" charset="-34"/>
                <a:ea typeface="Roboto"/>
                <a:cs typeface="Mali" panose="00000500000000000000" pitchFamily="2" charset="-34"/>
                <a:sym typeface="Roboto"/>
              </a:endParaRPr>
            </a:p>
          </p:txBody>
        </p:sp>
      </p:grpSp>
      <p:grpSp>
        <p:nvGrpSpPr>
          <p:cNvPr id="13" name="Group 12">
            <a:extLst>
              <a:ext uri="{FF2B5EF4-FFF2-40B4-BE49-F238E27FC236}">
                <a16:creationId xmlns="" xmlns:a16="http://schemas.microsoft.com/office/drawing/2014/main" id="{2293A4DB-D090-BFEC-CC6D-E344E2989D07}"/>
              </a:ext>
            </a:extLst>
          </p:cNvPr>
          <p:cNvGrpSpPr/>
          <p:nvPr/>
        </p:nvGrpSpPr>
        <p:grpSpPr>
          <a:xfrm>
            <a:off x="755650" y="5394970"/>
            <a:ext cx="7632700" cy="757815"/>
            <a:chOff x="755650" y="5335010"/>
            <a:chExt cx="7632700" cy="757815"/>
          </a:xfrm>
        </p:grpSpPr>
        <p:sp>
          <p:nvSpPr>
            <p:cNvPr id="8" name="Rectangle 7">
              <a:extLst>
                <a:ext uri="{FF2B5EF4-FFF2-40B4-BE49-F238E27FC236}">
                  <a16:creationId xmlns="" xmlns:a16="http://schemas.microsoft.com/office/drawing/2014/main" id="{A1E9C004-9102-0BAA-CFCF-B5EF93CCF983}"/>
                </a:ext>
              </a:extLst>
            </p:cNvPr>
            <p:cNvSpPr/>
            <p:nvPr/>
          </p:nvSpPr>
          <p:spPr>
            <a:xfrm>
              <a:off x="755650" y="5335010"/>
              <a:ext cx="7632700" cy="757815"/>
            </a:xfrm>
            <a:prstGeom prst="rect">
              <a:avLst/>
            </a:prstGeom>
            <a:solidFill>
              <a:schemeClr val="bg1"/>
            </a:solid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 xmlns:a16="http://schemas.microsoft.com/office/drawing/2014/main" id="{B88CE29A-3590-BF69-A928-B411D56EF20D}"/>
                </a:ext>
              </a:extLst>
            </p:cNvPr>
            <p:cNvSpPr txBox="1"/>
            <p:nvPr/>
          </p:nvSpPr>
          <p:spPr>
            <a:xfrm>
              <a:off x="967532" y="5390752"/>
              <a:ext cx="7208936" cy="646331"/>
            </a:xfrm>
            <a:prstGeom prst="rect">
              <a:avLst/>
            </a:prstGeom>
            <a:noFill/>
          </p:spPr>
          <p:txBody>
            <a:bodyPr wrap="square">
              <a:spAutoFit/>
            </a:bodyPr>
            <a:lstStyle/>
            <a:p>
              <a:pPr lvl="0" algn="ctr">
                <a:buClr>
                  <a:srgbClr val="000000"/>
                </a:buClr>
                <a:buSzPts val="3200"/>
              </a:pPr>
              <a:r>
                <a:rPr lang="en-GB" sz="3600" b="1" dirty="0">
                  <a:solidFill>
                    <a:schemeClr val="dk1"/>
                  </a:solidFill>
                  <a:latin typeface="Mali" panose="00000500000000000000" pitchFamily="2" charset="-34"/>
                  <a:ea typeface="Roboto"/>
                  <a:cs typeface="Mali" panose="00000500000000000000" pitchFamily="2" charset="-34"/>
                  <a:sym typeface="Roboto"/>
                </a:rPr>
                <a:t>Yesterday, </a:t>
              </a:r>
              <a:r>
                <a:rPr lang="en-GB" sz="3600" b="1" dirty="0">
                  <a:latin typeface="Mali" panose="00000500000000000000" pitchFamily="2" charset="-34"/>
                  <a:ea typeface="Roboto"/>
                  <a:cs typeface="Mali" panose="00000500000000000000" pitchFamily="2" charset="-34"/>
                  <a:sym typeface="Roboto"/>
                </a:rPr>
                <a:t>he </a:t>
              </a:r>
              <a:r>
                <a:rPr lang="en-GB" sz="3600" b="1" u="sng" dirty="0">
                  <a:solidFill>
                    <a:srgbClr val="E94E13"/>
                  </a:solidFill>
                  <a:latin typeface="Mali" panose="00000500000000000000" pitchFamily="2" charset="-34"/>
                  <a:ea typeface="Roboto"/>
                  <a:cs typeface="Mali" panose="00000500000000000000" pitchFamily="2" charset="-34"/>
                  <a:sym typeface="Roboto"/>
                </a:rPr>
                <a:t>            </a:t>
              </a:r>
              <a:r>
                <a:rPr lang="en-GB" sz="3600" b="1" dirty="0">
                  <a:solidFill>
                    <a:srgbClr val="E94E13"/>
                  </a:solidFill>
                  <a:latin typeface="Mali" panose="00000500000000000000" pitchFamily="2" charset="-34"/>
                  <a:ea typeface="Roboto"/>
                  <a:cs typeface="Mali" panose="00000500000000000000" pitchFamily="2" charset="-34"/>
                  <a:sym typeface="Roboto"/>
                </a:rPr>
                <a:t>.</a:t>
              </a:r>
            </a:p>
          </p:txBody>
        </p:sp>
      </p:grpSp>
      <p:sp>
        <p:nvSpPr>
          <p:cNvPr id="10" name="TextBox 9">
            <a:extLst>
              <a:ext uri="{FF2B5EF4-FFF2-40B4-BE49-F238E27FC236}">
                <a16:creationId xmlns="" xmlns:a16="http://schemas.microsoft.com/office/drawing/2014/main" id="{7B4FD58D-E771-3198-DA0B-3A527002336C}"/>
              </a:ext>
            </a:extLst>
          </p:cNvPr>
          <p:cNvSpPr txBox="1"/>
          <p:nvPr/>
        </p:nvSpPr>
        <p:spPr>
          <a:xfrm>
            <a:off x="5029203" y="5450712"/>
            <a:ext cx="2270343" cy="646331"/>
          </a:xfrm>
          <a:prstGeom prst="rect">
            <a:avLst/>
          </a:prstGeom>
          <a:noFill/>
        </p:spPr>
        <p:txBody>
          <a:bodyPr wrap="square">
            <a:spAutoFit/>
          </a:bodyPr>
          <a:lstStyle/>
          <a:p>
            <a:pPr lvl="0" algn="ctr">
              <a:buClr>
                <a:srgbClr val="000000"/>
              </a:buClr>
              <a:buSzPts val="3200"/>
            </a:pPr>
            <a:r>
              <a:rPr lang="en-GB" sz="3600" b="1" dirty="0">
                <a:solidFill>
                  <a:srgbClr val="E94E13"/>
                </a:solidFill>
                <a:latin typeface="Mali" panose="00000500000000000000" pitchFamily="2" charset="-34"/>
                <a:ea typeface="Roboto"/>
                <a:cs typeface="Mali" panose="00000500000000000000" pitchFamily="2" charset="-34"/>
                <a:sym typeface="Roboto"/>
              </a:rPr>
              <a:t>cooked</a:t>
            </a:r>
          </a:p>
        </p:txBody>
      </p:sp>
      <p:pic>
        <p:nvPicPr>
          <p:cNvPr id="15" name="Picture 14">
            <a:extLst>
              <a:ext uri="{FF2B5EF4-FFF2-40B4-BE49-F238E27FC236}">
                <a16:creationId xmlns="" xmlns:a16="http://schemas.microsoft.com/office/drawing/2014/main" id="{628F6FE0-4F35-2E55-75CB-B2F9CD5F795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381180" y="2224971"/>
            <a:ext cx="2381641" cy="2827010"/>
          </a:xfrm>
          <a:prstGeom prst="rect">
            <a:avLst/>
          </a:prstGeom>
        </p:spPr>
      </p:pic>
    </p:spTree>
    <p:extLst>
      <p:ext uri="{BB962C8B-B14F-4D97-AF65-F5344CB8AC3E}">
        <p14:creationId xmlns:p14="http://schemas.microsoft.com/office/powerpoint/2010/main" val="369820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39EFEF2A-1B0E-01F7-731E-EAA735B2246D}"/>
              </a:ext>
            </a:extLst>
          </p:cNvPr>
          <p:cNvSpPr txBox="1"/>
          <p:nvPr/>
        </p:nvSpPr>
        <p:spPr>
          <a:xfrm>
            <a:off x="967532" y="615273"/>
            <a:ext cx="7208937" cy="338554"/>
          </a:xfrm>
          <a:prstGeom prst="rect">
            <a:avLst/>
          </a:prstGeom>
          <a:noFill/>
        </p:spPr>
        <p:txBody>
          <a:bodyPr wrap="square">
            <a:spAutoFit/>
          </a:bodyPr>
          <a:lstStyle/>
          <a:p>
            <a:pPr lvl="0" algn="ctr">
              <a:buClr>
                <a:srgbClr val="000000"/>
              </a:buClr>
              <a:buSzPts val="1600"/>
            </a:pPr>
            <a:r>
              <a:rPr lang="vi-VN" sz="1600" b="1" dirty="0">
                <a:solidFill>
                  <a:schemeClr val="dk1"/>
                </a:solidFill>
                <a:latin typeface="Mali" panose="00000500000000000000" pitchFamily="2" charset="-34"/>
                <a:ea typeface="Roboto"/>
                <a:cs typeface="Mali" panose="00000500000000000000" pitchFamily="2" charset="-34"/>
                <a:sym typeface="Roboto"/>
              </a:rPr>
              <a:t>Em hãy chia động từ được gạch chân ở thì quá khứ đơn nhé</a:t>
            </a:r>
          </a:p>
        </p:txBody>
      </p:sp>
      <p:grpSp>
        <p:nvGrpSpPr>
          <p:cNvPr id="12" name="Group 11">
            <a:extLst>
              <a:ext uri="{FF2B5EF4-FFF2-40B4-BE49-F238E27FC236}">
                <a16:creationId xmlns="" xmlns:a16="http://schemas.microsoft.com/office/drawing/2014/main" id="{6144D15E-7D38-02DE-C57C-30A42356E60D}"/>
              </a:ext>
            </a:extLst>
          </p:cNvPr>
          <p:cNvGrpSpPr/>
          <p:nvPr/>
        </p:nvGrpSpPr>
        <p:grpSpPr>
          <a:xfrm>
            <a:off x="755650" y="1124167"/>
            <a:ext cx="7632700" cy="757815"/>
            <a:chOff x="755650" y="1286811"/>
            <a:chExt cx="7632700" cy="757815"/>
          </a:xfrm>
        </p:grpSpPr>
        <p:sp>
          <p:nvSpPr>
            <p:cNvPr id="4" name="Rectangle 3">
              <a:extLst>
                <a:ext uri="{FF2B5EF4-FFF2-40B4-BE49-F238E27FC236}">
                  <a16:creationId xmlns="" xmlns:a16="http://schemas.microsoft.com/office/drawing/2014/main" id="{CA1D2ABE-64FC-1E1E-6495-9EBC63815212}"/>
                </a:ext>
              </a:extLst>
            </p:cNvPr>
            <p:cNvSpPr/>
            <p:nvPr/>
          </p:nvSpPr>
          <p:spPr>
            <a:xfrm>
              <a:off x="755650" y="1286811"/>
              <a:ext cx="7632700" cy="757815"/>
            </a:xfrm>
            <a:prstGeom prst="rect">
              <a:avLst/>
            </a:prstGeom>
            <a:solidFill>
              <a:schemeClr val="bg1"/>
            </a:solid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 xmlns:a16="http://schemas.microsoft.com/office/drawing/2014/main" id="{5E667FD8-1297-62D5-204B-403175B4033F}"/>
                </a:ext>
              </a:extLst>
            </p:cNvPr>
            <p:cNvSpPr txBox="1"/>
            <p:nvPr/>
          </p:nvSpPr>
          <p:spPr>
            <a:xfrm>
              <a:off x="967532" y="1342553"/>
              <a:ext cx="7208936" cy="646331"/>
            </a:xfrm>
            <a:prstGeom prst="rect">
              <a:avLst/>
            </a:prstGeom>
            <a:noFill/>
          </p:spPr>
          <p:txBody>
            <a:bodyPr wrap="square">
              <a:spAutoFit/>
            </a:bodyPr>
            <a:lstStyle/>
            <a:p>
              <a:pPr lvl="0" algn="ctr">
                <a:buClr>
                  <a:srgbClr val="000000"/>
                </a:buClr>
                <a:buSzPts val="3200"/>
              </a:pPr>
              <a:r>
                <a:rPr lang="en-GB" sz="3600" b="1" dirty="0">
                  <a:latin typeface="Mali" panose="00000500000000000000" pitchFamily="2" charset="-34"/>
                  <a:ea typeface="Roboto"/>
                  <a:cs typeface="Mali" panose="00000500000000000000" pitchFamily="2" charset="-34"/>
                  <a:sym typeface="Roboto"/>
                </a:rPr>
                <a:t>They </a:t>
              </a:r>
              <a:r>
                <a:rPr lang="en-GB" sz="3600" b="1" u="sng" dirty="0">
                  <a:solidFill>
                    <a:srgbClr val="E94E13"/>
                  </a:solidFill>
                  <a:latin typeface="Mali" panose="00000500000000000000" pitchFamily="2" charset="-34"/>
                  <a:ea typeface="Roboto"/>
                  <a:cs typeface="Mali" panose="00000500000000000000" pitchFamily="2" charset="-34"/>
                  <a:sym typeface="Roboto"/>
                </a:rPr>
                <a:t>play</a:t>
              </a:r>
              <a:r>
                <a:rPr lang="en-GB" sz="3600" b="1" dirty="0">
                  <a:solidFill>
                    <a:srgbClr val="E94E13"/>
                  </a:solidFill>
                  <a:latin typeface="Mali" panose="00000500000000000000" pitchFamily="2" charset="-34"/>
                  <a:ea typeface="Roboto"/>
                  <a:cs typeface="Mali" panose="00000500000000000000" pitchFamily="2" charset="-34"/>
                  <a:sym typeface="Roboto"/>
                </a:rPr>
                <a:t>.</a:t>
              </a:r>
              <a:endParaRPr lang="en-GB" sz="2000" b="1" dirty="0">
                <a:solidFill>
                  <a:srgbClr val="E94E13"/>
                </a:solidFill>
                <a:latin typeface="Mali" panose="00000500000000000000" pitchFamily="2" charset="-34"/>
                <a:ea typeface="Roboto"/>
                <a:cs typeface="Mali" panose="00000500000000000000" pitchFamily="2" charset="-34"/>
                <a:sym typeface="Roboto"/>
              </a:endParaRPr>
            </a:p>
          </p:txBody>
        </p:sp>
      </p:grpSp>
      <p:grpSp>
        <p:nvGrpSpPr>
          <p:cNvPr id="13" name="Group 12">
            <a:extLst>
              <a:ext uri="{FF2B5EF4-FFF2-40B4-BE49-F238E27FC236}">
                <a16:creationId xmlns="" xmlns:a16="http://schemas.microsoft.com/office/drawing/2014/main" id="{2293A4DB-D090-BFEC-CC6D-E344E2989D07}"/>
              </a:ext>
            </a:extLst>
          </p:cNvPr>
          <p:cNvGrpSpPr/>
          <p:nvPr/>
        </p:nvGrpSpPr>
        <p:grpSpPr>
          <a:xfrm>
            <a:off x="755650" y="5394970"/>
            <a:ext cx="7632700" cy="757815"/>
            <a:chOff x="755650" y="5335010"/>
            <a:chExt cx="7632700" cy="757815"/>
          </a:xfrm>
        </p:grpSpPr>
        <p:sp>
          <p:nvSpPr>
            <p:cNvPr id="8" name="Rectangle 7">
              <a:extLst>
                <a:ext uri="{FF2B5EF4-FFF2-40B4-BE49-F238E27FC236}">
                  <a16:creationId xmlns="" xmlns:a16="http://schemas.microsoft.com/office/drawing/2014/main" id="{A1E9C004-9102-0BAA-CFCF-B5EF93CCF983}"/>
                </a:ext>
              </a:extLst>
            </p:cNvPr>
            <p:cNvSpPr/>
            <p:nvPr/>
          </p:nvSpPr>
          <p:spPr>
            <a:xfrm>
              <a:off x="755650" y="5335010"/>
              <a:ext cx="7632700" cy="757815"/>
            </a:xfrm>
            <a:prstGeom prst="rect">
              <a:avLst/>
            </a:prstGeom>
            <a:solidFill>
              <a:schemeClr val="bg1"/>
            </a:solid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 xmlns:a16="http://schemas.microsoft.com/office/drawing/2014/main" id="{B88CE29A-3590-BF69-A928-B411D56EF20D}"/>
                </a:ext>
              </a:extLst>
            </p:cNvPr>
            <p:cNvSpPr txBox="1"/>
            <p:nvPr/>
          </p:nvSpPr>
          <p:spPr>
            <a:xfrm>
              <a:off x="967532" y="5390752"/>
              <a:ext cx="7208936" cy="646331"/>
            </a:xfrm>
            <a:prstGeom prst="rect">
              <a:avLst/>
            </a:prstGeom>
            <a:noFill/>
          </p:spPr>
          <p:txBody>
            <a:bodyPr wrap="square">
              <a:spAutoFit/>
            </a:bodyPr>
            <a:lstStyle/>
            <a:p>
              <a:pPr lvl="0" algn="ctr">
                <a:buClr>
                  <a:srgbClr val="000000"/>
                </a:buClr>
                <a:buSzPts val="3200"/>
              </a:pPr>
              <a:r>
                <a:rPr lang="en-GB" sz="3600" b="1" dirty="0">
                  <a:solidFill>
                    <a:schemeClr val="dk1"/>
                  </a:solidFill>
                  <a:latin typeface="Mali" panose="00000500000000000000" pitchFamily="2" charset="-34"/>
                  <a:ea typeface="Roboto"/>
                  <a:cs typeface="Mali" panose="00000500000000000000" pitchFamily="2" charset="-34"/>
                  <a:sym typeface="Roboto"/>
                </a:rPr>
                <a:t>Yesterday, they</a:t>
              </a:r>
              <a:r>
                <a:rPr lang="en-GB" sz="3600" b="1" dirty="0">
                  <a:latin typeface="Mali" panose="00000500000000000000" pitchFamily="2" charset="-34"/>
                  <a:ea typeface="Roboto"/>
                  <a:cs typeface="Mali" panose="00000500000000000000" pitchFamily="2" charset="-34"/>
                  <a:sym typeface="Roboto"/>
                </a:rPr>
                <a:t> </a:t>
              </a:r>
              <a:r>
                <a:rPr lang="en-GB" sz="3600" b="1" u="sng" dirty="0">
                  <a:solidFill>
                    <a:srgbClr val="E94E13"/>
                  </a:solidFill>
                  <a:latin typeface="Mali" panose="00000500000000000000" pitchFamily="2" charset="-34"/>
                  <a:ea typeface="Roboto"/>
                  <a:cs typeface="Mali" panose="00000500000000000000" pitchFamily="2" charset="-34"/>
                  <a:sym typeface="Roboto"/>
                </a:rPr>
                <a:t>            </a:t>
              </a:r>
              <a:r>
                <a:rPr lang="en-GB" sz="3600" b="1" dirty="0">
                  <a:solidFill>
                    <a:srgbClr val="E94E13"/>
                  </a:solidFill>
                  <a:latin typeface="Mali" panose="00000500000000000000" pitchFamily="2" charset="-34"/>
                  <a:ea typeface="Roboto"/>
                  <a:cs typeface="Mali" panose="00000500000000000000" pitchFamily="2" charset="-34"/>
                  <a:sym typeface="Roboto"/>
                </a:rPr>
                <a:t>.</a:t>
              </a:r>
            </a:p>
          </p:txBody>
        </p:sp>
      </p:grpSp>
      <p:sp>
        <p:nvSpPr>
          <p:cNvPr id="10" name="TextBox 9">
            <a:extLst>
              <a:ext uri="{FF2B5EF4-FFF2-40B4-BE49-F238E27FC236}">
                <a16:creationId xmlns="" xmlns:a16="http://schemas.microsoft.com/office/drawing/2014/main" id="{7B4FD58D-E771-3198-DA0B-3A527002336C}"/>
              </a:ext>
            </a:extLst>
          </p:cNvPr>
          <p:cNvSpPr txBox="1"/>
          <p:nvPr/>
        </p:nvSpPr>
        <p:spPr>
          <a:xfrm>
            <a:off x="5261548" y="5450712"/>
            <a:ext cx="2270343" cy="646331"/>
          </a:xfrm>
          <a:prstGeom prst="rect">
            <a:avLst/>
          </a:prstGeom>
          <a:noFill/>
        </p:spPr>
        <p:txBody>
          <a:bodyPr wrap="square">
            <a:spAutoFit/>
          </a:bodyPr>
          <a:lstStyle/>
          <a:p>
            <a:pPr lvl="0" algn="ctr">
              <a:buClr>
                <a:srgbClr val="000000"/>
              </a:buClr>
              <a:buSzPts val="3200"/>
            </a:pPr>
            <a:r>
              <a:rPr lang="en-GB" sz="3600" b="1" dirty="0">
                <a:solidFill>
                  <a:srgbClr val="E94E13"/>
                </a:solidFill>
                <a:latin typeface="Mali" panose="00000500000000000000" pitchFamily="2" charset="-34"/>
                <a:ea typeface="Roboto"/>
                <a:cs typeface="Mali" panose="00000500000000000000" pitchFamily="2" charset="-34"/>
                <a:sym typeface="Roboto"/>
              </a:rPr>
              <a:t>played</a:t>
            </a:r>
          </a:p>
        </p:txBody>
      </p:sp>
      <p:pic>
        <p:nvPicPr>
          <p:cNvPr id="15" name="Picture 14">
            <a:extLst>
              <a:ext uri="{FF2B5EF4-FFF2-40B4-BE49-F238E27FC236}">
                <a16:creationId xmlns="" xmlns:a16="http://schemas.microsoft.com/office/drawing/2014/main" id="{628F6FE0-4F35-2E55-75CB-B2F9CD5F795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288445" y="2503535"/>
            <a:ext cx="4567110" cy="2451414"/>
          </a:xfrm>
          <a:prstGeom prst="rect">
            <a:avLst/>
          </a:prstGeom>
        </p:spPr>
      </p:pic>
      <p:sp>
        <p:nvSpPr>
          <p:cNvPr id="11" name="Rectangle 10"/>
          <p:cNvSpPr/>
          <p:nvPr/>
        </p:nvSpPr>
        <p:spPr>
          <a:xfrm>
            <a:off x="1221624" y="1937724"/>
            <a:ext cx="7033260" cy="42926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n-US" sz="1000" i="1">
                <a:solidFill>
                  <a:srgbClr val="00B050"/>
                </a:solidFill>
                <a:effectLst/>
                <a:latin typeface="UTM Swiss Condensed"/>
                <a:ea typeface="Calibri" panose="020F0502020204030204" pitchFamily="34" charset="0"/>
                <a:cs typeface="Times New Roman" panose="02020603050405020304" pitchFamily="18" charset="0"/>
              </a:rPr>
              <a:t>Giaoandethitienganh.info </a:t>
            </a:r>
            <a:r>
              <a:rPr lang="en-US" sz="1000">
                <a:solidFill>
                  <a:srgbClr val="00B050"/>
                </a:solidFill>
                <a:effectLst/>
                <a:latin typeface="UTM Swiss Condensed"/>
                <a:ea typeface="Calibri" panose="020F0502020204030204" pitchFamily="34" charset="0"/>
                <a:cs typeface="Times New Roman" panose="02020603050405020304" pitchFamily="18" charset="0"/>
              </a:rPr>
              <a:t> </a:t>
            </a:r>
            <a:r>
              <a:rPr lang="en-US" sz="1000">
                <a:effectLst/>
                <a:latin typeface="UTM Swiss Condensed"/>
                <a:ea typeface="Calibri" panose="020F0502020204030204" pitchFamily="34" charset="0"/>
                <a:cs typeface="Times New Roman" panose="02020603050405020304" pitchFamily="18" charset="0"/>
              </a:rPr>
              <a:t>có rất nhiều tài liệu tiếng anh file word hay, chất lượng, mời bạn đăng ký tài khoản ( chỉ 100k/ năm) để chủ động tự tải tài liệu khi cần!</a:t>
            </a:r>
            <a:endParaRPr lang="en-US" sz="110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316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39EFEF2A-1B0E-01F7-731E-EAA735B2246D}"/>
              </a:ext>
            </a:extLst>
          </p:cNvPr>
          <p:cNvSpPr txBox="1"/>
          <p:nvPr/>
        </p:nvSpPr>
        <p:spPr>
          <a:xfrm>
            <a:off x="967532" y="615273"/>
            <a:ext cx="7208937" cy="338554"/>
          </a:xfrm>
          <a:prstGeom prst="rect">
            <a:avLst/>
          </a:prstGeom>
          <a:noFill/>
        </p:spPr>
        <p:txBody>
          <a:bodyPr wrap="square">
            <a:spAutoFit/>
          </a:bodyPr>
          <a:lstStyle/>
          <a:p>
            <a:pPr lvl="0" algn="ctr">
              <a:buClr>
                <a:srgbClr val="000000"/>
              </a:buClr>
              <a:buSzPts val="1600"/>
            </a:pPr>
            <a:r>
              <a:rPr lang="vi-VN" sz="1600" b="1" dirty="0">
                <a:solidFill>
                  <a:schemeClr val="dk1"/>
                </a:solidFill>
                <a:latin typeface="Mali" panose="00000500000000000000" pitchFamily="2" charset="-34"/>
                <a:ea typeface="Roboto"/>
                <a:cs typeface="Mali" panose="00000500000000000000" pitchFamily="2" charset="-34"/>
                <a:sym typeface="Roboto"/>
              </a:rPr>
              <a:t>Em hãy chia động từ được gạch chân ở thì quá khứ đơn nhé</a:t>
            </a:r>
          </a:p>
        </p:txBody>
      </p:sp>
      <p:grpSp>
        <p:nvGrpSpPr>
          <p:cNvPr id="12" name="Group 11">
            <a:extLst>
              <a:ext uri="{FF2B5EF4-FFF2-40B4-BE49-F238E27FC236}">
                <a16:creationId xmlns="" xmlns:a16="http://schemas.microsoft.com/office/drawing/2014/main" id="{6144D15E-7D38-02DE-C57C-30A42356E60D}"/>
              </a:ext>
            </a:extLst>
          </p:cNvPr>
          <p:cNvGrpSpPr/>
          <p:nvPr/>
        </p:nvGrpSpPr>
        <p:grpSpPr>
          <a:xfrm>
            <a:off x="755650" y="1124167"/>
            <a:ext cx="7632700" cy="757815"/>
            <a:chOff x="755650" y="1286811"/>
            <a:chExt cx="7632700" cy="757815"/>
          </a:xfrm>
        </p:grpSpPr>
        <p:sp>
          <p:nvSpPr>
            <p:cNvPr id="4" name="Rectangle 3">
              <a:extLst>
                <a:ext uri="{FF2B5EF4-FFF2-40B4-BE49-F238E27FC236}">
                  <a16:creationId xmlns="" xmlns:a16="http://schemas.microsoft.com/office/drawing/2014/main" id="{CA1D2ABE-64FC-1E1E-6495-9EBC63815212}"/>
                </a:ext>
              </a:extLst>
            </p:cNvPr>
            <p:cNvSpPr/>
            <p:nvPr/>
          </p:nvSpPr>
          <p:spPr>
            <a:xfrm>
              <a:off x="755650" y="1286811"/>
              <a:ext cx="7632700" cy="757815"/>
            </a:xfrm>
            <a:prstGeom prst="rect">
              <a:avLst/>
            </a:prstGeom>
            <a:solidFill>
              <a:schemeClr val="bg1"/>
            </a:solid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 xmlns:a16="http://schemas.microsoft.com/office/drawing/2014/main" id="{5E667FD8-1297-62D5-204B-403175B4033F}"/>
                </a:ext>
              </a:extLst>
            </p:cNvPr>
            <p:cNvSpPr txBox="1"/>
            <p:nvPr/>
          </p:nvSpPr>
          <p:spPr>
            <a:xfrm>
              <a:off x="967532" y="1342553"/>
              <a:ext cx="7208936" cy="646331"/>
            </a:xfrm>
            <a:prstGeom prst="rect">
              <a:avLst/>
            </a:prstGeom>
            <a:noFill/>
          </p:spPr>
          <p:txBody>
            <a:bodyPr wrap="square">
              <a:spAutoFit/>
            </a:bodyPr>
            <a:lstStyle/>
            <a:p>
              <a:pPr lvl="0" algn="ctr">
                <a:buClr>
                  <a:srgbClr val="000000"/>
                </a:buClr>
                <a:buSzPts val="3200"/>
              </a:pPr>
              <a:r>
                <a:rPr lang="en-GB" sz="3600" b="1" dirty="0">
                  <a:latin typeface="Mali" panose="00000500000000000000" pitchFamily="2" charset="-34"/>
                  <a:ea typeface="Roboto"/>
                  <a:cs typeface="Mali" panose="00000500000000000000" pitchFamily="2" charset="-34"/>
                  <a:sym typeface="Roboto"/>
                </a:rPr>
                <a:t>They </a:t>
              </a:r>
              <a:r>
                <a:rPr lang="en-GB" sz="3600" b="1" u="sng" dirty="0">
                  <a:solidFill>
                    <a:srgbClr val="E94E13"/>
                  </a:solidFill>
                  <a:latin typeface="Mali" panose="00000500000000000000" pitchFamily="2" charset="-34"/>
                  <a:ea typeface="Roboto"/>
                  <a:cs typeface="Mali" panose="00000500000000000000" pitchFamily="2" charset="-34"/>
                  <a:sym typeface="Roboto"/>
                </a:rPr>
                <a:t>dance</a:t>
              </a:r>
              <a:r>
                <a:rPr lang="en-GB" sz="3600" b="1" dirty="0">
                  <a:solidFill>
                    <a:srgbClr val="E94E13"/>
                  </a:solidFill>
                  <a:latin typeface="Mali" panose="00000500000000000000" pitchFamily="2" charset="-34"/>
                  <a:ea typeface="Roboto"/>
                  <a:cs typeface="Mali" panose="00000500000000000000" pitchFamily="2" charset="-34"/>
                  <a:sym typeface="Roboto"/>
                </a:rPr>
                <a:t>.</a:t>
              </a:r>
              <a:endParaRPr lang="en-GB" sz="2000" b="1" dirty="0">
                <a:solidFill>
                  <a:srgbClr val="E94E13"/>
                </a:solidFill>
                <a:latin typeface="Mali" panose="00000500000000000000" pitchFamily="2" charset="-34"/>
                <a:ea typeface="Roboto"/>
                <a:cs typeface="Mali" panose="00000500000000000000" pitchFamily="2" charset="-34"/>
                <a:sym typeface="Roboto"/>
              </a:endParaRPr>
            </a:p>
          </p:txBody>
        </p:sp>
      </p:grpSp>
      <p:grpSp>
        <p:nvGrpSpPr>
          <p:cNvPr id="13" name="Group 12">
            <a:extLst>
              <a:ext uri="{FF2B5EF4-FFF2-40B4-BE49-F238E27FC236}">
                <a16:creationId xmlns="" xmlns:a16="http://schemas.microsoft.com/office/drawing/2014/main" id="{2293A4DB-D090-BFEC-CC6D-E344E2989D07}"/>
              </a:ext>
            </a:extLst>
          </p:cNvPr>
          <p:cNvGrpSpPr/>
          <p:nvPr/>
        </p:nvGrpSpPr>
        <p:grpSpPr>
          <a:xfrm>
            <a:off x="755650" y="5394970"/>
            <a:ext cx="7632700" cy="757815"/>
            <a:chOff x="755650" y="5335010"/>
            <a:chExt cx="7632700" cy="757815"/>
          </a:xfrm>
        </p:grpSpPr>
        <p:sp>
          <p:nvSpPr>
            <p:cNvPr id="8" name="Rectangle 7">
              <a:extLst>
                <a:ext uri="{FF2B5EF4-FFF2-40B4-BE49-F238E27FC236}">
                  <a16:creationId xmlns="" xmlns:a16="http://schemas.microsoft.com/office/drawing/2014/main" id="{A1E9C004-9102-0BAA-CFCF-B5EF93CCF983}"/>
                </a:ext>
              </a:extLst>
            </p:cNvPr>
            <p:cNvSpPr/>
            <p:nvPr/>
          </p:nvSpPr>
          <p:spPr>
            <a:xfrm>
              <a:off x="755650" y="5335010"/>
              <a:ext cx="7632700" cy="757815"/>
            </a:xfrm>
            <a:prstGeom prst="rect">
              <a:avLst/>
            </a:prstGeom>
            <a:solidFill>
              <a:schemeClr val="bg1"/>
            </a:solid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 xmlns:a16="http://schemas.microsoft.com/office/drawing/2014/main" id="{B88CE29A-3590-BF69-A928-B411D56EF20D}"/>
                </a:ext>
              </a:extLst>
            </p:cNvPr>
            <p:cNvSpPr txBox="1"/>
            <p:nvPr/>
          </p:nvSpPr>
          <p:spPr>
            <a:xfrm>
              <a:off x="967532" y="5390752"/>
              <a:ext cx="7208936" cy="646331"/>
            </a:xfrm>
            <a:prstGeom prst="rect">
              <a:avLst/>
            </a:prstGeom>
            <a:noFill/>
          </p:spPr>
          <p:txBody>
            <a:bodyPr wrap="square">
              <a:spAutoFit/>
            </a:bodyPr>
            <a:lstStyle/>
            <a:p>
              <a:pPr lvl="0" algn="ctr">
                <a:buClr>
                  <a:srgbClr val="000000"/>
                </a:buClr>
                <a:buSzPts val="3200"/>
              </a:pPr>
              <a:r>
                <a:rPr lang="en-GB" sz="3600" b="1" dirty="0">
                  <a:solidFill>
                    <a:schemeClr val="dk1"/>
                  </a:solidFill>
                  <a:latin typeface="Mali" panose="00000500000000000000" pitchFamily="2" charset="-34"/>
                  <a:ea typeface="Roboto"/>
                  <a:cs typeface="Mali" panose="00000500000000000000" pitchFamily="2" charset="-34"/>
                  <a:sym typeface="Roboto"/>
                </a:rPr>
                <a:t>Yesterday, they</a:t>
              </a:r>
              <a:r>
                <a:rPr lang="en-GB" sz="3600" b="1" dirty="0">
                  <a:latin typeface="Mali" panose="00000500000000000000" pitchFamily="2" charset="-34"/>
                  <a:ea typeface="Roboto"/>
                  <a:cs typeface="Mali" panose="00000500000000000000" pitchFamily="2" charset="-34"/>
                  <a:sym typeface="Roboto"/>
                </a:rPr>
                <a:t> </a:t>
              </a:r>
              <a:r>
                <a:rPr lang="en-GB" sz="3600" b="1" u="sng" dirty="0">
                  <a:solidFill>
                    <a:srgbClr val="E94E13"/>
                  </a:solidFill>
                  <a:latin typeface="Mali" panose="00000500000000000000" pitchFamily="2" charset="-34"/>
                  <a:ea typeface="Roboto"/>
                  <a:cs typeface="Mali" panose="00000500000000000000" pitchFamily="2" charset="-34"/>
                  <a:sym typeface="Roboto"/>
                </a:rPr>
                <a:t>            </a:t>
              </a:r>
              <a:r>
                <a:rPr lang="en-GB" sz="3600" b="1" dirty="0">
                  <a:solidFill>
                    <a:srgbClr val="E94E13"/>
                  </a:solidFill>
                  <a:latin typeface="Mali" panose="00000500000000000000" pitchFamily="2" charset="-34"/>
                  <a:ea typeface="Roboto"/>
                  <a:cs typeface="Mali" panose="00000500000000000000" pitchFamily="2" charset="-34"/>
                  <a:sym typeface="Roboto"/>
                </a:rPr>
                <a:t>.</a:t>
              </a:r>
            </a:p>
          </p:txBody>
        </p:sp>
      </p:grpSp>
      <p:sp>
        <p:nvSpPr>
          <p:cNvPr id="10" name="TextBox 9">
            <a:extLst>
              <a:ext uri="{FF2B5EF4-FFF2-40B4-BE49-F238E27FC236}">
                <a16:creationId xmlns="" xmlns:a16="http://schemas.microsoft.com/office/drawing/2014/main" id="{7B4FD58D-E771-3198-DA0B-3A527002336C}"/>
              </a:ext>
            </a:extLst>
          </p:cNvPr>
          <p:cNvSpPr txBox="1"/>
          <p:nvPr/>
        </p:nvSpPr>
        <p:spPr>
          <a:xfrm>
            <a:off x="5254053" y="5450712"/>
            <a:ext cx="2270343" cy="646331"/>
          </a:xfrm>
          <a:prstGeom prst="rect">
            <a:avLst/>
          </a:prstGeom>
          <a:noFill/>
        </p:spPr>
        <p:txBody>
          <a:bodyPr wrap="square">
            <a:spAutoFit/>
          </a:bodyPr>
          <a:lstStyle/>
          <a:p>
            <a:pPr lvl="0" algn="ctr">
              <a:buClr>
                <a:srgbClr val="000000"/>
              </a:buClr>
              <a:buSzPts val="3200"/>
            </a:pPr>
            <a:r>
              <a:rPr lang="en-GB" sz="3600" b="1" dirty="0">
                <a:solidFill>
                  <a:srgbClr val="E94E13"/>
                </a:solidFill>
                <a:latin typeface="Mali" panose="00000500000000000000" pitchFamily="2" charset="-34"/>
                <a:ea typeface="Roboto"/>
                <a:cs typeface="Mali" panose="00000500000000000000" pitchFamily="2" charset="-34"/>
                <a:sym typeface="Roboto"/>
              </a:rPr>
              <a:t>danced</a:t>
            </a:r>
          </a:p>
        </p:txBody>
      </p:sp>
      <p:pic>
        <p:nvPicPr>
          <p:cNvPr id="15" name="Picture 14">
            <a:extLst>
              <a:ext uri="{FF2B5EF4-FFF2-40B4-BE49-F238E27FC236}">
                <a16:creationId xmlns="" xmlns:a16="http://schemas.microsoft.com/office/drawing/2014/main" id="{628F6FE0-4F35-2E55-75CB-B2F9CD5F795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564147" y="2155942"/>
            <a:ext cx="2015707" cy="2971394"/>
          </a:xfrm>
          <a:prstGeom prst="rect">
            <a:avLst/>
          </a:prstGeom>
        </p:spPr>
      </p:pic>
    </p:spTree>
    <p:extLst>
      <p:ext uri="{BB962C8B-B14F-4D97-AF65-F5344CB8AC3E}">
        <p14:creationId xmlns:p14="http://schemas.microsoft.com/office/powerpoint/2010/main" val="229044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39EFEF2A-1B0E-01F7-731E-EAA735B2246D}"/>
              </a:ext>
            </a:extLst>
          </p:cNvPr>
          <p:cNvSpPr txBox="1"/>
          <p:nvPr/>
        </p:nvSpPr>
        <p:spPr>
          <a:xfrm>
            <a:off x="967532" y="615273"/>
            <a:ext cx="7208937" cy="338554"/>
          </a:xfrm>
          <a:prstGeom prst="rect">
            <a:avLst/>
          </a:prstGeom>
          <a:noFill/>
        </p:spPr>
        <p:txBody>
          <a:bodyPr wrap="square">
            <a:spAutoFit/>
          </a:bodyPr>
          <a:lstStyle/>
          <a:p>
            <a:pPr lvl="0" algn="ctr">
              <a:buClr>
                <a:srgbClr val="000000"/>
              </a:buClr>
              <a:buSzPts val="1600"/>
            </a:pPr>
            <a:r>
              <a:rPr lang="vi-VN" sz="1600" b="1" dirty="0">
                <a:solidFill>
                  <a:schemeClr val="dk1"/>
                </a:solidFill>
                <a:latin typeface="Mali" panose="00000500000000000000" pitchFamily="2" charset="-34"/>
                <a:ea typeface="Roboto"/>
                <a:cs typeface="Mali" panose="00000500000000000000" pitchFamily="2" charset="-34"/>
                <a:sym typeface="Roboto"/>
              </a:rPr>
              <a:t>Em hãy chia động từ được gạch chân ở thì quá khứ đơn nhé</a:t>
            </a:r>
          </a:p>
        </p:txBody>
      </p:sp>
      <p:grpSp>
        <p:nvGrpSpPr>
          <p:cNvPr id="12" name="Group 11">
            <a:extLst>
              <a:ext uri="{FF2B5EF4-FFF2-40B4-BE49-F238E27FC236}">
                <a16:creationId xmlns="" xmlns:a16="http://schemas.microsoft.com/office/drawing/2014/main" id="{6144D15E-7D38-02DE-C57C-30A42356E60D}"/>
              </a:ext>
            </a:extLst>
          </p:cNvPr>
          <p:cNvGrpSpPr/>
          <p:nvPr/>
        </p:nvGrpSpPr>
        <p:grpSpPr>
          <a:xfrm>
            <a:off x="755650" y="1124167"/>
            <a:ext cx="7632700" cy="757815"/>
            <a:chOff x="755650" y="1286811"/>
            <a:chExt cx="7632700" cy="757815"/>
          </a:xfrm>
        </p:grpSpPr>
        <p:sp>
          <p:nvSpPr>
            <p:cNvPr id="4" name="Rectangle 3">
              <a:extLst>
                <a:ext uri="{FF2B5EF4-FFF2-40B4-BE49-F238E27FC236}">
                  <a16:creationId xmlns="" xmlns:a16="http://schemas.microsoft.com/office/drawing/2014/main" id="{CA1D2ABE-64FC-1E1E-6495-9EBC63815212}"/>
                </a:ext>
              </a:extLst>
            </p:cNvPr>
            <p:cNvSpPr/>
            <p:nvPr/>
          </p:nvSpPr>
          <p:spPr>
            <a:xfrm>
              <a:off x="755650" y="1286811"/>
              <a:ext cx="7632700" cy="757815"/>
            </a:xfrm>
            <a:prstGeom prst="rect">
              <a:avLst/>
            </a:prstGeom>
            <a:solidFill>
              <a:schemeClr val="bg1"/>
            </a:solid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 xmlns:a16="http://schemas.microsoft.com/office/drawing/2014/main" id="{5E667FD8-1297-62D5-204B-403175B4033F}"/>
                </a:ext>
              </a:extLst>
            </p:cNvPr>
            <p:cNvSpPr txBox="1"/>
            <p:nvPr/>
          </p:nvSpPr>
          <p:spPr>
            <a:xfrm>
              <a:off x="967532" y="1342553"/>
              <a:ext cx="7208936" cy="646331"/>
            </a:xfrm>
            <a:prstGeom prst="rect">
              <a:avLst/>
            </a:prstGeom>
            <a:noFill/>
          </p:spPr>
          <p:txBody>
            <a:bodyPr wrap="square">
              <a:spAutoFit/>
            </a:bodyPr>
            <a:lstStyle/>
            <a:p>
              <a:pPr lvl="0" algn="ctr">
                <a:buClr>
                  <a:srgbClr val="000000"/>
                </a:buClr>
                <a:buSzPts val="3200"/>
              </a:pPr>
              <a:r>
                <a:rPr lang="en-GB" sz="3600" b="1" dirty="0">
                  <a:latin typeface="Mali" panose="00000500000000000000" pitchFamily="2" charset="-34"/>
                  <a:ea typeface="Roboto"/>
                  <a:cs typeface="Mali" panose="00000500000000000000" pitchFamily="2" charset="-34"/>
                  <a:sym typeface="Roboto"/>
                </a:rPr>
                <a:t>They </a:t>
              </a:r>
              <a:r>
                <a:rPr lang="en-GB" sz="3600" b="1" u="sng" dirty="0">
                  <a:solidFill>
                    <a:srgbClr val="E94E13"/>
                  </a:solidFill>
                  <a:latin typeface="Mali" panose="00000500000000000000" pitchFamily="2" charset="-34"/>
                  <a:ea typeface="Roboto"/>
                  <a:cs typeface="Mali" panose="00000500000000000000" pitchFamily="2" charset="-34"/>
                  <a:sym typeface="Roboto"/>
                </a:rPr>
                <a:t>listen</a:t>
              </a:r>
              <a:r>
                <a:rPr lang="en-GB" sz="3600" b="1" dirty="0">
                  <a:solidFill>
                    <a:srgbClr val="E94E13"/>
                  </a:solidFill>
                  <a:latin typeface="Mali" panose="00000500000000000000" pitchFamily="2" charset="-34"/>
                  <a:ea typeface="Roboto"/>
                  <a:cs typeface="Mali" panose="00000500000000000000" pitchFamily="2" charset="-34"/>
                  <a:sym typeface="Roboto"/>
                </a:rPr>
                <a:t>.</a:t>
              </a:r>
              <a:endParaRPr lang="en-GB" sz="2000" b="1" dirty="0">
                <a:solidFill>
                  <a:srgbClr val="E94E13"/>
                </a:solidFill>
                <a:latin typeface="Mali" panose="00000500000000000000" pitchFamily="2" charset="-34"/>
                <a:ea typeface="Roboto"/>
                <a:cs typeface="Mali" panose="00000500000000000000" pitchFamily="2" charset="-34"/>
                <a:sym typeface="Roboto"/>
              </a:endParaRPr>
            </a:p>
          </p:txBody>
        </p:sp>
      </p:grpSp>
      <p:grpSp>
        <p:nvGrpSpPr>
          <p:cNvPr id="13" name="Group 12">
            <a:extLst>
              <a:ext uri="{FF2B5EF4-FFF2-40B4-BE49-F238E27FC236}">
                <a16:creationId xmlns="" xmlns:a16="http://schemas.microsoft.com/office/drawing/2014/main" id="{2293A4DB-D090-BFEC-CC6D-E344E2989D07}"/>
              </a:ext>
            </a:extLst>
          </p:cNvPr>
          <p:cNvGrpSpPr/>
          <p:nvPr/>
        </p:nvGrpSpPr>
        <p:grpSpPr>
          <a:xfrm>
            <a:off x="755650" y="5394970"/>
            <a:ext cx="7632700" cy="757815"/>
            <a:chOff x="755650" y="5335010"/>
            <a:chExt cx="7632700" cy="757815"/>
          </a:xfrm>
        </p:grpSpPr>
        <p:sp>
          <p:nvSpPr>
            <p:cNvPr id="8" name="Rectangle 7">
              <a:extLst>
                <a:ext uri="{FF2B5EF4-FFF2-40B4-BE49-F238E27FC236}">
                  <a16:creationId xmlns="" xmlns:a16="http://schemas.microsoft.com/office/drawing/2014/main" id="{A1E9C004-9102-0BAA-CFCF-B5EF93CCF983}"/>
                </a:ext>
              </a:extLst>
            </p:cNvPr>
            <p:cNvSpPr/>
            <p:nvPr/>
          </p:nvSpPr>
          <p:spPr>
            <a:xfrm>
              <a:off x="755650" y="5335010"/>
              <a:ext cx="7632700" cy="757815"/>
            </a:xfrm>
            <a:prstGeom prst="rect">
              <a:avLst/>
            </a:prstGeom>
            <a:solidFill>
              <a:schemeClr val="bg1"/>
            </a:solid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 xmlns:a16="http://schemas.microsoft.com/office/drawing/2014/main" id="{B88CE29A-3590-BF69-A928-B411D56EF20D}"/>
                </a:ext>
              </a:extLst>
            </p:cNvPr>
            <p:cNvSpPr txBox="1"/>
            <p:nvPr/>
          </p:nvSpPr>
          <p:spPr>
            <a:xfrm>
              <a:off x="967532" y="5390752"/>
              <a:ext cx="7208936" cy="646331"/>
            </a:xfrm>
            <a:prstGeom prst="rect">
              <a:avLst/>
            </a:prstGeom>
            <a:noFill/>
          </p:spPr>
          <p:txBody>
            <a:bodyPr wrap="square">
              <a:spAutoFit/>
            </a:bodyPr>
            <a:lstStyle/>
            <a:p>
              <a:pPr lvl="0" algn="ctr">
                <a:buClr>
                  <a:srgbClr val="000000"/>
                </a:buClr>
                <a:buSzPts val="3200"/>
              </a:pPr>
              <a:r>
                <a:rPr lang="en-GB" sz="3600" b="1" dirty="0">
                  <a:solidFill>
                    <a:schemeClr val="dk1"/>
                  </a:solidFill>
                  <a:latin typeface="Mali" panose="00000500000000000000" pitchFamily="2" charset="-34"/>
                  <a:ea typeface="Roboto"/>
                  <a:cs typeface="Mali" panose="00000500000000000000" pitchFamily="2" charset="-34"/>
                  <a:sym typeface="Roboto"/>
                </a:rPr>
                <a:t>Yesterday, they</a:t>
              </a:r>
              <a:r>
                <a:rPr lang="en-GB" sz="3600" b="1" dirty="0">
                  <a:latin typeface="Mali" panose="00000500000000000000" pitchFamily="2" charset="-34"/>
                  <a:ea typeface="Roboto"/>
                  <a:cs typeface="Mali" panose="00000500000000000000" pitchFamily="2" charset="-34"/>
                  <a:sym typeface="Roboto"/>
                </a:rPr>
                <a:t> </a:t>
              </a:r>
              <a:r>
                <a:rPr lang="en-GB" sz="3600" b="1" u="sng" dirty="0">
                  <a:solidFill>
                    <a:srgbClr val="E94E13"/>
                  </a:solidFill>
                  <a:latin typeface="Mali" panose="00000500000000000000" pitchFamily="2" charset="-34"/>
                  <a:ea typeface="Roboto"/>
                  <a:cs typeface="Mali" panose="00000500000000000000" pitchFamily="2" charset="-34"/>
                  <a:sym typeface="Roboto"/>
                </a:rPr>
                <a:t>            </a:t>
              </a:r>
              <a:r>
                <a:rPr lang="en-GB" sz="3600" b="1" dirty="0">
                  <a:solidFill>
                    <a:srgbClr val="E94E13"/>
                  </a:solidFill>
                  <a:latin typeface="Mali" panose="00000500000000000000" pitchFamily="2" charset="-34"/>
                  <a:ea typeface="Roboto"/>
                  <a:cs typeface="Mali" panose="00000500000000000000" pitchFamily="2" charset="-34"/>
                  <a:sym typeface="Roboto"/>
                </a:rPr>
                <a:t>.</a:t>
              </a:r>
            </a:p>
          </p:txBody>
        </p:sp>
      </p:grpSp>
      <p:sp>
        <p:nvSpPr>
          <p:cNvPr id="10" name="TextBox 9">
            <a:extLst>
              <a:ext uri="{FF2B5EF4-FFF2-40B4-BE49-F238E27FC236}">
                <a16:creationId xmlns="" xmlns:a16="http://schemas.microsoft.com/office/drawing/2014/main" id="{7B4FD58D-E771-3198-DA0B-3A527002336C}"/>
              </a:ext>
            </a:extLst>
          </p:cNvPr>
          <p:cNvSpPr txBox="1"/>
          <p:nvPr/>
        </p:nvSpPr>
        <p:spPr>
          <a:xfrm>
            <a:off x="5254053" y="5450712"/>
            <a:ext cx="2270343" cy="646331"/>
          </a:xfrm>
          <a:prstGeom prst="rect">
            <a:avLst/>
          </a:prstGeom>
          <a:noFill/>
        </p:spPr>
        <p:txBody>
          <a:bodyPr wrap="square">
            <a:spAutoFit/>
          </a:bodyPr>
          <a:lstStyle/>
          <a:p>
            <a:pPr lvl="0" algn="ctr">
              <a:buClr>
                <a:srgbClr val="000000"/>
              </a:buClr>
              <a:buSzPts val="3200"/>
            </a:pPr>
            <a:r>
              <a:rPr lang="en-GB" sz="3600" b="1" dirty="0">
                <a:solidFill>
                  <a:srgbClr val="E94E13"/>
                </a:solidFill>
                <a:latin typeface="Mali" panose="00000500000000000000" pitchFamily="2" charset="-34"/>
                <a:ea typeface="Roboto"/>
                <a:cs typeface="Mali" panose="00000500000000000000" pitchFamily="2" charset="-34"/>
                <a:sym typeface="Roboto"/>
              </a:rPr>
              <a:t>listened</a:t>
            </a:r>
          </a:p>
        </p:txBody>
      </p:sp>
      <p:pic>
        <p:nvPicPr>
          <p:cNvPr id="15" name="Picture 14">
            <a:extLst>
              <a:ext uri="{FF2B5EF4-FFF2-40B4-BE49-F238E27FC236}">
                <a16:creationId xmlns="" xmlns:a16="http://schemas.microsoft.com/office/drawing/2014/main" id="{628F6FE0-4F35-2E55-75CB-B2F9CD5F795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943811" y="2283006"/>
            <a:ext cx="3256378" cy="2710939"/>
          </a:xfrm>
          <a:prstGeom prst="rect">
            <a:avLst/>
          </a:prstGeom>
        </p:spPr>
      </p:pic>
    </p:spTree>
    <p:extLst>
      <p:ext uri="{BB962C8B-B14F-4D97-AF65-F5344CB8AC3E}">
        <p14:creationId xmlns:p14="http://schemas.microsoft.com/office/powerpoint/2010/main" val="237569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39EFEF2A-1B0E-01F7-731E-EAA735B2246D}"/>
              </a:ext>
            </a:extLst>
          </p:cNvPr>
          <p:cNvSpPr txBox="1"/>
          <p:nvPr/>
        </p:nvSpPr>
        <p:spPr>
          <a:xfrm>
            <a:off x="967532" y="615273"/>
            <a:ext cx="7208937" cy="338554"/>
          </a:xfrm>
          <a:prstGeom prst="rect">
            <a:avLst/>
          </a:prstGeom>
          <a:noFill/>
        </p:spPr>
        <p:txBody>
          <a:bodyPr wrap="square">
            <a:spAutoFit/>
          </a:bodyPr>
          <a:lstStyle/>
          <a:p>
            <a:pPr lvl="0" algn="ctr">
              <a:buClr>
                <a:srgbClr val="000000"/>
              </a:buClr>
              <a:buSzPts val="1600"/>
            </a:pPr>
            <a:r>
              <a:rPr lang="vi-VN" sz="1600" b="1" dirty="0">
                <a:solidFill>
                  <a:schemeClr val="dk1"/>
                </a:solidFill>
                <a:latin typeface="Mali" panose="00000500000000000000" pitchFamily="2" charset="-34"/>
                <a:ea typeface="Roboto"/>
                <a:cs typeface="Mali" panose="00000500000000000000" pitchFamily="2" charset="-34"/>
                <a:sym typeface="Roboto"/>
              </a:rPr>
              <a:t>Em hãy chia động từ được gạch chân ở thì quá khứ đơn nhé</a:t>
            </a:r>
          </a:p>
        </p:txBody>
      </p:sp>
      <p:grpSp>
        <p:nvGrpSpPr>
          <p:cNvPr id="12" name="Group 11">
            <a:extLst>
              <a:ext uri="{FF2B5EF4-FFF2-40B4-BE49-F238E27FC236}">
                <a16:creationId xmlns="" xmlns:a16="http://schemas.microsoft.com/office/drawing/2014/main" id="{6144D15E-7D38-02DE-C57C-30A42356E60D}"/>
              </a:ext>
            </a:extLst>
          </p:cNvPr>
          <p:cNvGrpSpPr/>
          <p:nvPr/>
        </p:nvGrpSpPr>
        <p:grpSpPr>
          <a:xfrm>
            <a:off x="755650" y="1124167"/>
            <a:ext cx="7632700" cy="757815"/>
            <a:chOff x="755650" y="1286811"/>
            <a:chExt cx="7632700" cy="757815"/>
          </a:xfrm>
        </p:grpSpPr>
        <p:sp>
          <p:nvSpPr>
            <p:cNvPr id="4" name="Rectangle 3">
              <a:extLst>
                <a:ext uri="{FF2B5EF4-FFF2-40B4-BE49-F238E27FC236}">
                  <a16:creationId xmlns="" xmlns:a16="http://schemas.microsoft.com/office/drawing/2014/main" id="{CA1D2ABE-64FC-1E1E-6495-9EBC63815212}"/>
                </a:ext>
              </a:extLst>
            </p:cNvPr>
            <p:cNvSpPr/>
            <p:nvPr/>
          </p:nvSpPr>
          <p:spPr>
            <a:xfrm>
              <a:off x="755650" y="1286811"/>
              <a:ext cx="7632700" cy="757815"/>
            </a:xfrm>
            <a:prstGeom prst="rect">
              <a:avLst/>
            </a:prstGeom>
            <a:solidFill>
              <a:schemeClr val="bg1"/>
            </a:solid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 xmlns:a16="http://schemas.microsoft.com/office/drawing/2014/main" id="{5E667FD8-1297-62D5-204B-403175B4033F}"/>
                </a:ext>
              </a:extLst>
            </p:cNvPr>
            <p:cNvSpPr txBox="1"/>
            <p:nvPr/>
          </p:nvSpPr>
          <p:spPr>
            <a:xfrm>
              <a:off x="967532" y="1342553"/>
              <a:ext cx="7208936" cy="646331"/>
            </a:xfrm>
            <a:prstGeom prst="rect">
              <a:avLst/>
            </a:prstGeom>
            <a:noFill/>
          </p:spPr>
          <p:txBody>
            <a:bodyPr wrap="square">
              <a:spAutoFit/>
            </a:bodyPr>
            <a:lstStyle/>
            <a:p>
              <a:pPr lvl="0" algn="ctr">
                <a:buClr>
                  <a:srgbClr val="000000"/>
                </a:buClr>
                <a:buSzPts val="3200"/>
              </a:pPr>
              <a:r>
                <a:rPr lang="en-GB" sz="3600" b="1" dirty="0">
                  <a:latin typeface="Mali" panose="00000500000000000000" pitchFamily="2" charset="-34"/>
                  <a:ea typeface="Roboto"/>
                  <a:cs typeface="Mali" panose="00000500000000000000" pitchFamily="2" charset="-34"/>
                  <a:sym typeface="Roboto"/>
                </a:rPr>
                <a:t>He </a:t>
              </a:r>
              <a:r>
                <a:rPr lang="en-GB" sz="3600" b="1" u="sng" dirty="0">
                  <a:solidFill>
                    <a:srgbClr val="E94E13"/>
                  </a:solidFill>
                  <a:latin typeface="Mali" panose="00000500000000000000" pitchFamily="2" charset="-34"/>
                  <a:ea typeface="Roboto"/>
                  <a:cs typeface="Mali" panose="00000500000000000000" pitchFamily="2" charset="-34"/>
                  <a:sym typeface="Roboto"/>
                </a:rPr>
                <a:t>skips</a:t>
              </a:r>
              <a:r>
                <a:rPr lang="en-GB" sz="3600" b="1" dirty="0">
                  <a:solidFill>
                    <a:srgbClr val="E94E13"/>
                  </a:solidFill>
                  <a:latin typeface="Mali" panose="00000500000000000000" pitchFamily="2" charset="-34"/>
                  <a:ea typeface="Roboto"/>
                  <a:cs typeface="Mali" panose="00000500000000000000" pitchFamily="2" charset="-34"/>
                  <a:sym typeface="Roboto"/>
                </a:rPr>
                <a:t>.</a:t>
              </a:r>
              <a:endParaRPr lang="en-GB" sz="2000" b="1" dirty="0">
                <a:solidFill>
                  <a:srgbClr val="E94E13"/>
                </a:solidFill>
                <a:latin typeface="Mali" panose="00000500000000000000" pitchFamily="2" charset="-34"/>
                <a:ea typeface="Roboto"/>
                <a:cs typeface="Mali" panose="00000500000000000000" pitchFamily="2" charset="-34"/>
                <a:sym typeface="Roboto"/>
              </a:endParaRPr>
            </a:p>
          </p:txBody>
        </p:sp>
      </p:grpSp>
      <p:grpSp>
        <p:nvGrpSpPr>
          <p:cNvPr id="13" name="Group 12">
            <a:extLst>
              <a:ext uri="{FF2B5EF4-FFF2-40B4-BE49-F238E27FC236}">
                <a16:creationId xmlns="" xmlns:a16="http://schemas.microsoft.com/office/drawing/2014/main" id="{2293A4DB-D090-BFEC-CC6D-E344E2989D07}"/>
              </a:ext>
            </a:extLst>
          </p:cNvPr>
          <p:cNvGrpSpPr/>
          <p:nvPr/>
        </p:nvGrpSpPr>
        <p:grpSpPr>
          <a:xfrm>
            <a:off x="755650" y="5394970"/>
            <a:ext cx="7632700" cy="757815"/>
            <a:chOff x="755650" y="5335010"/>
            <a:chExt cx="7632700" cy="757815"/>
          </a:xfrm>
        </p:grpSpPr>
        <p:sp>
          <p:nvSpPr>
            <p:cNvPr id="8" name="Rectangle 7">
              <a:extLst>
                <a:ext uri="{FF2B5EF4-FFF2-40B4-BE49-F238E27FC236}">
                  <a16:creationId xmlns="" xmlns:a16="http://schemas.microsoft.com/office/drawing/2014/main" id="{A1E9C004-9102-0BAA-CFCF-B5EF93CCF983}"/>
                </a:ext>
              </a:extLst>
            </p:cNvPr>
            <p:cNvSpPr/>
            <p:nvPr/>
          </p:nvSpPr>
          <p:spPr>
            <a:xfrm>
              <a:off x="755650" y="5335010"/>
              <a:ext cx="7632700" cy="757815"/>
            </a:xfrm>
            <a:prstGeom prst="rect">
              <a:avLst/>
            </a:prstGeom>
            <a:solidFill>
              <a:schemeClr val="bg1"/>
            </a:solid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 xmlns:a16="http://schemas.microsoft.com/office/drawing/2014/main" id="{B88CE29A-3590-BF69-A928-B411D56EF20D}"/>
                </a:ext>
              </a:extLst>
            </p:cNvPr>
            <p:cNvSpPr txBox="1"/>
            <p:nvPr/>
          </p:nvSpPr>
          <p:spPr>
            <a:xfrm>
              <a:off x="967532" y="5390752"/>
              <a:ext cx="7208936" cy="646331"/>
            </a:xfrm>
            <a:prstGeom prst="rect">
              <a:avLst/>
            </a:prstGeom>
            <a:noFill/>
          </p:spPr>
          <p:txBody>
            <a:bodyPr wrap="square">
              <a:spAutoFit/>
            </a:bodyPr>
            <a:lstStyle/>
            <a:p>
              <a:pPr lvl="0" algn="ctr">
                <a:buClr>
                  <a:srgbClr val="000000"/>
                </a:buClr>
                <a:buSzPts val="3200"/>
              </a:pPr>
              <a:r>
                <a:rPr lang="en-GB" sz="3600" b="1" dirty="0">
                  <a:solidFill>
                    <a:schemeClr val="dk1"/>
                  </a:solidFill>
                  <a:latin typeface="Mali" panose="00000500000000000000" pitchFamily="2" charset="-34"/>
                  <a:ea typeface="Roboto"/>
                  <a:cs typeface="Mali" panose="00000500000000000000" pitchFamily="2" charset="-34"/>
                  <a:sym typeface="Roboto"/>
                </a:rPr>
                <a:t>Yesterday, </a:t>
              </a:r>
              <a:r>
                <a:rPr lang="en-GB" sz="3600" b="1" dirty="0">
                  <a:latin typeface="Mali" panose="00000500000000000000" pitchFamily="2" charset="-34"/>
                  <a:ea typeface="Roboto"/>
                  <a:cs typeface="Mali" panose="00000500000000000000" pitchFamily="2" charset="-34"/>
                  <a:sym typeface="Roboto"/>
                </a:rPr>
                <a:t>he </a:t>
              </a:r>
              <a:r>
                <a:rPr lang="en-GB" sz="3600" b="1" u="sng" dirty="0">
                  <a:solidFill>
                    <a:srgbClr val="E94E13"/>
                  </a:solidFill>
                  <a:latin typeface="Mali" panose="00000500000000000000" pitchFamily="2" charset="-34"/>
                  <a:ea typeface="Roboto"/>
                  <a:cs typeface="Mali" panose="00000500000000000000" pitchFamily="2" charset="-34"/>
                  <a:sym typeface="Roboto"/>
                </a:rPr>
                <a:t>            </a:t>
              </a:r>
              <a:r>
                <a:rPr lang="en-GB" sz="3600" b="1" dirty="0">
                  <a:solidFill>
                    <a:srgbClr val="E94E13"/>
                  </a:solidFill>
                  <a:latin typeface="Mali" panose="00000500000000000000" pitchFamily="2" charset="-34"/>
                  <a:ea typeface="Roboto"/>
                  <a:cs typeface="Mali" panose="00000500000000000000" pitchFamily="2" charset="-34"/>
                  <a:sym typeface="Roboto"/>
                </a:rPr>
                <a:t>.</a:t>
              </a:r>
            </a:p>
          </p:txBody>
        </p:sp>
      </p:grpSp>
      <p:sp>
        <p:nvSpPr>
          <p:cNvPr id="10" name="TextBox 9">
            <a:extLst>
              <a:ext uri="{FF2B5EF4-FFF2-40B4-BE49-F238E27FC236}">
                <a16:creationId xmlns="" xmlns:a16="http://schemas.microsoft.com/office/drawing/2014/main" id="{7B4FD58D-E771-3198-DA0B-3A527002336C}"/>
              </a:ext>
            </a:extLst>
          </p:cNvPr>
          <p:cNvSpPr txBox="1"/>
          <p:nvPr/>
        </p:nvSpPr>
        <p:spPr>
          <a:xfrm>
            <a:off x="5029203" y="5450712"/>
            <a:ext cx="2270343" cy="646331"/>
          </a:xfrm>
          <a:prstGeom prst="rect">
            <a:avLst/>
          </a:prstGeom>
          <a:noFill/>
        </p:spPr>
        <p:txBody>
          <a:bodyPr wrap="square">
            <a:spAutoFit/>
          </a:bodyPr>
          <a:lstStyle/>
          <a:p>
            <a:pPr lvl="0" algn="ctr">
              <a:buClr>
                <a:srgbClr val="000000"/>
              </a:buClr>
              <a:buSzPts val="3200"/>
            </a:pPr>
            <a:r>
              <a:rPr lang="en-GB" sz="3600" b="1" dirty="0">
                <a:solidFill>
                  <a:srgbClr val="E94E13"/>
                </a:solidFill>
                <a:latin typeface="Mali" panose="00000500000000000000" pitchFamily="2" charset="-34"/>
                <a:ea typeface="Roboto"/>
                <a:cs typeface="Mali" panose="00000500000000000000" pitchFamily="2" charset="-34"/>
                <a:sym typeface="Roboto"/>
              </a:rPr>
              <a:t>skipped</a:t>
            </a:r>
          </a:p>
        </p:txBody>
      </p:sp>
      <p:pic>
        <p:nvPicPr>
          <p:cNvPr id="15" name="Picture 14">
            <a:extLst>
              <a:ext uri="{FF2B5EF4-FFF2-40B4-BE49-F238E27FC236}">
                <a16:creationId xmlns="" xmlns:a16="http://schemas.microsoft.com/office/drawing/2014/main" id="{628F6FE0-4F35-2E55-75CB-B2F9CD5F795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896840" y="2224971"/>
            <a:ext cx="1350320" cy="2827010"/>
          </a:xfrm>
          <a:prstGeom prst="rect">
            <a:avLst/>
          </a:prstGeom>
        </p:spPr>
      </p:pic>
    </p:spTree>
    <p:extLst>
      <p:ext uri="{BB962C8B-B14F-4D97-AF65-F5344CB8AC3E}">
        <p14:creationId xmlns:p14="http://schemas.microsoft.com/office/powerpoint/2010/main" val="305710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39EFEF2A-1B0E-01F7-731E-EAA735B2246D}"/>
              </a:ext>
            </a:extLst>
          </p:cNvPr>
          <p:cNvSpPr txBox="1"/>
          <p:nvPr/>
        </p:nvSpPr>
        <p:spPr>
          <a:xfrm>
            <a:off x="967532" y="615273"/>
            <a:ext cx="7208937" cy="338554"/>
          </a:xfrm>
          <a:prstGeom prst="rect">
            <a:avLst/>
          </a:prstGeom>
          <a:noFill/>
        </p:spPr>
        <p:txBody>
          <a:bodyPr wrap="square">
            <a:spAutoFit/>
          </a:bodyPr>
          <a:lstStyle/>
          <a:p>
            <a:pPr lvl="0" algn="ctr">
              <a:buClr>
                <a:srgbClr val="000000"/>
              </a:buClr>
              <a:buSzPts val="1600"/>
            </a:pPr>
            <a:r>
              <a:rPr lang="vi-VN" sz="1600" b="1" dirty="0">
                <a:solidFill>
                  <a:schemeClr val="dk1"/>
                </a:solidFill>
                <a:latin typeface="Mali" panose="00000500000000000000" pitchFamily="2" charset="-34"/>
                <a:ea typeface="Roboto"/>
                <a:cs typeface="Mali" panose="00000500000000000000" pitchFamily="2" charset="-34"/>
                <a:sym typeface="Roboto"/>
              </a:rPr>
              <a:t>Em hãy chia động từ được gạch chân ở thì quá khứ đơn nhé</a:t>
            </a:r>
          </a:p>
        </p:txBody>
      </p:sp>
      <p:grpSp>
        <p:nvGrpSpPr>
          <p:cNvPr id="12" name="Group 11">
            <a:extLst>
              <a:ext uri="{FF2B5EF4-FFF2-40B4-BE49-F238E27FC236}">
                <a16:creationId xmlns="" xmlns:a16="http://schemas.microsoft.com/office/drawing/2014/main" id="{6144D15E-7D38-02DE-C57C-30A42356E60D}"/>
              </a:ext>
            </a:extLst>
          </p:cNvPr>
          <p:cNvGrpSpPr/>
          <p:nvPr/>
        </p:nvGrpSpPr>
        <p:grpSpPr>
          <a:xfrm>
            <a:off x="755650" y="1124167"/>
            <a:ext cx="7632700" cy="757815"/>
            <a:chOff x="755650" y="1286811"/>
            <a:chExt cx="7632700" cy="757815"/>
          </a:xfrm>
        </p:grpSpPr>
        <p:sp>
          <p:nvSpPr>
            <p:cNvPr id="4" name="Rectangle 3">
              <a:extLst>
                <a:ext uri="{FF2B5EF4-FFF2-40B4-BE49-F238E27FC236}">
                  <a16:creationId xmlns="" xmlns:a16="http://schemas.microsoft.com/office/drawing/2014/main" id="{CA1D2ABE-64FC-1E1E-6495-9EBC63815212}"/>
                </a:ext>
              </a:extLst>
            </p:cNvPr>
            <p:cNvSpPr/>
            <p:nvPr/>
          </p:nvSpPr>
          <p:spPr>
            <a:xfrm>
              <a:off x="755650" y="1286811"/>
              <a:ext cx="7632700" cy="757815"/>
            </a:xfrm>
            <a:prstGeom prst="rect">
              <a:avLst/>
            </a:prstGeom>
            <a:solidFill>
              <a:schemeClr val="bg1"/>
            </a:solid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 xmlns:a16="http://schemas.microsoft.com/office/drawing/2014/main" id="{5E667FD8-1297-62D5-204B-403175B4033F}"/>
                </a:ext>
              </a:extLst>
            </p:cNvPr>
            <p:cNvSpPr txBox="1"/>
            <p:nvPr/>
          </p:nvSpPr>
          <p:spPr>
            <a:xfrm>
              <a:off x="967532" y="1342553"/>
              <a:ext cx="7208936" cy="646331"/>
            </a:xfrm>
            <a:prstGeom prst="rect">
              <a:avLst/>
            </a:prstGeom>
            <a:noFill/>
          </p:spPr>
          <p:txBody>
            <a:bodyPr wrap="square">
              <a:spAutoFit/>
            </a:bodyPr>
            <a:lstStyle/>
            <a:p>
              <a:pPr lvl="0" algn="ctr">
                <a:buClr>
                  <a:srgbClr val="000000"/>
                </a:buClr>
                <a:buSzPts val="3200"/>
              </a:pPr>
              <a:r>
                <a:rPr lang="en-GB" sz="3600" b="1" dirty="0">
                  <a:latin typeface="Mali" panose="00000500000000000000" pitchFamily="2" charset="-34"/>
                  <a:ea typeface="Roboto"/>
                  <a:cs typeface="Mali" panose="00000500000000000000" pitchFamily="2" charset="-34"/>
                  <a:sym typeface="Roboto"/>
                </a:rPr>
                <a:t>They </a:t>
              </a:r>
              <a:r>
                <a:rPr lang="en-GB" sz="3600" b="1" u="sng" dirty="0">
                  <a:solidFill>
                    <a:srgbClr val="E94E13"/>
                  </a:solidFill>
                  <a:latin typeface="Mali" panose="00000500000000000000" pitchFamily="2" charset="-34"/>
                  <a:ea typeface="Roboto"/>
                  <a:cs typeface="Mali" panose="00000500000000000000" pitchFamily="2" charset="-34"/>
                  <a:sym typeface="Roboto"/>
                </a:rPr>
                <a:t>clean</a:t>
              </a:r>
              <a:r>
                <a:rPr lang="en-GB" sz="3600" b="1" dirty="0">
                  <a:solidFill>
                    <a:srgbClr val="E94E13"/>
                  </a:solidFill>
                  <a:latin typeface="Mali" panose="00000500000000000000" pitchFamily="2" charset="-34"/>
                  <a:ea typeface="Roboto"/>
                  <a:cs typeface="Mali" panose="00000500000000000000" pitchFamily="2" charset="-34"/>
                  <a:sym typeface="Roboto"/>
                </a:rPr>
                <a:t>.</a:t>
              </a:r>
              <a:endParaRPr lang="en-GB" sz="2000" b="1" dirty="0">
                <a:solidFill>
                  <a:srgbClr val="E94E13"/>
                </a:solidFill>
                <a:latin typeface="Mali" panose="00000500000000000000" pitchFamily="2" charset="-34"/>
                <a:ea typeface="Roboto"/>
                <a:cs typeface="Mali" panose="00000500000000000000" pitchFamily="2" charset="-34"/>
                <a:sym typeface="Roboto"/>
              </a:endParaRPr>
            </a:p>
          </p:txBody>
        </p:sp>
      </p:grpSp>
      <p:grpSp>
        <p:nvGrpSpPr>
          <p:cNvPr id="13" name="Group 12">
            <a:extLst>
              <a:ext uri="{FF2B5EF4-FFF2-40B4-BE49-F238E27FC236}">
                <a16:creationId xmlns="" xmlns:a16="http://schemas.microsoft.com/office/drawing/2014/main" id="{2293A4DB-D090-BFEC-CC6D-E344E2989D07}"/>
              </a:ext>
            </a:extLst>
          </p:cNvPr>
          <p:cNvGrpSpPr/>
          <p:nvPr/>
        </p:nvGrpSpPr>
        <p:grpSpPr>
          <a:xfrm>
            <a:off x="755650" y="5394970"/>
            <a:ext cx="7632700" cy="757815"/>
            <a:chOff x="755650" y="5335010"/>
            <a:chExt cx="7632700" cy="757815"/>
          </a:xfrm>
        </p:grpSpPr>
        <p:sp>
          <p:nvSpPr>
            <p:cNvPr id="8" name="Rectangle 7">
              <a:extLst>
                <a:ext uri="{FF2B5EF4-FFF2-40B4-BE49-F238E27FC236}">
                  <a16:creationId xmlns="" xmlns:a16="http://schemas.microsoft.com/office/drawing/2014/main" id="{A1E9C004-9102-0BAA-CFCF-B5EF93CCF983}"/>
                </a:ext>
              </a:extLst>
            </p:cNvPr>
            <p:cNvSpPr/>
            <p:nvPr/>
          </p:nvSpPr>
          <p:spPr>
            <a:xfrm>
              <a:off x="755650" y="5335010"/>
              <a:ext cx="7632700" cy="757815"/>
            </a:xfrm>
            <a:prstGeom prst="rect">
              <a:avLst/>
            </a:prstGeom>
            <a:solidFill>
              <a:schemeClr val="bg1"/>
            </a:solid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 xmlns:a16="http://schemas.microsoft.com/office/drawing/2014/main" id="{B88CE29A-3590-BF69-A928-B411D56EF20D}"/>
                </a:ext>
              </a:extLst>
            </p:cNvPr>
            <p:cNvSpPr txBox="1"/>
            <p:nvPr/>
          </p:nvSpPr>
          <p:spPr>
            <a:xfrm>
              <a:off x="967532" y="5390752"/>
              <a:ext cx="7208936" cy="646331"/>
            </a:xfrm>
            <a:prstGeom prst="rect">
              <a:avLst/>
            </a:prstGeom>
            <a:noFill/>
          </p:spPr>
          <p:txBody>
            <a:bodyPr wrap="square">
              <a:spAutoFit/>
            </a:bodyPr>
            <a:lstStyle/>
            <a:p>
              <a:pPr lvl="0" algn="ctr">
                <a:buClr>
                  <a:srgbClr val="000000"/>
                </a:buClr>
                <a:buSzPts val="3200"/>
              </a:pPr>
              <a:r>
                <a:rPr lang="en-GB" sz="3600" b="1" dirty="0">
                  <a:solidFill>
                    <a:schemeClr val="dk1"/>
                  </a:solidFill>
                  <a:latin typeface="Mali" panose="00000500000000000000" pitchFamily="2" charset="-34"/>
                  <a:ea typeface="Roboto"/>
                  <a:cs typeface="Mali" panose="00000500000000000000" pitchFamily="2" charset="-34"/>
                  <a:sym typeface="Roboto"/>
                </a:rPr>
                <a:t>Yesterday, they</a:t>
              </a:r>
              <a:r>
                <a:rPr lang="en-GB" sz="3600" b="1" dirty="0">
                  <a:latin typeface="Mali" panose="00000500000000000000" pitchFamily="2" charset="-34"/>
                  <a:ea typeface="Roboto"/>
                  <a:cs typeface="Mali" panose="00000500000000000000" pitchFamily="2" charset="-34"/>
                  <a:sym typeface="Roboto"/>
                </a:rPr>
                <a:t> </a:t>
              </a:r>
              <a:r>
                <a:rPr lang="en-GB" sz="3600" b="1" u="sng" dirty="0">
                  <a:solidFill>
                    <a:srgbClr val="E94E13"/>
                  </a:solidFill>
                  <a:latin typeface="Mali" panose="00000500000000000000" pitchFamily="2" charset="-34"/>
                  <a:ea typeface="Roboto"/>
                  <a:cs typeface="Mali" panose="00000500000000000000" pitchFamily="2" charset="-34"/>
                  <a:sym typeface="Roboto"/>
                </a:rPr>
                <a:t>            </a:t>
              </a:r>
              <a:r>
                <a:rPr lang="en-GB" sz="3600" b="1" dirty="0">
                  <a:solidFill>
                    <a:srgbClr val="E94E13"/>
                  </a:solidFill>
                  <a:latin typeface="Mali" panose="00000500000000000000" pitchFamily="2" charset="-34"/>
                  <a:ea typeface="Roboto"/>
                  <a:cs typeface="Mali" panose="00000500000000000000" pitchFamily="2" charset="-34"/>
                  <a:sym typeface="Roboto"/>
                </a:rPr>
                <a:t>.</a:t>
              </a:r>
            </a:p>
          </p:txBody>
        </p:sp>
      </p:grpSp>
      <p:sp>
        <p:nvSpPr>
          <p:cNvPr id="10" name="TextBox 9">
            <a:extLst>
              <a:ext uri="{FF2B5EF4-FFF2-40B4-BE49-F238E27FC236}">
                <a16:creationId xmlns="" xmlns:a16="http://schemas.microsoft.com/office/drawing/2014/main" id="{7B4FD58D-E771-3198-DA0B-3A527002336C}"/>
              </a:ext>
            </a:extLst>
          </p:cNvPr>
          <p:cNvSpPr txBox="1"/>
          <p:nvPr/>
        </p:nvSpPr>
        <p:spPr>
          <a:xfrm>
            <a:off x="5254053" y="5450712"/>
            <a:ext cx="2270343" cy="646331"/>
          </a:xfrm>
          <a:prstGeom prst="rect">
            <a:avLst/>
          </a:prstGeom>
          <a:noFill/>
        </p:spPr>
        <p:txBody>
          <a:bodyPr wrap="square">
            <a:spAutoFit/>
          </a:bodyPr>
          <a:lstStyle/>
          <a:p>
            <a:pPr lvl="0" algn="ctr">
              <a:buClr>
                <a:srgbClr val="000000"/>
              </a:buClr>
              <a:buSzPts val="3200"/>
            </a:pPr>
            <a:r>
              <a:rPr lang="en-GB" sz="3600" b="1" dirty="0">
                <a:solidFill>
                  <a:srgbClr val="E94E13"/>
                </a:solidFill>
                <a:latin typeface="Mali" panose="00000500000000000000" pitchFamily="2" charset="-34"/>
                <a:ea typeface="Roboto"/>
                <a:cs typeface="Mali" panose="00000500000000000000" pitchFamily="2" charset="-34"/>
                <a:sym typeface="Roboto"/>
              </a:rPr>
              <a:t>cleaned</a:t>
            </a:r>
          </a:p>
        </p:txBody>
      </p:sp>
      <p:pic>
        <p:nvPicPr>
          <p:cNvPr id="15" name="Picture 14">
            <a:extLst>
              <a:ext uri="{FF2B5EF4-FFF2-40B4-BE49-F238E27FC236}">
                <a16:creationId xmlns="" xmlns:a16="http://schemas.microsoft.com/office/drawing/2014/main" id="{628F6FE0-4F35-2E55-75CB-B2F9CD5F795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477057" y="2317265"/>
            <a:ext cx="4189886" cy="2642421"/>
          </a:xfrm>
          <a:prstGeom prst="rect">
            <a:avLst/>
          </a:prstGeom>
        </p:spPr>
      </p:pic>
    </p:spTree>
    <p:extLst>
      <p:ext uri="{BB962C8B-B14F-4D97-AF65-F5344CB8AC3E}">
        <p14:creationId xmlns:p14="http://schemas.microsoft.com/office/powerpoint/2010/main" val="173939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39EFEF2A-1B0E-01F7-731E-EAA735B2246D}"/>
              </a:ext>
            </a:extLst>
          </p:cNvPr>
          <p:cNvSpPr txBox="1"/>
          <p:nvPr/>
        </p:nvSpPr>
        <p:spPr>
          <a:xfrm>
            <a:off x="967532" y="615273"/>
            <a:ext cx="7208937" cy="338554"/>
          </a:xfrm>
          <a:prstGeom prst="rect">
            <a:avLst/>
          </a:prstGeom>
          <a:noFill/>
        </p:spPr>
        <p:txBody>
          <a:bodyPr wrap="square">
            <a:spAutoFit/>
          </a:bodyPr>
          <a:lstStyle/>
          <a:p>
            <a:pPr lvl="0" algn="ctr">
              <a:buClr>
                <a:srgbClr val="000000"/>
              </a:buClr>
              <a:buSzPts val="1600"/>
            </a:pPr>
            <a:r>
              <a:rPr lang="vi-VN" sz="1600" b="1" dirty="0">
                <a:solidFill>
                  <a:schemeClr val="dk1"/>
                </a:solidFill>
                <a:latin typeface="Mali" panose="00000500000000000000" pitchFamily="2" charset="-34"/>
                <a:ea typeface="Roboto"/>
                <a:cs typeface="Mali" panose="00000500000000000000" pitchFamily="2" charset="-34"/>
                <a:sym typeface="Roboto"/>
              </a:rPr>
              <a:t>Em hãy chia động từ được gạch chân ở thì quá khứ đơn nhé</a:t>
            </a:r>
          </a:p>
        </p:txBody>
      </p:sp>
      <p:grpSp>
        <p:nvGrpSpPr>
          <p:cNvPr id="12" name="Group 11">
            <a:extLst>
              <a:ext uri="{FF2B5EF4-FFF2-40B4-BE49-F238E27FC236}">
                <a16:creationId xmlns="" xmlns:a16="http://schemas.microsoft.com/office/drawing/2014/main" id="{6144D15E-7D38-02DE-C57C-30A42356E60D}"/>
              </a:ext>
            </a:extLst>
          </p:cNvPr>
          <p:cNvGrpSpPr/>
          <p:nvPr/>
        </p:nvGrpSpPr>
        <p:grpSpPr>
          <a:xfrm>
            <a:off x="755650" y="1124167"/>
            <a:ext cx="7632700" cy="757815"/>
            <a:chOff x="755650" y="1286811"/>
            <a:chExt cx="7632700" cy="757815"/>
          </a:xfrm>
        </p:grpSpPr>
        <p:sp>
          <p:nvSpPr>
            <p:cNvPr id="4" name="Rectangle 3">
              <a:extLst>
                <a:ext uri="{FF2B5EF4-FFF2-40B4-BE49-F238E27FC236}">
                  <a16:creationId xmlns="" xmlns:a16="http://schemas.microsoft.com/office/drawing/2014/main" id="{CA1D2ABE-64FC-1E1E-6495-9EBC63815212}"/>
                </a:ext>
              </a:extLst>
            </p:cNvPr>
            <p:cNvSpPr/>
            <p:nvPr/>
          </p:nvSpPr>
          <p:spPr>
            <a:xfrm>
              <a:off x="755650" y="1286811"/>
              <a:ext cx="7632700" cy="757815"/>
            </a:xfrm>
            <a:prstGeom prst="rect">
              <a:avLst/>
            </a:prstGeom>
            <a:solidFill>
              <a:schemeClr val="bg1"/>
            </a:solid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 xmlns:a16="http://schemas.microsoft.com/office/drawing/2014/main" id="{5E667FD8-1297-62D5-204B-403175B4033F}"/>
                </a:ext>
              </a:extLst>
            </p:cNvPr>
            <p:cNvSpPr txBox="1"/>
            <p:nvPr/>
          </p:nvSpPr>
          <p:spPr>
            <a:xfrm>
              <a:off x="967532" y="1342553"/>
              <a:ext cx="7208936" cy="646331"/>
            </a:xfrm>
            <a:prstGeom prst="rect">
              <a:avLst/>
            </a:prstGeom>
            <a:noFill/>
          </p:spPr>
          <p:txBody>
            <a:bodyPr wrap="square">
              <a:spAutoFit/>
            </a:bodyPr>
            <a:lstStyle/>
            <a:p>
              <a:pPr lvl="0" algn="ctr">
                <a:buClr>
                  <a:srgbClr val="000000"/>
                </a:buClr>
                <a:buSzPts val="3200"/>
              </a:pPr>
              <a:r>
                <a:rPr lang="en-GB" sz="3600" b="1" dirty="0">
                  <a:latin typeface="Mali" panose="00000500000000000000" pitchFamily="2" charset="-34"/>
                  <a:ea typeface="Roboto"/>
                  <a:cs typeface="Mali" panose="00000500000000000000" pitchFamily="2" charset="-34"/>
                  <a:sym typeface="Roboto"/>
                </a:rPr>
                <a:t>He </a:t>
              </a:r>
              <a:r>
                <a:rPr lang="en-GB" sz="3600" b="1" u="sng" dirty="0">
                  <a:solidFill>
                    <a:srgbClr val="E94E13"/>
                  </a:solidFill>
                  <a:latin typeface="Mali" panose="00000500000000000000" pitchFamily="2" charset="-34"/>
                  <a:ea typeface="Roboto"/>
                  <a:cs typeface="Mali" panose="00000500000000000000" pitchFamily="2" charset="-34"/>
                  <a:sym typeface="Roboto"/>
                </a:rPr>
                <a:t>claps</a:t>
              </a:r>
              <a:r>
                <a:rPr lang="en-GB" sz="3600" b="1" dirty="0">
                  <a:solidFill>
                    <a:srgbClr val="E94E13"/>
                  </a:solidFill>
                  <a:latin typeface="Mali" panose="00000500000000000000" pitchFamily="2" charset="-34"/>
                  <a:ea typeface="Roboto"/>
                  <a:cs typeface="Mali" panose="00000500000000000000" pitchFamily="2" charset="-34"/>
                  <a:sym typeface="Roboto"/>
                </a:rPr>
                <a:t>.</a:t>
              </a:r>
              <a:endParaRPr lang="en-GB" sz="2000" b="1" dirty="0">
                <a:solidFill>
                  <a:srgbClr val="E94E13"/>
                </a:solidFill>
                <a:latin typeface="Mali" panose="00000500000000000000" pitchFamily="2" charset="-34"/>
                <a:ea typeface="Roboto"/>
                <a:cs typeface="Mali" panose="00000500000000000000" pitchFamily="2" charset="-34"/>
                <a:sym typeface="Roboto"/>
              </a:endParaRPr>
            </a:p>
          </p:txBody>
        </p:sp>
      </p:grpSp>
      <p:grpSp>
        <p:nvGrpSpPr>
          <p:cNvPr id="13" name="Group 12">
            <a:extLst>
              <a:ext uri="{FF2B5EF4-FFF2-40B4-BE49-F238E27FC236}">
                <a16:creationId xmlns="" xmlns:a16="http://schemas.microsoft.com/office/drawing/2014/main" id="{2293A4DB-D090-BFEC-CC6D-E344E2989D07}"/>
              </a:ext>
            </a:extLst>
          </p:cNvPr>
          <p:cNvGrpSpPr/>
          <p:nvPr/>
        </p:nvGrpSpPr>
        <p:grpSpPr>
          <a:xfrm>
            <a:off x="755650" y="5394970"/>
            <a:ext cx="7632700" cy="757815"/>
            <a:chOff x="755650" y="5335010"/>
            <a:chExt cx="7632700" cy="757815"/>
          </a:xfrm>
        </p:grpSpPr>
        <p:sp>
          <p:nvSpPr>
            <p:cNvPr id="8" name="Rectangle 7">
              <a:extLst>
                <a:ext uri="{FF2B5EF4-FFF2-40B4-BE49-F238E27FC236}">
                  <a16:creationId xmlns="" xmlns:a16="http://schemas.microsoft.com/office/drawing/2014/main" id="{A1E9C004-9102-0BAA-CFCF-B5EF93CCF983}"/>
                </a:ext>
              </a:extLst>
            </p:cNvPr>
            <p:cNvSpPr/>
            <p:nvPr/>
          </p:nvSpPr>
          <p:spPr>
            <a:xfrm>
              <a:off x="755650" y="5335010"/>
              <a:ext cx="7632700" cy="757815"/>
            </a:xfrm>
            <a:prstGeom prst="rect">
              <a:avLst/>
            </a:prstGeom>
            <a:solidFill>
              <a:schemeClr val="bg1"/>
            </a:solid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 xmlns:a16="http://schemas.microsoft.com/office/drawing/2014/main" id="{B88CE29A-3590-BF69-A928-B411D56EF20D}"/>
                </a:ext>
              </a:extLst>
            </p:cNvPr>
            <p:cNvSpPr txBox="1"/>
            <p:nvPr/>
          </p:nvSpPr>
          <p:spPr>
            <a:xfrm>
              <a:off x="967532" y="5390752"/>
              <a:ext cx="7208936" cy="646331"/>
            </a:xfrm>
            <a:prstGeom prst="rect">
              <a:avLst/>
            </a:prstGeom>
            <a:noFill/>
          </p:spPr>
          <p:txBody>
            <a:bodyPr wrap="square">
              <a:spAutoFit/>
            </a:bodyPr>
            <a:lstStyle/>
            <a:p>
              <a:pPr lvl="0" algn="ctr">
                <a:buClr>
                  <a:srgbClr val="000000"/>
                </a:buClr>
                <a:buSzPts val="3200"/>
              </a:pPr>
              <a:r>
                <a:rPr lang="en-GB" sz="3600" b="1" dirty="0">
                  <a:solidFill>
                    <a:schemeClr val="dk1"/>
                  </a:solidFill>
                  <a:latin typeface="Mali" panose="00000500000000000000" pitchFamily="2" charset="-34"/>
                  <a:ea typeface="Roboto"/>
                  <a:cs typeface="Mali" panose="00000500000000000000" pitchFamily="2" charset="-34"/>
                  <a:sym typeface="Roboto"/>
                </a:rPr>
                <a:t>Yesterday, </a:t>
              </a:r>
              <a:r>
                <a:rPr lang="en-GB" sz="3600" b="1" dirty="0">
                  <a:latin typeface="Mali" panose="00000500000000000000" pitchFamily="2" charset="-34"/>
                  <a:ea typeface="Roboto"/>
                  <a:cs typeface="Mali" panose="00000500000000000000" pitchFamily="2" charset="-34"/>
                  <a:sym typeface="Roboto"/>
                </a:rPr>
                <a:t>he </a:t>
              </a:r>
              <a:r>
                <a:rPr lang="en-GB" sz="3600" b="1" u="sng" dirty="0">
                  <a:solidFill>
                    <a:srgbClr val="E94E13"/>
                  </a:solidFill>
                  <a:latin typeface="Mali" panose="00000500000000000000" pitchFamily="2" charset="-34"/>
                  <a:ea typeface="Roboto"/>
                  <a:cs typeface="Mali" panose="00000500000000000000" pitchFamily="2" charset="-34"/>
                  <a:sym typeface="Roboto"/>
                </a:rPr>
                <a:t>            </a:t>
              </a:r>
              <a:r>
                <a:rPr lang="en-GB" sz="3600" b="1" dirty="0">
                  <a:solidFill>
                    <a:srgbClr val="E94E13"/>
                  </a:solidFill>
                  <a:latin typeface="Mali" panose="00000500000000000000" pitchFamily="2" charset="-34"/>
                  <a:ea typeface="Roboto"/>
                  <a:cs typeface="Mali" panose="00000500000000000000" pitchFamily="2" charset="-34"/>
                  <a:sym typeface="Roboto"/>
                </a:rPr>
                <a:t>.</a:t>
              </a:r>
            </a:p>
          </p:txBody>
        </p:sp>
      </p:grpSp>
      <p:sp>
        <p:nvSpPr>
          <p:cNvPr id="10" name="TextBox 9">
            <a:extLst>
              <a:ext uri="{FF2B5EF4-FFF2-40B4-BE49-F238E27FC236}">
                <a16:creationId xmlns="" xmlns:a16="http://schemas.microsoft.com/office/drawing/2014/main" id="{7B4FD58D-E771-3198-DA0B-3A527002336C}"/>
              </a:ext>
            </a:extLst>
          </p:cNvPr>
          <p:cNvSpPr txBox="1"/>
          <p:nvPr/>
        </p:nvSpPr>
        <p:spPr>
          <a:xfrm>
            <a:off x="5029203" y="5450712"/>
            <a:ext cx="2270343" cy="646331"/>
          </a:xfrm>
          <a:prstGeom prst="rect">
            <a:avLst/>
          </a:prstGeom>
          <a:noFill/>
        </p:spPr>
        <p:txBody>
          <a:bodyPr wrap="square">
            <a:spAutoFit/>
          </a:bodyPr>
          <a:lstStyle/>
          <a:p>
            <a:pPr lvl="0" algn="ctr">
              <a:buClr>
                <a:srgbClr val="000000"/>
              </a:buClr>
              <a:buSzPts val="3200"/>
            </a:pPr>
            <a:r>
              <a:rPr lang="en-GB" sz="3600" b="1" dirty="0">
                <a:solidFill>
                  <a:srgbClr val="E94E13"/>
                </a:solidFill>
                <a:latin typeface="Mali" panose="00000500000000000000" pitchFamily="2" charset="-34"/>
                <a:ea typeface="Roboto"/>
                <a:cs typeface="Mali" panose="00000500000000000000" pitchFamily="2" charset="-34"/>
                <a:sym typeface="Roboto"/>
              </a:rPr>
              <a:t>clapped</a:t>
            </a:r>
          </a:p>
        </p:txBody>
      </p:sp>
      <p:pic>
        <p:nvPicPr>
          <p:cNvPr id="15" name="Picture 14">
            <a:extLst>
              <a:ext uri="{FF2B5EF4-FFF2-40B4-BE49-F238E27FC236}">
                <a16:creationId xmlns="" xmlns:a16="http://schemas.microsoft.com/office/drawing/2014/main" id="{628F6FE0-4F35-2E55-75CB-B2F9CD5F795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174300" y="2224971"/>
            <a:ext cx="795400" cy="2827010"/>
          </a:xfrm>
          <a:prstGeom prst="rect">
            <a:avLst/>
          </a:prstGeom>
        </p:spPr>
      </p:pic>
    </p:spTree>
    <p:extLst>
      <p:ext uri="{BB962C8B-B14F-4D97-AF65-F5344CB8AC3E}">
        <p14:creationId xmlns:p14="http://schemas.microsoft.com/office/powerpoint/2010/main" val="281565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tro">
            <a:extLst>
              <a:ext uri="{FF2B5EF4-FFF2-40B4-BE49-F238E27FC236}">
                <a16:creationId xmlns="" xmlns:a16="http://schemas.microsoft.com/office/drawing/2014/main" id="{418C6638-1760-6F8B-5DE8-F5A474F67979}"/>
              </a:ext>
            </a:extLst>
          </p:cNvPr>
          <p:cNvSpPr txBox="1"/>
          <p:nvPr/>
        </p:nvSpPr>
        <p:spPr>
          <a:xfrm>
            <a:off x="910986" y="657666"/>
            <a:ext cx="7322029" cy="584775"/>
          </a:xfrm>
          <a:prstGeom prst="rect">
            <a:avLst/>
          </a:prstGeom>
          <a:noFill/>
        </p:spPr>
        <p:txBody>
          <a:bodyPr wrap="square">
            <a:spAutoFit/>
          </a:bodyPr>
          <a:lstStyle/>
          <a:p>
            <a:pPr lvl="0">
              <a:buClr>
                <a:srgbClr val="000000"/>
              </a:buClr>
              <a:buSzPts val="1600"/>
            </a:pPr>
            <a:r>
              <a:rPr lang="vi-VN" sz="1600" b="1" dirty="0">
                <a:solidFill>
                  <a:schemeClr val="dk1"/>
                </a:solidFill>
                <a:latin typeface="Mali" panose="00000500000000000000" pitchFamily="2" charset="-34"/>
                <a:ea typeface="Roboto"/>
                <a:cs typeface="Mali" panose="00000500000000000000" pitchFamily="2" charset="-34"/>
                <a:sym typeface="Roboto"/>
              </a:rPr>
              <a:t>Em hãy điền từ còn thiếu vào chỗ trống bằng cách bấm vào những chú bướm chứa chữ cái nhé. Luôn nhớ chia động từ ở thì quá khứ đơn.</a:t>
            </a:r>
          </a:p>
        </p:txBody>
      </p:sp>
      <p:grpSp>
        <p:nvGrpSpPr>
          <p:cNvPr id="3" name="question">
            <a:extLst>
              <a:ext uri="{FF2B5EF4-FFF2-40B4-BE49-F238E27FC236}">
                <a16:creationId xmlns="" xmlns:a16="http://schemas.microsoft.com/office/drawing/2014/main" id="{B4ACA21C-DFCC-7168-2E63-57F98B48CF4A}"/>
              </a:ext>
            </a:extLst>
          </p:cNvPr>
          <p:cNvGrpSpPr/>
          <p:nvPr/>
        </p:nvGrpSpPr>
        <p:grpSpPr>
          <a:xfrm>
            <a:off x="752892" y="1405622"/>
            <a:ext cx="7632700" cy="757815"/>
            <a:chOff x="755650" y="1286811"/>
            <a:chExt cx="7632700" cy="757815"/>
          </a:xfrm>
        </p:grpSpPr>
        <p:sp>
          <p:nvSpPr>
            <p:cNvPr id="4" name="Rectangle 3">
              <a:extLst>
                <a:ext uri="{FF2B5EF4-FFF2-40B4-BE49-F238E27FC236}">
                  <a16:creationId xmlns="" xmlns:a16="http://schemas.microsoft.com/office/drawing/2014/main" id="{CD27E219-6374-E3C5-3C0C-A72BA40A4807}"/>
                </a:ext>
              </a:extLst>
            </p:cNvPr>
            <p:cNvSpPr/>
            <p:nvPr/>
          </p:nvSpPr>
          <p:spPr>
            <a:xfrm>
              <a:off x="755650" y="1286811"/>
              <a:ext cx="7632700" cy="757815"/>
            </a:xfrm>
            <a:prstGeom prst="rect">
              <a:avLst/>
            </a:prstGeom>
            <a:solidFill>
              <a:schemeClr val="bg1"/>
            </a:solid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 xmlns:a16="http://schemas.microsoft.com/office/drawing/2014/main" id="{2E5875CE-EF12-CF21-9C1B-531D4FE78489}"/>
                </a:ext>
              </a:extLst>
            </p:cNvPr>
            <p:cNvSpPr txBox="1"/>
            <p:nvPr/>
          </p:nvSpPr>
          <p:spPr>
            <a:xfrm>
              <a:off x="967532" y="1481052"/>
              <a:ext cx="7208936" cy="369332"/>
            </a:xfrm>
            <a:prstGeom prst="rect">
              <a:avLst/>
            </a:prstGeom>
            <a:noFill/>
          </p:spPr>
          <p:txBody>
            <a:bodyPr wrap="square">
              <a:spAutoFit/>
            </a:bodyPr>
            <a:lstStyle/>
            <a:p>
              <a:pPr lvl="0" algn="ctr">
                <a:buClr>
                  <a:srgbClr val="000000"/>
                </a:buClr>
                <a:buSzPts val="3200"/>
              </a:pPr>
              <a:r>
                <a:rPr lang="en-GB" dirty="0">
                  <a:latin typeface="Mali" panose="00000500000000000000" pitchFamily="2" charset="-34"/>
                  <a:ea typeface="Roboto"/>
                  <a:cs typeface="Mali" panose="00000500000000000000" pitchFamily="2" charset="-34"/>
                  <a:sym typeface="Roboto"/>
                </a:rPr>
                <a:t>I </a:t>
              </a:r>
              <a:r>
                <a:rPr lang="en-GB" u="sng" dirty="0">
                  <a:latin typeface="Mali" panose="00000500000000000000" pitchFamily="2" charset="-34"/>
                  <a:ea typeface="Roboto"/>
                  <a:cs typeface="Mali" panose="00000500000000000000" pitchFamily="2" charset="-34"/>
                  <a:sym typeface="Roboto"/>
                </a:rPr>
                <a:t>                  </a:t>
              </a:r>
              <a:r>
                <a:rPr lang="en-GB" dirty="0">
                  <a:latin typeface="Mali" panose="00000500000000000000" pitchFamily="2" charset="-34"/>
                  <a:ea typeface="Roboto"/>
                  <a:cs typeface="Mali" panose="00000500000000000000" pitchFamily="2" charset="-34"/>
                  <a:sym typeface="Roboto"/>
                </a:rPr>
                <a:t> to bring my P.E. kit to school so I can’t do P.E.</a:t>
              </a:r>
            </a:p>
          </p:txBody>
        </p:sp>
      </p:grpSp>
      <p:grpSp>
        <p:nvGrpSpPr>
          <p:cNvPr id="137" name="example">
            <a:extLst>
              <a:ext uri="{FF2B5EF4-FFF2-40B4-BE49-F238E27FC236}">
                <a16:creationId xmlns="" xmlns:a16="http://schemas.microsoft.com/office/drawing/2014/main" id="{20126D83-E48A-1EF3-3B76-BD603E863DB5}"/>
              </a:ext>
            </a:extLst>
          </p:cNvPr>
          <p:cNvGrpSpPr/>
          <p:nvPr/>
        </p:nvGrpSpPr>
        <p:grpSpPr>
          <a:xfrm>
            <a:off x="752892" y="4944049"/>
            <a:ext cx="1895503" cy="1148776"/>
            <a:chOff x="752892" y="4944049"/>
            <a:chExt cx="1895503" cy="1148776"/>
          </a:xfrm>
        </p:grpSpPr>
        <p:sp>
          <p:nvSpPr>
            <p:cNvPr id="89" name="example">
              <a:extLst>
                <a:ext uri="{FF2B5EF4-FFF2-40B4-BE49-F238E27FC236}">
                  <a16:creationId xmlns="" xmlns:a16="http://schemas.microsoft.com/office/drawing/2014/main" id="{ED27AA49-1164-A1E6-8EBD-97D7141FBA51}"/>
                </a:ext>
              </a:extLst>
            </p:cNvPr>
            <p:cNvSpPr/>
            <p:nvPr/>
          </p:nvSpPr>
          <p:spPr>
            <a:xfrm>
              <a:off x="752892" y="4944049"/>
              <a:ext cx="1895503" cy="1148776"/>
            </a:xfrm>
            <a:prstGeom prst="snip1Rect">
              <a:avLst>
                <a:gd name="adj" fmla="val 0"/>
              </a:avLst>
            </a:prstGeom>
            <a:solidFill>
              <a:srgbClr val="E94E13"/>
            </a:solidFill>
            <a:ln w="57150">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0" name="Google Shape;109;p6">
              <a:extLst>
                <a:ext uri="{FF2B5EF4-FFF2-40B4-BE49-F238E27FC236}">
                  <a16:creationId xmlns="" xmlns:a16="http://schemas.microsoft.com/office/drawing/2014/main" id="{5BC316C2-0BEE-C910-1C66-FB70EC41C712}"/>
                </a:ext>
              </a:extLst>
            </p:cNvPr>
            <p:cNvSpPr/>
            <p:nvPr/>
          </p:nvSpPr>
          <p:spPr>
            <a:xfrm>
              <a:off x="848427" y="5353760"/>
              <a:ext cx="1695180" cy="316158"/>
            </a:xfrm>
            <a:prstGeom prst="rect">
              <a:avLst/>
            </a:prstGeom>
            <a:noFill/>
            <a:ln>
              <a:noFill/>
            </a:ln>
          </p:spPr>
          <p:txBody>
            <a:bodyPr spcFirstLastPara="1" wrap="square" lIns="91425" tIns="45700" rIns="91425" bIns="45700" anchor="t" anchorCtr="0">
              <a:noAutofit/>
            </a:bodyPr>
            <a:lstStyle/>
            <a:p>
              <a:pPr lvl="0" algn="ctr">
                <a:buClr>
                  <a:srgbClr val="000000"/>
                </a:buClr>
                <a:buSzPts val="1400"/>
              </a:pPr>
              <a:r>
                <a:rPr lang="en-GB" sz="2000" b="1" dirty="0">
                  <a:solidFill>
                    <a:schemeClr val="bg1"/>
                  </a:solidFill>
                  <a:latin typeface="Mali" panose="00000500000000000000" pitchFamily="2" charset="-34"/>
                  <a:ea typeface="Roboto"/>
                  <a:cs typeface="Mali" panose="00000500000000000000" pitchFamily="2" charset="-34"/>
                  <a:sym typeface="Roboto"/>
                </a:rPr>
                <a:t>Xem </a:t>
              </a:r>
              <a:r>
                <a:rPr lang="en-GB" sz="2000" b="1" dirty="0" err="1">
                  <a:solidFill>
                    <a:schemeClr val="bg1"/>
                  </a:solidFill>
                  <a:latin typeface="Mali" panose="00000500000000000000" pitchFamily="2" charset="-34"/>
                  <a:ea typeface="Roboto"/>
                  <a:cs typeface="Mali" panose="00000500000000000000" pitchFamily="2" charset="-34"/>
                  <a:sym typeface="Roboto"/>
                </a:rPr>
                <a:t>đáp</a:t>
              </a:r>
              <a:r>
                <a:rPr lang="en-GB" sz="2000" b="1" dirty="0">
                  <a:solidFill>
                    <a:schemeClr val="bg1"/>
                  </a:solidFill>
                  <a:latin typeface="Mali" panose="00000500000000000000" pitchFamily="2" charset="-34"/>
                  <a:ea typeface="Roboto"/>
                  <a:cs typeface="Mali" panose="00000500000000000000" pitchFamily="2" charset="-34"/>
                  <a:sym typeface="Roboto"/>
                </a:rPr>
                <a:t> </a:t>
              </a:r>
              <a:r>
                <a:rPr lang="en-GB" sz="2000" b="1" dirty="0" err="1">
                  <a:solidFill>
                    <a:schemeClr val="bg1"/>
                  </a:solidFill>
                  <a:latin typeface="Mali" panose="00000500000000000000" pitchFamily="2" charset="-34"/>
                  <a:ea typeface="Roboto"/>
                  <a:cs typeface="Mali" panose="00000500000000000000" pitchFamily="2" charset="-34"/>
                  <a:sym typeface="Roboto"/>
                </a:rPr>
                <a:t>án</a:t>
              </a:r>
              <a:endParaRPr lang="en-GB" sz="2000" b="1" dirty="0">
                <a:solidFill>
                  <a:schemeClr val="bg1"/>
                </a:solidFill>
                <a:latin typeface="Mali" panose="00000500000000000000" pitchFamily="2" charset="-34"/>
                <a:ea typeface="Roboto"/>
                <a:cs typeface="Mali" panose="00000500000000000000" pitchFamily="2" charset="-34"/>
                <a:sym typeface="Roboto"/>
              </a:endParaRPr>
            </a:p>
          </p:txBody>
        </p:sp>
      </p:grpSp>
      <p:grpSp>
        <p:nvGrpSpPr>
          <p:cNvPr id="92" name="answer">
            <a:extLst>
              <a:ext uri="{FF2B5EF4-FFF2-40B4-BE49-F238E27FC236}">
                <a16:creationId xmlns="" xmlns:a16="http://schemas.microsoft.com/office/drawing/2014/main" id="{83BEAA94-71CC-3AD6-B6CF-A96884033F4F}"/>
              </a:ext>
            </a:extLst>
          </p:cNvPr>
          <p:cNvGrpSpPr/>
          <p:nvPr/>
        </p:nvGrpSpPr>
        <p:grpSpPr>
          <a:xfrm>
            <a:off x="2648395" y="4944049"/>
            <a:ext cx="3916491" cy="1148776"/>
            <a:chOff x="2648395" y="4944049"/>
            <a:chExt cx="3916491" cy="1148776"/>
          </a:xfrm>
        </p:grpSpPr>
        <p:sp>
          <p:nvSpPr>
            <p:cNvPr id="88" name="Rectangle: Single Corner Snipped 87">
              <a:extLst>
                <a:ext uri="{FF2B5EF4-FFF2-40B4-BE49-F238E27FC236}">
                  <a16:creationId xmlns="" xmlns:a16="http://schemas.microsoft.com/office/drawing/2014/main" id="{D42E9EA8-082B-F5AB-B7F2-D37E385BEEFB}"/>
                </a:ext>
              </a:extLst>
            </p:cNvPr>
            <p:cNvSpPr/>
            <p:nvPr/>
          </p:nvSpPr>
          <p:spPr>
            <a:xfrm>
              <a:off x="2648395" y="4944049"/>
              <a:ext cx="3916491" cy="1148776"/>
            </a:xfrm>
            <a:prstGeom prst="snip1Rect">
              <a:avLst>
                <a:gd name="adj" fmla="val 0"/>
              </a:avLst>
            </a:prstGeom>
            <a:solidFill>
              <a:schemeClr val="bg1"/>
            </a:solidFill>
            <a:ln w="57150">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1" name="Google Shape;109;p6">
              <a:extLst>
                <a:ext uri="{FF2B5EF4-FFF2-40B4-BE49-F238E27FC236}">
                  <a16:creationId xmlns="" xmlns:a16="http://schemas.microsoft.com/office/drawing/2014/main" id="{F97840B5-B21D-5ABB-B1A8-B38A244D3C5E}"/>
                </a:ext>
              </a:extLst>
            </p:cNvPr>
            <p:cNvSpPr/>
            <p:nvPr/>
          </p:nvSpPr>
          <p:spPr>
            <a:xfrm>
              <a:off x="2851052" y="5033413"/>
              <a:ext cx="3537533" cy="970048"/>
            </a:xfrm>
            <a:prstGeom prst="rect">
              <a:avLst/>
            </a:prstGeom>
            <a:noFill/>
            <a:ln>
              <a:noFill/>
            </a:ln>
          </p:spPr>
          <p:txBody>
            <a:bodyPr spcFirstLastPara="1" wrap="square" lIns="91425" tIns="45700" rIns="91425" bIns="45700" anchor="ctr" anchorCtr="0">
              <a:noAutofit/>
            </a:bodyPr>
            <a:lstStyle/>
            <a:p>
              <a:pPr lvl="0" algn="ctr">
                <a:buClr>
                  <a:srgbClr val="000000"/>
                </a:buClr>
                <a:buSzPts val="1400"/>
              </a:pPr>
              <a:r>
                <a:rPr lang="en-GB" sz="4800" b="1" dirty="0">
                  <a:latin typeface="Mali" panose="00000500000000000000" pitchFamily="2" charset="-34"/>
                  <a:ea typeface="Roboto"/>
                  <a:cs typeface="Mali" panose="00000500000000000000" pitchFamily="2" charset="-34"/>
                  <a:sym typeface="Roboto"/>
                </a:rPr>
                <a:t>Forgot</a:t>
              </a:r>
            </a:p>
          </p:txBody>
        </p:sp>
      </p:grpSp>
      <p:grpSp>
        <p:nvGrpSpPr>
          <p:cNvPr id="93" name="wrong">
            <a:extLst>
              <a:ext uri="{FF2B5EF4-FFF2-40B4-BE49-F238E27FC236}">
                <a16:creationId xmlns="" xmlns:a16="http://schemas.microsoft.com/office/drawing/2014/main" id="{BC58DACA-5D70-5604-D431-43649B831EDA}"/>
              </a:ext>
            </a:extLst>
          </p:cNvPr>
          <p:cNvGrpSpPr/>
          <p:nvPr/>
        </p:nvGrpSpPr>
        <p:grpSpPr>
          <a:xfrm>
            <a:off x="2648395" y="4944049"/>
            <a:ext cx="3916491" cy="1148776"/>
            <a:chOff x="2648395" y="4944049"/>
            <a:chExt cx="3916491" cy="1148776"/>
          </a:xfrm>
        </p:grpSpPr>
        <p:sp>
          <p:nvSpPr>
            <p:cNvPr id="94" name="Rectangle: Single Corner Snipped 93">
              <a:extLst>
                <a:ext uri="{FF2B5EF4-FFF2-40B4-BE49-F238E27FC236}">
                  <a16:creationId xmlns="" xmlns:a16="http://schemas.microsoft.com/office/drawing/2014/main" id="{5131FDF2-C99A-8073-FC52-42D60B69F824}"/>
                </a:ext>
              </a:extLst>
            </p:cNvPr>
            <p:cNvSpPr/>
            <p:nvPr/>
          </p:nvSpPr>
          <p:spPr>
            <a:xfrm>
              <a:off x="2648395" y="4944049"/>
              <a:ext cx="3916491" cy="1148776"/>
            </a:xfrm>
            <a:prstGeom prst="snip1Rect">
              <a:avLst>
                <a:gd name="adj" fmla="val 0"/>
              </a:avLst>
            </a:prstGeom>
            <a:solidFill>
              <a:schemeClr val="bg1"/>
            </a:solidFill>
            <a:ln w="57150">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5" name="Google Shape;109;p6">
              <a:extLst>
                <a:ext uri="{FF2B5EF4-FFF2-40B4-BE49-F238E27FC236}">
                  <a16:creationId xmlns="" xmlns:a16="http://schemas.microsoft.com/office/drawing/2014/main" id="{C0E9A510-E715-CD99-1B51-E8900324A0BA}"/>
                </a:ext>
              </a:extLst>
            </p:cNvPr>
            <p:cNvSpPr/>
            <p:nvPr/>
          </p:nvSpPr>
          <p:spPr>
            <a:xfrm>
              <a:off x="2851052" y="5033413"/>
              <a:ext cx="3537533" cy="970048"/>
            </a:xfrm>
            <a:prstGeom prst="rect">
              <a:avLst/>
            </a:prstGeom>
            <a:noFill/>
            <a:ln>
              <a:noFill/>
            </a:ln>
          </p:spPr>
          <p:txBody>
            <a:bodyPr spcFirstLastPara="1" wrap="square" lIns="91425" tIns="45700" rIns="91425" bIns="45700" anchor="ctr" anchorCtr="0">
              <a:noAutofit/>
            </a:bodyPr>
            <a:lstStyle/>
            <a:p>
              <a:pPr lvl="0" algn="ctr">
                <a:buClr>
                  <a:srgbClr val="000000"/>
                </a:buClr>
                <a:buSzPts val="1400"/>
              </a:pPr>
              <a:r>
                <a:rPr lang="en-GB" sz="4800" b="1" dirty="0">
                  <a:latin typeface="Mali" panose="00000500000000000000" pitchFamily="2" charset="-34"/>
                  <a:ea typeface="Roboto"/>
                  <a:cs typeface="Mali" panose="00000500000000000000" pitchFamily="2" charset="-34"/>
                  <a:sym typeface="Roboto"/>
                </a:rPr>
                <a:t>Sai </a:t>
              </a:r>
              <a:r>
                <a:rPr lang="en-GB" sz="4800" b="1" dirty="0" err="1">
                  <a:latin typeface="Mali" panose="00000500000000000000" pitchFamily="2" charset="-34"/>
                  <a:ea typeface="Roboto"/>
                  <a:cs typeface="Mali" panose="00000500000000000000" pitchFamily="2" charset="-34"/>
                  <a:sym typeface="Roboto"/>
                </a:rPr>
                <a:t>rồi</a:t>
              </a:r>
              <a:endParaRPr lang="en-GB" sz="4800" b="1" dirty="0">
                <a:latin typeface="Mali" panose="00000500000000000000" pitchFamily="2" charset="-34"/>
                <a:ea typeface="Roboto"/>
                <a:cs typeface="Mali" panose="00000500000000000000" pitchFamily="2" charset="-34"/>
                <a:sym typeface="Roboto"/>
              </a:endParaRPr>
            </a:p>
          </p:txBody>
        </p:sp>
      </p:grpSp>
      <p:pic>
        <p:nvPicPr>
          <p:cNvPr id="97" name="net" descr="A picture containing light&#10;&#10;Description automatically generated">
            <a:extLst>
              <a:ext uri="{FF2B5EF4-FFF2-40B4-BE49-F238E27FC236}">
                <a16:creationId xmlns="" xmlns:a16="http://schemas.microsoft.com/office/drawing/2014/main" id="{38C61273-7717-3F23-3FC0-AECE4C925D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777921" flipH="1">
            <a:off x="7233420" y="4561252"/>
            <a:ext cx="1999189" cy="3690295"/>
          </a:xfrm>
          <a:prstGeom prst="rect">
            <a:avLst/>
          </a:prstGeom>
        </p:spPr>
      </p:pic>
      <p:grpSp>
        <p:nvGrpSpPr>
          <p:cNvPr id="128" name="k">
            <a:extLst>
              <a:ext uri="{FF2B5EF4-FFF2-40B4-BE49-F238E27FC236}">
                <a16:creationId xmlns="" xmlns:a16="http://schemas.microsoft.com/office/drawing/2014/main" id="{F06E7136-35DE-FFA4-48E4-4E8B3F6FCB3B}"/>
              </a:ext>
            </a:extLst>
          </p:cNvPr>
          <p:cNvGrpSpPr/>
          <p:nvPr/>
        </p:nvGrpSpPr>
        <p:grpSpPr>
          <a:xfrm>
            <a:off x="752892" y="2512990"/>
            <a:ext cx="1450141" cy="925067"/>
            <a:chOff x="752892" y="2512990"/>
            <a:chExt cx="1450141" cy="925067"/>
          </a:xfrm>
        </p:grpSpPr>
        <p:grpSp>
          <p:nvGrpSpPr>
            <p:cNvPr id="60" name="Group 59">
              <a:extLst>
                <a:ext uri="{FF2B5EF4-FFF2-40B4-BE49-F238E27FC236}">
                  <a16:creationId xmlns="" xmlns:a16="http://schemas.microsoft.com/office/drawing/2014/main" id="{D544D462-E4A1-006E-F2E1-43C1678FFCE6}"/>
                </a:ext>
              </a:extLst>
            </p:cNvPr>
            <p:cNvGrpSpPr/>
            <p:nvPr/>
          </p:nvGrpSpPr>
          <p:grpSpPr>
            <a:xfrm>
              <a:off x="752892" y="2512990"/>
              <a:ext cx="1450141" cy="925067"/>
              <a:chOff x="675438" y="2434301"/>
              <a:chExt cx="1450141" cy="925067"/>
            </a:xfrm>
          </p:grpSpPr>
          <p:pic>
            <p:nvPicPr>
              <p:cNvPr id="8" name="Picture 7">
                <a:extLst>
                  <a:ext uri="{FF2B5EF4-FFF2-40B4-BE49-F238E27FC236}">
                    <a16:creationId xmlns="" xmlns:a16="http://schemas.microsoft.com/office/drawing/2014/main" id="{2D5B238E-BDB1-E6F9-F8A2-8864D6E03C3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75438" y="2434301"/>
                <a:ext cx="1450141" cy="925067"/>
              </a:xfrm>
              <a:prstGeom prst="rect">
                <a:avLst/>
              </a:prstGeom>
            </p:spPr>
          </p:pic>
          <p:sp>
            <p:nvSpPr>
              <p:cNvPr id="10" name="Oval 9">
                <a:extLst>
                  <a:ext uri="{FF2B5EF4-FFF2-40B4-BE49-F238E27FC236}">
                    <a16:creationId xmlns="" xmlns:a16="http://schemas.microsoft.com/office/drawing/2014/main" id="{EDF3B292-14BE-7ADE-CD2F-E3D61271438D}"/>
                  </a:ext>
                </a:extLst>
              </p:cNvPr>
              <p:cNvSpPr/>
              <p:nvPr/>
            </p:nvSpPr>
            <p:spPr>
              <a:xfrm>
                <a:off x="1233729" y="2838339"/>
                <a:ext cx="333558" cy="333558"/>
              </a:xfrm>
              <a:prstGeom prst="ellipse">
                <a:avLst/>
              </a:prstGeom>
              <a:solidFill>
                <a:schemeClr val="bg1"/>
              </a:solidFill>
              <a:ln w="28575">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latin typeface="Mali" panose="00000500000000000000" pitchFamily="2" charset="-34"/>
                  <a:cs typeface="Mali" panose="00000500000000000000" pitchFamily="2" charset="-34"/>
                </a:endParaRPr>
              </a:p>
            </p:txBody>
          </p:sp>
        </p:grpSp>
        <p:sp>
          <p:nvSpPr>
            <p:cNvPr id="99" name="TextBox 98">
              <a:extLst>
                <a:ext uri="{FF2B5EF4-FFF2-40B4-BE49-F238E27FC236}">
                  <a16:creationId xmlns="" xmlns:a16="http://schemas.microsoft.com/office/drawing/2014/main" id="{29E572B2-F3C4-3A95-4E9E-DADD78EA48AF}"/>
                </a:ext>
              </a:extLst>
            </p:cNvPr>
            <p:cNvSpPr txBox="1"/>
            <p:nvPr/>
          </p:nvSpPr>
          <p:spPr>
            <a:xfrm>
              <a:off x="1373664" y="2897419"/>
              <a:ext cx="208596" cy="380048"/>
            </a:xfrm>
            <a:prstGeom prst="rect">
              <a:avLst/>
            </a:prstGeom>
            <a:noFill/>
          </p:spPr>
          <p:txBody>
            <a:bodyPr wrap="square" rtlCol="0">
              <a:spAutoFit/>
            </a:bodyPr>
            <a:lstStyle/>
            <a:p>
              <a:pPr algn="ctr"/>
              <a:r>
                <a:rPr lang="en-GB" b="1" dirty="0">
                  <a:latin typeface="Mali" panose="00000500000000000000" pitchFamily="2" charset="-34"/>
                  <a:cs typeface="Mali" panose="00000500000000000000" pitchFamily="2" charset="-34"/>
                </a:rPr>
                <a:t>k</a:t>
              </a:r>
            </a:p>
          </p:txBody>
        </p:sp>
      </p:grpSp>
      <p:grpSp>
        <p:nvGrpSpPr>
          <p:cNvPr id="129" name="o">
            <a:extLst>
              <a:ext uri="{FF2B5EF4-FFF2-40B4-BE49-F238E27FC236}">
                <a16:creationId xmlns="" xmlns:a16="http://schemas.microsoft.com/office/drawing/2014/main" id="{782E80F6-F00A-63E0-98F4-42B994FACA7B}"/>
              </a:ext>
            </a:extLst>
          </p:cNvPr>
          <p:cNvGrpSpPr/>
          <p:nvPr/>
        </p:nvGrpSpPr>
        <p:grpSpPr>
          <a:xfrm>
            <a:off x="2299911" y="2512990"/>
            <a:ext cx="1450141" cy="925067"/>
            <a:chOff x="2299911" y="2512990"/>
            <a:chExt cx="1450141" cy="925067"/>
          </a:xfrm>
        </p:grpSpPr>
        <p:grpSp>
          <p:nvGrpSpPr>
            <p:cNvPr id="61" name="Group 60">
              <a:extLst>
                <a:ext uri="{FF2B5EF4-FFF2-40B4-BE49-F238E27FC236}">
                  <a16:creationId xmlns="" xmlns:a16="http://schemas.microsoft.com/office/drawing/2014/main" id="{7D5BE3E9-0642-55FF-1822-95BF4010BD58}"/>
                </a:ext>
              </a:extLst>
            </p:cNvPr>
            <p:cNvGrpSpPr/>
            <p:nvPr/>
          </p:nvGrpSpPr>
          <p:grpSpPr>
            <a:xfrm>
              <a:off x="2299911" y="2512990"/>
              <a:ext cx="1450141" cy="925067"/>
              <a:chOff x="675438" y="2434301"/>
              <a:chExt cx="1450141" cy="925067"/>
            </a:xfrm>
          </p:grpSpPr>
          <p:pic>
            <p:nvPicPr>
              <p:cNvPr id="62" name="Picture 61">
                <a:extLst>
                  <a:ext uri="{FF2B5EF4-FFF2-40B4-BE49-F238E27FC236}">
                    <a16:creationId xmlns="" xmlns:a16="http://schemas.microsoft.com/office/drawing/2014/main" id="{A8CEC901-AF89-06EC-A913-6944DEA8020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75438" y="2434301"/>
                <a:ext cx="1450141" cy="925067"/>
              </a:xfrm>
              <a:prstGeom prst="rect">
                <a:avLst/>
              </a:prstGeom>
            </p:spPr>
          </p:pic>
          <p:sp>
            <p:nvSpPr>
              <p:cNvPr id="63" name="Oval 62">
                <a:extLst>
                  <a:ext uri="{FF2B5EF4-FFF2-40B4-BE49-F238E27FC236}">
                    <a16:creationId xmlns="" xmlns:a16="http://schemas.microsoft.com/office/drawing/2014/main" id="{35CD04AC-EF4D-3FD7-8208-26FD8D5EFB06}"/>
                  </a:ext>
                </a:extLst>
              </p:cNvPr>
              <p:cNvSpPr/>
              <p:nvPr/>
            </p:nvSpPr>
            <p:spPr>
              <a:xfrm>
                <a:off x="1233729" y="2838339"/>
                <a:ext cx="333558" cy="333558"/>
              </a:xfrm>
              <a:prstGeom prst="ellipse">
                <a:avLst/>
              </a:prstGeom>
              <a:solidFill>
                <a:schemeClr val="bg1"/>
              </a:solidFill>
              <a:ln w="28575">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latin typeface="Mali" panose="00000500000000000000" pitchFamily="2" charset="-34"/>
                  <a:cs typeface="Mali" panose="00000500000000000000" pitchFamily="2" charset="-34"/>
                </a:endParaRPr>
              </a:p>
            </p:txBody>
          </p:sp>
        </p:grpSp>
        <p:sp>
          <p:nvSpPr>
            <p:cNvPr id="100" name="TextBox 99">
              <a:extLst>
                <a:ext uri="{FF2B5EF4-FFF2-40B4-BE49-F238E27FC236}">
                  <a16:creationId xmlns="" xmlns:a16="http://schemas.microsoft.com/office/drawing/2014/main" id="{63E3978B-091E-19C6-B6A5-D799DAAD8611}"/>
                </a:ext>
              </a:extLst>
            </p:cNvPr>
            <p:cNvSpPr txBox="1"/>
            <p:nvPr/>
          </p:nvSpPr>
          <p:spPr>
            <a:xfrm>
              <a:off x="2920683" y="2880271"/>
              <a:ext cx="208596" cy="380048"/>
            </a:xfrm>
            <a:prstGeom prst="rect">
              <a:avLst/>
            </a:prstGeom>
            <a:noFill/>
          </p:spPr>
          <p:txBody>
            <a:bodyPr wrap="square" rtlCol="0">
              <a:spAutoFit/>
            </a:bodyPr>
            <a:lstStyle/>
            <a:p>
              <a:pPr algn="ctr"/>
              <a:r>
                <a:rPr lang="en-GB" b="1" dirty="0">
                  <a:latin typeface="Mali" panose="00000500000000000000" pitchFamily="2" charset="-34"/>
                  <a:cs typeface="Mali" panose="00000500000000000000" pitchFamily="2" charset="-34"/>
                </a:rPr>
                <a:t>o</a:t>
              </a:r>
            </a:p>
          </p:txBody>
        </p:sp>
      </p:grpSp>
      <p:grpSp>
        <p:nvGrpSpPr>
          <p:cNvPr id="132" name="f">
            <a:extLst>
              <a:ext uri="{FF2B5EF4-FFF2-40B4-BE49-F238E27FC236}">
                <a16:creationId xmlns="" xmlns:a16="http://schemas.microsoft.com/office/drawing/2014/main" id="{6AA41B93-E081-B9EC-7D27-6D76AA047D75}"/>
              </a:ext>
            </a:extLst>
          </p:cNvPr>
          <p:cNvGrpSpPr/>
          <p:nvPr/>
        </p:nvGrpSpPr>
        <p:grpSpPr>
          <a:xfrm>
            <a:off x="3846930" y="2512990"/>
            <a:ext cx="1450141" cy="925067"/>
            <a:chOff x="3846930" y="2512990"/>
            <a:chExt cx="1450141" cy="925067"/>
          </a:xfrm>
        </p:grpSpPr>
        <p:grpSp>
          <p:nvGrpSpPr>
            <p:cNvPr id="64" name="Group 63">
              <a:extLst>
                <a:ext uri="{FF2B5EF4-FFF2-40B4-BE49-F238E27FC236}">
                  <a16:creationId xmlns="" xmlns:a16="http://schemas.microsoft.com/office/drawing/2014/main" id="{BF3F2BDD-24E2-15D9-B2A9-0376B1279422}"/>
                </a:ext>
              </a:extLst>
            </p:cNvPr>
            <p:cNvGrpSpPr/>
            <p:nvPr/>
          </p:nvGrpSpPr>
          <p:grpSpPr>
            <a:xfrm>
              <a:off x="3846930" y="2512990"/>
              <a:ext cx="1450141" cy="925067"/>
              <a:chOff x="675438" y="2434301"/>
              <a:chExt cx="1450141" cy="925067"/>
            </a:xfrm>
          </p:grpSpPr>
          <p:pic>
            <p:nvPicPr>
              <p:cNvPr id="65" name="Picture 64">
                <a:extLst>
                  <a:ext uri="{FF2B5EF4-FFF2-40B4-BE49-F238E27FC236}">
                    <a16:creationId xmlns="" xmlns:a16="http://schemas.microsoft.com/office/drawing/2014/main" id="{3E81F1B1-CF55-6B5F-C6DC-1B17414B796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75438" y="2434301"/>
                <a:ext cx="1450141" cy="925067"/>
              </a:xfrm>
              <a:prstGeom prst="rect">
                <a:avLst/>
              </a:prstGeom>
            </p:spPr>
          </p:pic>
          <p:sp>
            <p:nvSpPr>
              <p:cNvPr id="66" name="Oval 65">
                <a:extLst>
                  <a:ext uri="{FF2B5EF4-FFF2-40B4-BE49-F238E27FC236}">
                    <a16:creationId xmlns="" xmlns:a16="http://schemas.microsoft.com/office/drawing/2014/main" id="{A7F9BD4F-FA25-2B90-2143-0812DE4EAE55}"/>
                  </a:ext>
                </a:extLst>
              </p:cNvPr>
              <p:cNvSpPr/>
              <p:nvPr/>
            </p:nvSpPr>
            <p:spPr>
              <a:xfrm>
                <a:off x="1233729" y="2838339"/>
                <a:ext cx="333558" cy="333558"/>
              </a:xfrm>
              <a:prstGeom prst="ellipse">
                <a:avLst/>
              </a:prstGeom>
              <a:solidFill>
                <a:schemeClr val="bg1"/>
              </a:solidFill>
              <a:ln w="28575">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latin typeface="Mali" panose="00000500000000000000" pitchFamily="2" charset="-34"/>
                  <a:cs typeface="Mali" panose="00000500000000000000" pitchFamily="2" charset="-34"/>
                </a:endParaRPr>
              </a:p>
            </p:txBody>
          </p:sp>
        </p:grpSp>
        <p:sp>
          <p:nvSpPr>
            <p:cNvPr id="101" name="TextBox 100">
              <a:extLst>
                <a:ext uri="{FF2B5EF4-FFF2-40B4-BE49-F238E27FC236}">
                  <a16:creationId xmlns="" xmlns:a16="http://schemas.microsoft.com/office/drawing/2014/main" id="{6D73F356-6F26-6517-C702-D4B846745639}"/>
                </a:ext>
              </a:extLst>
            </p:cNvPr>
            <p:cNvSpPr txBox="1"/>
            <p:nvPr/>
          </p:nvSpPr>
          <p:spPr>
            <a:xfrm>
              <a:off x="4467702" y="2897419"/>
              <a:ext cx="208596" cy="380048"/>
            </a:xfrm>
            <a:prstGeom prst="rect">
              <a:avLst/>
            </a:prstGeom>
            <a:noFill/>
          </p:spPr>
          <p:txBody>
            <a:bodyPr wrap="square" rtlCol="0">
              <a:spAutoFit/>
            </a:bodyPr>
            <a:lstStyle/>
            <a:p>
              <a:pPr algn="ctr"/>
              <a:r>
                <a:rPr lang="en-GB" b="1" dirty="0">
                  <a:latin typeface="Mali" panose="00000500000000000000" pitchFamily="2" charset="-34"/>
                  <a:cs typeface="Mali" panose="00000500000000000000" pitchFamily="2" charset="-34"/>
                </a:rPr>
                <a:t>f</a:t>
              </a:r>
            </a:p>
          </p:txBody>
        </p:sp>
      </p:grpSp>
      <p:grpSp>
        <p:nvGrpSpPr>
          <p:cNvPr id="134" name="t">
            <a:extLst>
              <a:ext uri="{FF2B5EF4-FFF2-40B4-BE49-F238E27FC236}">
                <a16:creationId xmlns="" xmlns:a16="http://schemas.microsoft.com/office/drawing/2014/main" id="{0A18C9C9-4518-8A3E-6CF3-F675E6DC8889}"/>
              </a:ext>
            </a:extLst>
          </p:cNvPr>
          <p:cNvGrpSpPr/>
          <p:nvPr/>
        </p:nvGrpSpPr>
        <p:grpSpPr>
          <a:xfrm>
            <a:off x="5393949" y="2512990"/>
            <a:ext cx="1450141" cy="925067"/>
            <a:chOff x="5393949" y="2512990"/>
            <a:chExt cx="1450141" cy="925067"/>
          </a:xfrm>
        </p:grpSpPr>
        <p:grpSp>
          <p:nvGrpSpPr>
            <p:cNvPr id="67" name="Group 66">
              <a:extLst>
                <a:ext uri="{FF2B5EF4-FFF2-40B4-BE49-F238E27FC236}">
                  <a16:creationId xmlns="" xmlns:a16="http://schemas.microsoft.com/office/drawing/2014/main" id="{F2395D01-78A5-5BF5-9E46-BB80702DDBF8}"/>
                </a:ext>
              </a:extLst>
            </p:cNvPr>
            <p:cNvGrpSpPr/>
            <p:nvPr/>
          </p:nvGrpSpPr>
          <p:grpSpPr>
            <a:xfrm>
              <a:off x="5393949" y="2512990"/>
              <a:ext cx="1450141" cy="925067"/>
              <a:chOff x="675438" y="2434301"/>
              <a:chExt cx="1450141" cy="925067"/>
            </a:xfrm>
          </p:grpSpPr>
          <p:pic>
            <p:nvPicPr>
              <p:cNvPr id="68" name="Picture 67">
                <a:extLst>
                  <a:ext uri="{FF2B5EF4-FFF2-40B4-BE49-F238E27FC236}">
                    <a16:creationId xmlns="" xmlns:a16="http://schemas.microsoft.com/office/drawing/2014/main" id="{EF1DB35D-3A7A-52DA-D59B-D2237DDE49B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75438" y="2434301"/>
                <a:ext cx="1450141" cy="925067"/>
              </a:xfrm>
              <a:prstGeom prst="rect">
                <a:avLst/>
              </a:prstGeom>
            </p:spPr>
          </p:pic>
          <p:sp>
            <p:nvSpPr>
              <p:cNvPr id="69" name="Oval 68">
                <a:extLst>
                  <a:ext uri="{FF2B5EF4-FFF2-40B4-BE49-F238E27FC236}">
                    <a16:creationId xmlns="" xmlns:a16="http://schemas.microsoft.com/office/drawing/2014/main" id="{5A840465-198C-D205-02F4-3A9202210975}"/>
                  </a:ext>
                </a:extLst>
              </p:cNvPr>
              <p:cNvSpPr/>
              <p:nvPr/>
            </p:nvSpPr>
            <p:spPr>
              <a:xfrm>
                <a:off x="1233729" y="2838339"/>
                <a:ext cx="333558" cy="333558"/>
              </a:xfrm>
              <a:prstGeom prst="ellipse">
                <a:avLst/>
              </a:prstGeom>
              <a:solidFill>
                <a:schemeClr val="bg1"/>
              </a:solidFill>
              <a:ln w="28575">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latin typeface="Mali" panose="00000500000000000000" pitchFamily="2" charset="-34"/>
                  <a:cs typeface="Mali" panose="00000500000000000000" pitchFamily="2" charset="-34"/>
                </a:endParaRPr>
              </a:p>
            </p:txBody>
          </p:sp>
        </p:grpSp>
        <p:sp>
          <p:nvSpPr>
            <p:cNvPr id="102" name="TextBox 101">
              <a:extLst>
                <a:ext uri="{FF2B5EF4-FFF2-40B4-BE49-F238E27FC236}">
                  <a16:creationId xmlns="" xmlns:a16="http://schemas.microsoft.com/office/drawing/2014/main" id="{EB644948-54EE-645D-DA16-04BF0DEB50D0}"/>
                </a:ext>
              </a:extLst>
            </p:cNvPr>
            <p:cNvSpPr txBox="1"/>
            <p:nvPr/>
          </p:nvSpPr>
          <p:spPr>
            <a:xfrm>
              <a:off x="6014721" y="2897419"/>
              <a:ext cx="208596" cy="380048"/>
            </a:xfrm>
            <a:prstGeom prst="rect">
              <a:avLst/>
            </a:prstGeom>
            <a:noFill/>
          </p:spPr>
          <p:txBody>
            <a:bodyPr wrap="square" rtlCol="0">
              <a:spAutoFit/>
            </a:bodyPr>
            <a:lstStyle/>
            <a:p>
              <a:pPr algn="ctr"/>
              <a:r>
                <a:rPr lang="en-GB" b="1" dirty="0">
                  <a:latin typeface="Mali" panose="00000500000000000000" pitchFamily="2" charset="-34"/>
                  <a:cs typeface="Mali" panose="00000500000000000000" pitchFamily="2" charset="-34"/>
                </a:rPr>
                <a:t>t</a:t>
              </a:r>
            </a:p>
          </p:txBody>
        </p:sp>
      </p:grpSp>
      <p:grpSp>
        <p:nvGrpSpPr>
          <p:cNvPr id="135" name="r">
            <a:extLst>
              <a:ext uri="{FF2B5EF4-FFF2-40B4-BE49-F238E27FC236}">
                <a16:creationId xmlns="" xmlns:a16="http://schemas.microsoft.com/office/drawing/2014/main" id="{8A5A21B7-D9BF-2A5F-B430-CA057000FDB7}"/>
              </a:ext>
            </a:extLst>
          </p:cNvPr>
          <p:cNvGrpSpPr/>
          <p:nvPr/>
        </p:nvGrpSpPr>
        <p:grpSpPr>
          <a:xfrm>
            <a:off x="6940967" y="2512990"/>
            <a:ext cx="1450141" cy="925067"/>
            <a:chOff x="6940967" y="2512990"/>
            <a:chExt cx="1450141" cy="925067"/>
          </a:xfrm>
        </p:grpSpPr>
        <p:grpSp>
          <p:nvGrpSpPr>
            <p:cNvPr id="70" name="Group 69">
              <a:extLst>
                <a:ext uri="{FF2B5EF4-FFF2-40B4-BE49-F238E27FC236}">
                  <a16:creationId xmlns="" xmlns:a16="http://schemas.microsoft.com/office/drawing/2014/main" id="{EF221CB8-D7A3-EC0D-F192-890B2B4294C3}"/>
                </a:ext>
              </a:extLst>
            </p:cNvPr>
            <p:cNvGrpSpPr/>
            <p:nvPr/>
          </p:nvGrpSpPr>
          <p:grpSpPr>
            <a:xfrm>
              <a:off x="6940967" y="2512990"/>
              <a:ext cx="1450141" cy="925067"/>
              <a:chOff x="675438" y="2434301"/>
              <a:chExt cx="1450141" cy="925067"/>
            </a:xfrm>
          </p:grpSpPr>
          <p:pic>
            <p:nvPicPr>
              <p:cNvPr id="71" name="Picture 70">
                <a:extLst>
                  <a:ext uri="{FF2B5EF4-FFF2-40B4-BE49-F238E27FC236}">
                    <a16:creationId xmlns="" xmlns:a16="http://schemas.microsoft.com/office/drawing/2014/main" id="{1AE2859D-F0B9-80CB-3153-5E372E4BEDC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75438" y="2434301"/>
                <a:ext cx="1450141" cy="925067"/>
              </a:xfrm>
              <a:prstGeom prst="rect">
                <a:avLst/>
              </a:prstGeom>
            </p:spPr>
          </p:pic>
          <p:sp>
            <p:nvSpPr>
              <p:cNvPr id="72" name="Oval 71">
                <a:extLst>
                  <a:ext uri="{FF2B5EF4-FFF2-40B4-BE49-F238E27FC236}">
                    <a16:creationId xmlns="" xmlns:a16="http://schemas.microsoft.com/office/drawing/2014/main" id="{32F9EEA9-9C3B-9ED2-72ED-DA30CDE47EA0}"/>
                  </a:ext>
                </a:extLst>
              </p:cNvPr>
              <p:cNvSpPr/>
              <p:nvPr/>
            </p:nvSpPr>
            <p:spPr>
              <a:xfrm>
                <a:off x="1233729" y="2838339"/>
                <a:ext cx="333558" cy="333558"/>
              </a:xfrm>
              <a:prstGeom prst="ellipse">
                <a:avLst/>
              </a:prstGeom>
              <a:solidFill>
                <a:schemeClr val="bg1"/>
              </a:solidFill>
              <a:ln w="28575">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latin typeface="Mali" panose="00000500000000000000" pitchFamily="2" charset="-34"/>
                  <a:cs typeface="Mali" panose="00000500000000000000" pitchFamily="2" charset="-34"/>
                </a:endParaRPr>
              </a:p>
            </p:txBody>
          </p:sp>
        </p:grpSp>
        <p:sp>
          <p:nvSpPr>
            <p:cNvPr id="103" name="TextBox 102">
              <a:extLst>
                <a:ext uri="{FF2B5EF4-FFF2-40B4-BE49-F238E27FC236}">
                  <a16:creationId xmlns="" xmlns:a16="http://schemas.microsoft.com/office/drawing/2014/main" id="{3AEDD129-92D2-C4C1-8972-EA900B4D2D8F}"/>
                </a:ext>
              </a:extLst>
            </p:cNvPr>
            <p:cNvSpPr txBox="1"/>
            <p:nvPr/>
          </p:nvSpPr>
          <p:spPr>
            <a:xfrm>
              <a:off x="7561740" y="2880271"/>
              <a:ext cx="208596" cy="380048"/>
            </a:xfrm>
            <a:prstGeom prst="rect">
              <a:avLst/>
            </a:prstGeom>
            <a:noFill/>
          </p:spPr>
          <p:txBody>
            <a:bodyPr wrap="square" rtlCol="0">
              <a:spAutoFit/>
            </a:bodyPr>
            <a:lstStyle/>
            <a:p>
              <a:pPr algn="ctr"/>
              <a:r>
                <a:rPr lang="en-GB" b="1" dirty="0">
                  <a:latin typeface="Mali" panose="00000500000000000000" pitchFamily="2" charset="-34"/>
                  <a:cs typeface="Mali" panose="00000500000000000000" pitchFamily="2" charset="-34"/>
                </a:rPr>
                <a:t>r</a:t>
              </a:r>
            </a:p>
          </p:txBody>
        </p:sp>
      </p:grpSp>
      <p:grpSp>
        <p:nvGrpSpPr>
          <p:cNvPr id="130" name="g">
            <a:extLst>
              <a:ext uri="{FF2B5EF4-FFF2-40B4-BE49-F238E27FC236}">
                <a16:creationId xmlns="" xmlns:a16="http://schemas.microsoft.com/office/drawing/2014/main" id="{0ECC3B91-6A95-D533-FA4C-43BB5A4120C4}"/>
              </a:ext>
            </a:extLst>
          </p:cNvPr>
          <p:cNvGrpSpPr/>
          <p:nvPr/>
        </p:nvGrpSpPr>
        <p:grpSpPr>
          <a:xfrm>
            <a:off x="1526402" y="3592907"/>
            <a:ext cx="1450141" cy="925067"/>
            <a:chOff x="1526402" y="3528843"/>
            <a:chExt cx="1450141" cy="925067"/>
          </a:xfrm>
        </p:grpSpPr>
        <p:grpSp>
          <p:nvGrpSpPr>
            <p:cNvPr id="104" name="Group 103">
              <a:extLst>
                <a:ext uri="{FF2B5EF4-FFF2-40B4-BE49-F238E27FC236}">
                  <a16:creationId xmlns="" xmlns:a16="http://schemas.microsoft.com/office/drawing/2014/main" id="{3DFDF2D1-B6CB-0269-03C2-9AF60F0499FB}"/>
                </a:ext>
              </a:extLst>
            </p:cNvPr>
            <p:cNvGrpSpPr/>
            <p:nvPr/>
          </p:nvGrpSpPr>
          <p:grpSpPr>
            <a:xfrm>
              <a:off x="1526402" y="3528843"/>
              <a:ext cx="1450141" cy="925067"/>
              <a:chOff x="675438" y="2434301"/>
              <a:chExt cx="1450141" cy="925067"/>
            </a:xfrm>
          </p:grpSpPr>
          <p:pic>
            <p:nvPicPr>
              <p:cNvPr id="105" name="Picture 104">
                <a:extLst>
                  <a:ext uri="{FF2B5EF4-FFF2-40B4-BE49-F238E27FC236}">
                    <a16:creationId xmlns="" xmlns:a16="http://schemas.microsoft.com/office/drawing/2014/main" id="{70956BFE-2C7E-9246-837C-708131AB6CB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75438" y="2434301"/>
                <a:ext cx="1450141" cy="925067"/>
              </a:xfrm>
              <a:prstGeom prst="rect">
                <a:avLst/>
              </a:prstGeom>
            </p:spPr>
          </p:pic>
          <p:sp>
            <p:nvSpPr>
              <p:cNvPr id="106" name="Oval 105">
                <a:extLst>
                  <a:ext uri="{FF2B5EF4-FFF2-40B4-BE49-F238E27FC236}">
                    <a16:creationId xmlns="" xmlns:a16="http://schemas.microsoft.com/office/drawing/2014/main" id="{3B92E3BD-E762-8C3B-022D-00544B2618C0}"/>
                  </a:ext>
                </a:extLst>
              </p:cNvPr>
              <p:cNvSpPr/>
              <p:nvPr/>
            </p:nvSpPr>
            <p:spPr>
              <a:xfrm>
                <a:off x="1233729" y="2838339"/>
                <a:ext cx="333558" cy="333558"/>
              </a:xfrm>
              <a:prstGeom prst="ellipse">
                <a:avLst/>
              </a:prstGeom>
              <a:solidFill>
                <a:schemeClr val="bg1"/>
              </a:solidFill>
              <a:ln w="28575">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latin typeface="Mali" panose="00000500000000000000" pitchFamily="2" charset="-34"/>
                  <a:cs typeface="Mali" panose="00000500000000000000" pitchFamily="2" charset="-34"/>
                </a:endParaRPr>
              </a:p>
            </p:txBody>
          </p:sp>
        </p:grpSp>
        <p:sp>
          <p:nvSpPr>
            <p:cNvPr id="116" name="TextBox 115">
              <a:extLst>
                <a:ext uri="{FF2B5EF4-FFF2-40B4-BE49-F238E27FC236}">
                  <a16:creationId xmlns="" xmlns:a16="http://schemas.microsoft.com/office/drawing/2014/main" id="{8B9144BF-1F78-28CB-67FB-8C559DC0947F}"/>
                </a:ext>
              </a:extLst>
            </p:cNvPr>
            <p:cNvSpPr txBox="1"/>
            <p:nvPr/>
          </p:nvSpPr>
          <p:spPr>
            <a:xfrm>
              <a:off x="2147174" y="3867550"/>
              <a:ext cx="208596" cy="380048"/>
            </a:xfrm>
            <a:prstGeom prst="rect">
              <a:avLst/>
            </a:prstGeom>
            <a:noFill/>
          </p:spPr>
          <p:txBody>
            <a:bodyPr wrap="square" rtlCol="0">
              <a:spAutoFit/>
            </a:bodyPr>
            <a:lstStyle/>
            <a:p>
              <a:pPr algn="ctr"/>
              <a:r>
                <a:rPr lang="en-GB" b="1" dirty="0">
                  <a:latin typeface="Mali" panose="00000500000000000000" pitchFamily="2" charset="-34"/>
                  <a:cs typeface="Mali" panose="00000500000000000000" pitchFamily="2" charset="-34"/>
                </a:rPr>
                <a:t>g</a:t>
              </a:r>
            </a:p>
          </p:txBody>
        </p:sp>
      </p:grpSp>
      <p:grpSp>
        <p:nvGrpSpPr>
          <p:cNvPr id="131" name="o">
            <a:extLst>
              <a:ext uri="{FF2B5EF4-FFF2-40B4-BE49-F238E27FC236}">
                <a16:creationId xmlns="" xmlns:a16="http://schemas.microsoft.com/office/drawing/2014/main" id="{3D9A0ABC-0E94-0ED0-3910-D86E93738E5F}"/>
              </a:ext>
            </a:extLst>
          </p:cNvPr>
          <p:cNvGrpSpPr/>
          <p:nvPr/>
        </p:nvGrpSpPr>
        <p:grpSpPr>
          <a:xfrm>
            <a:off x="3073421" y="3592907"/>
            <a:ext cx="1450141" cy="925067"/>
            <a:chOff x="3073421" y="3528843"/>
            <a:chExt cx="1450141" cy="925067"/>
          </a:xfrm>
        </p:grpSpPr>
        <p:grpSp>
          <p:nvGrpSpPr>
            <p:cNvPr id="107" name="Group 106">
              <a:extLst>
                <a:ext uri="{FF2B5EF4-FFF2-40B4-BE49-F238E27FC236}">
                  <a16:creationId xmlns="" xmlns:a16="http://schemas.microsoft.com/office/drawing/2014/main" id="{384E2A22-1045-A056-FF49-4C93FA8ABDB3}"/>
                </a:ext>
              </a:extLst>
            </p:cNvPr>
            <p:cNvGrpSpPr/>
            <p:nvPr/>
          </p:nvGrpSpPr>
          <p:grpSpPr>
            <a:xfrm>
              <a:off x="3073421" y="3528843"/>
              <a:ext cx="1450141" cy="925067"/>
              <a:chOff x="675438" y="2434301"/>
              <a:chExt cx="1450141" cy="925067"/>
            </a:xfrm>
          </p:grpSpPr>
          <p:pic>
            <p:nvPicPr>
              <p:cNvPr id="108" name="Picture 107">
                <a:extLst>
                  <a:ext uri="{FF2B5EF4-FFF2-40B4-BE49-F238E27FC236}">
                    <a16:creationId xmlns="" xmlns:a16="http://schemas.microsoft.com/office/drawing/2014/main" id="{B25B921B-2481-0935-84DE-7F8CC7FE813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75438" y="2434301"/>
                <a:ext cx="1450141" cy="925067"/>
              </a:xfrm>
              <a:prstGeom prst="rect">
                <a:avLst/>
              </a:prstGeom>
            </p:spPr>
          </p:pic>
          <p:sp>
            <p:nvSpPr>
              <p:cNvPr id="109" name="Oval 108">
                <a:extLst>
                  <a:ext uri="{FF2B5EF4-FFF2-40B4-BE49-F238E27FC236}">
                    <a16:creationId xmlns="" xmlns:a16="http://schemas.microsoft.com/office/drawing/2014/main" id="{8FCC1362-BA8C-BF75-7D1A-4205BF2372A9}"/>
                  </a:ext>
                </a:extLst>
              </p:cNvPr>
              <p:cNvSpPr/>
              <p:nvPr/>
            </p:nvSpPr>
            <p:spPr>
              <a:xfrm>
                <a:off x="1233729" y="2838339"/>
                <a:ext cx="333558" cy="333558"/>
              </a:xfrm>
              <a:prstGeom prst="ellipse">
                <a:avLst/>
              </a:prstGeom>
              <a:solidFill>
                <a:schemeClr val="bg1"/>
              </a:solidFill>
              <a:ln w="28575">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latin typeface="Mali" panose="00000500000000000000" pitchFamily="2" charset="-34"/>
                  <a:cs typeface="Mali" panose="00000500000000000000" pitchFamily="2" charset="-34"/>
                </a:endParaRPr>
              </a:p>
            </p:txBody>
          </p:sp>
        </p:grpSp>
        <p:sp>
          <p:nvSpPr>
            <p:cNvPr id="117" name="TextBox 116">
              <a:extLst>
                <a:ext uri="{FF2B5EF4-FFF2-40B4-BE49-F238E27FC236}">
                  <a16:creationId xmlns="" xmlns:a16="http://schemas.microsoft.com/office/drawing/2014/main" id="{19B6DE86-20EC-AF2C-48AE-EE416BF8FB40}"/>
                </a:ext>
              </a:extLst>
            </p:cNvPr>
            <p:cNvSpPr txBox="1"/>
            <p:nvPr/>
          </p:nvSpPr>
          <p:spPr>
            <a:xfrm>
              <a:off x="3694193" y="3896124"/>
              <a:ext cx="208596" cy="380048"/>
            </a:xfrm>
            <a:prstGeom prst="rect">
              <a:avLst/>
            </a:prstGeom>
            <a:noFill/>
          </p:spPr>
          <p:txBody>
            <a:bodyPr wrap="square" rtlCol="0">
              <a:spAutoFit/>
            </a:bodyPr>
            <a:lstStyle/>
            <a:p>
              <a:pPr algn="ctr"/>
              <a:r>
                <a:rPr lang="en-GB" b="1" dirty="0">
                  <a:latin typeface="Mali" panose="00000500000000000000" pitchFamily="2" charset="-34"/>
                  <a:cs typeface="Mali" panose="00000500000000000000" pitchFamily="2" charset="-34"/>
                </a:rPr>
                <a:t>o</a:t>
              </a:r>
            </a:p>
          </p:txBody>
        </p:sp>
      </p:grpSp>
      <p:grpSp>
        <p:nvGrpSpPr>
          <p:cNvPr id="133" name="e">
            <a:extLst>
              <a:ext uri="{FF2B5EF4-FFF2-40B4-BE49-F238E27FC236}">
                <a16:creationId xmlns="" xmlns:a16="http://schemas.microsoft.com/office/drawing/2014/main" id="{07C56171-5345-C17E-9B20-E9F56CAF045A}"/>
              </a:ext>
            </a:extLst>
          </p:cNvPr>
          <p:cNvGrpSpPr/>
          <p:nvPr/>
        </p:nvGrpSpPr>
        <p:grpSpPr>
          <a:xfrm>
            <a:off x="4620440" y="3592907"/>
            <a:ext cx="1450141" cy="925067"/>
            <a:chOff x="4620440" y="3528843"/>
            <a:chExt cx="1450141" cy="925067"/>
          </a:xfrm>
        </p:grpSpPr>
        <p:grpSp>
          <p:nvGrpSpPr>
            <p:cNvPr id="110" name="Group 109">
              <a:extLst>
                <a:ext uri="{FF2B5EF4-FFF2-40B4-BE49-F238E27FC236}">
                  <a16:creationId xmlns="" xmlns:a16="http://schemas.microsoft.com/office/drawing/2014/main" id="{0FC85F30-A23A-5632-8555-C2E3D4B7B35F}"/>
                </a:ext>
              </a:extLst>
            </p:cNvPr>
            <p:cNvGrpSpPr/>
            <p:nvPr/>
          </p:nvGrpSpPr>
          <p:grpSpPr>
            <a:xfrm>
              <a:off x="4620440" y="3528843"/>
              <a:ext cx="1450141" cy="925067"/>
              <a:chOff x="675438" y="2434301"/>
              <a:chExt cx="1450141" cy="925067"/>
            </a:xfrm>
          </p:grpSpPr>
          <p:pic>
            <p:nvPicPr>
              <p:cNvPr id="111" name="Picture 110">
                <a:extLst>
                  <a:ext uri="{FF2B5EF4-FFF2-40B4-BE49-F238E27FC236}">
                    <a16:creationId xmlns="" xmlns:a16="http://schemas.microsoft.com/office/drawing/2014/main" id="{80E38F6D-81CF-DE11-1A90-A9D191D8864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75438" y="2434301"/>
                <a:ext cx="1450141" cy="925067"/>
              </a:xfrm>
              <a:prstGeom prst="rect">
                <a:avLst/>
              </a:prstGeom>
            </p:spPr>
          </p:pic>
          <p:sp>
            <p:nvSpPr>
              <p:cNvPr id="112" name="Oval 111">
                <a:extLst>
                  <a:ext uri="{FF2B5EF4-FFF2-40B4-BE49-F238E27FC236}">
                    <a16:creationId xmlns="" xmlns:a16="http://schemas.microsoft.com/office/drawing/2014/main" id="{6F689A07-79D2-058C-4E6B-B00F401773FD}"/>
                  </a:ext>
                </a:extLst>
              </p:cNvPr>
              <p:cNvSpPr/>
              <p:nvPr/>
            </p:nvSpPr>
            <p:spPr>
              <a:xfrm>
                <a:off x="1233729" y="2838339"/>
                <a:ext cx="333558" cy="333558"/>
              </a:xfrm>
              <a:prstGeom prst="ellipse">
                <a:avLst/>
              </a:prstGeom>
              <a:solidFill>
                <a:schemeClr val="bg1"/>
              </a:solidFill>
              <a:ln w="28575">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latin typeface="Mali" panose="00000500000000000000" pitchFamily="2" charset="-34"/>
                  <a:cs typeface="Mali" panose="00000500000000000000" pitchFamily="2" charset="-34"/>
                </a:endParaRPr>
              </a:p>
            </p:txBody>
          </p:sp>
        </p:grpSp>
        <p:sp>
          <p:nvSpPr>
            <p:cNvPr id="118" name="TextBox 117">
              <a:extLst>
                <a:ext uri="{FF2B5EF4-FFF2-40B4-BE49-F238E27FC236}">
                  <a16:creationId xmlns="" xmlns:a16="http://schemas.microsoft.com/office/drawing/2014/main" id="{4B9EB153-DB2E-DC7B-13A4-2D6A4F413D48}"/>
                </a:ext>
              </a:extLst>
            </p:cNvPr>
            <p:cNvSpPr txBox="1"/>
            <p:nvPr/>
          </p:nvSpPr>
          <p:spPr>
            <a:xfrm>
              <a:off x="5241212" y="3896124"/>
              <a:ext cx="208596" cy="380048"/>
            </a:xfrm>
            <a:prstGeom prst="rect">
              <a:avLst/>
            </a:prstGeom>
            <a:noFill/>
          </p:spPr>
          <p:txBody>
            <a:bodyPr wrap="square" rtlCol="0">
              <a:spAutoFit/>
            </a:bodyPr>
            <a:lstStyle/>
            <a:p>
              <a:pPr algn="ctr"/>
              <a:r>
                <a:rPr lang="en-GB" b="1" dirty="0">
                  <a:latin typeface="Mali" panose="00000500000000000000" pitchFamily="2" charset="-34"/>
                  <a:cs typeface="Mali" panose="00000500000000000000" pitchFamily="2" charset="-34"/>
                </a:rPr>
                <a:t>e</a:t>
              </a:r>
            </a:p>
          </p:txBody>
        </p:sp>
      </p:grpSp>
      <p:grpSp>
        <p:nvGrpSpPr>
          <p:cNvPr id="136" name="n">
            <a:extLst>
              <a:ext uri="{FF2B5EF4-FFF2-40B4-BE49-F238E27FC236}">
                <a16:creationId xmlns="" xmlns:a16="http://schemas.microsoft.com/office/drawing/2014/main" id="{06EC54C2-041F-5973-247E-50C6842E9052}"/>
              </a:ext>
            </a:extLst>
          </p:cNvPr>
          <p:cNvGrpSpPr/>
          <p:nvPr/>
        </p:nvGrpSpPr>
        <p:grpSpPr>
          <a:xfrm>
            <a:off x="6167458" y="3592907"/>
            <a:ext cx="1450141" cy="925067"/>
            <a:chOff x="6167458" y="3528843"/>
            <a:chExt cx="1450141" cy="925067"/>
          </a:xfrm>
        </p:grpSpPr>
        <p:grpSp>
          <p:nvGrpSpPr>
            <p:cNvPr id="113" name="Group 112">
              <a:extLst>
                <a:ext uri="{FF2B5EF4-FFF2-40B4-BE49-F238E27FC236}">
                  <a16:creationId xmlns="" xmlns:a16="http://schemas.microsoft.com/office/drawing/2014/main" id="{916E9666-E275-3651-2D59-EDB65AB8698A}"/>
                </a:ext>
              </a:extLst>
            </p:cNvPr>
            <p:cNvGrpSpPr/>
            <p:nvPr/>
          </p:nvGrpSpPr>
          <p:grpSpPr>
            <a:xfrm>
              <a:off x="6167458" y="3528843"/>
              <a:ext cx="1450141" cy="925067"/>
              <a:chOff x="675438" y="2434301"/>
              <a:chExt cx="1450141" cy="925067"/>
            </a:xfrm>
          </p:grpSpPr>
          <p:pic>
            <p:nvPicPr>
              <p:cNvPr id="114" name="Picture 113">
                <a:extLst>
                  <a:ext uri="{FF2B5EF4-FFF2-40B4-BE49-F238E27FC236}">
                    <a16:creationId xmlns="" xmlns:a16="http://schemas.microsoft.com/office/drawing/2014/main" id="{E68AD18E-9638-63A0-DD2C-E6F54221EB9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75438" y="2434301"/>
                <a:ext cx="1450141" cy="925067"/>
              </a:xfrm>
              <a:prstGeom prst="rect">
                <a:avLst/>
              </a:prstGeom>
            </p:spPr>
          </p:pic>
          <p:sp>
            <p:nvSpPr>
              <p:cNvPr id="115" name="Oval 114">
                <a:extLst>
                  <a:ext uri="{FF2B5EF4-FFF2-40B4-BE49-F238E27FC236}">
                    <a16:creationId xmlns="" xmlns:a16="http://schemas.microsoft.com/office/drawing/2014/main" id="{28774CA5-A8C1-5BF3-8F40-5853009F3A93}"/>
                  </a:ext>
                </a:extLst>
              </p:cNvPr>
              <p:cNvSpPr/>
              <p:nvPr/>
            </p:nvSpPr>
            <p:spPr>
              <a:xfrm>
                <a:off x="1233729" y="2838339"/>
                <a:ext cx="333558" cy="333558"/>
              </a:xfrm>
              <a:prstGeom prst="ellipse">
                <a:avLst/>
              </a:prstGeom>
              <a:solidFill>
                <a:schemeClr val="bg1"/>
              </a:solidFill>
              <a:ln w="28575">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latin typeface="Mali" panose="00000500000000000000" pitchFamily="2" charset="-34"/>
                  <a:cs typeface="Mali" panose="00000500000000000000" pitchFamily="2" charset="-34"/>
                </a:endParaRPr>
              </a:p>
            </p:txBody>
          </p:sp>
        </p:grpSp>
        <p:sp>
          <p:nvSpPr>
            <p:cNvPr id="119" name="TextBox 118">
              <a:extLst>
                <a:ext uri="{FF2B5EF4-FFF2-40B4-BE49-F238E27FC236}">
                  <a16:creationId xmlns="" xmlns:a16="http://schemas.microsoft.com/office/drawing/2014/main" id="{73138B45-D4C8-F924-BD69-1BBC0528E005}"/>
                </a:ext>
              </a:extLst>
            </p:cNvPr>
            <p:cNvSpPr txBox="1"/>
            <p:nvPr/>
          </p:nvSpPr>
          <p:spPr>
            <a:xfrm>
              <a:off x="6788231" y="3896124"/>
              <a:ext cx="208596" cy="380048"/>
            </a:xfrm>
            <a:prstGeom prst="rect">
              <a:avLst/>
            </a:prstGeom>
            <a:noFill/>
          </p:spPr>
          <p:txBody>
            <a:bodyPr wrap="square" rtlCol="0">
              <a:spAutoFit/>
            </a:bodyPr>
            <a:lstStyle/>
            <a:p>
              <a:pPr algn="ctr"/>
              <a:r>
                <a:rPr lang="en-GB" b="1" dirty="0">
                  <a:latin typeface="Mali" panose="00000500000000000000" pitchFamily="2" charset="-34"/>
                  <a:cs typeface="Mali" panose="00000500000000000000" pitchFamily="2" charset="-34"/>
                </a:rPr>
                <a:t>n</a:t>
              </a:r>
            </a:p>
          </p:txBody>
        </p:sp>
      </p:grpSp>
      <p:sp>
        <p:nvSpPr>
          <p:cNvPr id="122" name="f">
            <a:extLst>
              <a:ext uri="{FF2B5EF4-FFF2-40B4-BE49-F238E27FC236}">
                <a16:creationId xmlns="" xmlns:a16="http://schemas.microsoft.com/office/drawing/2014/main" id="{3E2DA15C-5C98-BF27-789F-FAC9EFAD193F}"/>
              </a:ext>
            </a:extLst>
          </p:cNvPr>
          <p:cNvSpPr txBox="1"/>
          <p:nvPr/>
        </p:nvSpPr>
        <p:spPr>
          <a:xfrm>
            <a:off x="1441709" y="1595685"/>
            <a:ext cx="208596" cy="380048"/>
          </a:xfrm>
          <a:prstGeom prst="rect">
            <a:avLst/>
          </a:prstGeom>
          <a:noFill/>
        </p:spPr>
        <p:txBody>
          <a:bodyPr wrap="square" rtlCol="0">
            <a:spAutoFit/>
          </a:bodyPr>
          <a:lstStyle/>
          <a:p>
            <a:pPr algn="ctr"/>
            <a:r>
              <a:rPr lang="en-GB" b="1" dirty="0">
                <a:solidFill>
                  <a:srgbClr val="E94E13"/>
                </a:solidFill>
                <a:latin typeface="Mali" panose="00000500000000000000" pitchFamily="2" charset="-34"/>
                <a:cs typeface="Mali" panose="00000500000000000000" pitchFamily="2" charset="-34"/>
              </a:rPr>
              <a:t>f</a:t>
            </a:r>
          </a:p>
        </p:txBody>
      </p:sp>
      <p:sp>
        <p:nvSpPr>
          <p:cNvPr id="123" name="o">
            <a:extLst>
              <a:ext uri="{FF2B5EF4-FFF2-40B4-BE49-F238E27FC236}">
                <a16:creationId xmlns="" xmlns:a16="http://schemas.microsoft.com/office/drawing/2014/main" id="{C0A6683C-7C34-AE79-0251-C7177940B551}"/>
              </a:ext>
            </a:extLst>
          </p:cNvPr>
          <p:cNvSpPr txBox="1"/>
          <p:nvPr/>
        </p:nvSpPr>
        <p:spPr>
          <a:xfrm>
            <a:off x="1636961" y="1595685"/>
            <a:ext cx="208596" cy="380048"/>
          </a:xfrm>
          <a:prstGeom prst="rect">
            <a:avLst/>
          </a:prstGeom>
          <a:noFill/>
        </p:spPr>
        <p:txBody>
          <a:bodyPr wrap="square" rtlCol="0">
            <a:spAutoFit/>
          </a:bodyPr>
          <a:lstStyle/>
          <a:p>
            <a:pPr algn="ctr"/>
            <a:r>
              <a:rPr lang="en-GB" b="1" dirty="0">
                <a:solidFill>
                  <a:srgbClr val="E94E13"/>
                </a:solidFill>
                <a:latin typeface="Mali" panose="00000500000000000000" pitchFamily="2" charset="-34"/>
                <a:cs typeface="Mali" panose="00000500000000000000" pitchFamily="2" charset="-34"/>
              </a:rPr>
              <a:t>o</a:t>
            </a:r>
          </a:p>
        </p:txBody>
      </p:sp>
      <p:sp>
        <p:nvSpPr>
          <p:cNvPr id="124" name="r">
            <a:extLst>
              <a:ext uri="{FF2B5EF4-FFF2-40B4-BE49-F238E27FC236}">
                <a16:creationId xmlns="" xmlns:a16="http://schemas.microsoft.com/office/drawing/2014/main" id="{756C97B6-350C-0B9B-5484-C916D2564AAF}"/>
              </a:ext>
            </a:extLst>
          </p:cNvPr>
          <p:cNvSpPr txBox="1"/>
          <p:nvPr/>
        </p:nvSpPr>
        <p:spPr>
          <a:xfrm>
            <a:off x="1832213" y="1595685"/>
            <a:ext cx="208596" cy="380048"/>
          </a:xfrm>
          <a:prstGeom prst="rect">
            <a:avLst/>
          </a:prstGeom>
          <a:noFill/>
        </p:spPr>
        <p:txBody>
          <a:bodyPr wrap="square" rtlCol="0">
            <a:spAutoFit/>
          </a:bodyPr>
          <a:lstStyle/>
          <a:p>
            <a:pPr algn="ctr"/>
            <a:r>
              <a:rPr lang="en-GB" b="1" dirty="0">
                <a:solidFill>
                  <a:srgbClr val="E94E13"/>
                </a:solidFill>
                <a:latin typeface="Mali" panose="00000500000000000000" pitchFamily="2" charset="-34"/>
                <a:cs typeface="Mali" panose="00000500000000000000" pitchFamily="2" charset="-34"/>
              </a:rPr>
              <a:t>r</a:t>
            </a:r>
          </a:p>
        </p:txBody>
      </p:sp>
      <p:sp>
        <p:nvSpPr>
          <p:cNvPr id="125" name="g">
            <a:extLst>
              <a:ext uri="{FF2B5EF4-FFF2-40B4-BE49-F238E27FC236}">
                <a16:creationId xmlns="" xmlns:a16="http://schemas.microsoft.com/office/drawing/2014/main" id="{C74E7BFF-1BF4-7B65-00F7-78F2D031392F}"/>
              </a:ext>
            </a:extLst>
          </p:cNvPr>
          <p:cNvSpPr txBox="1"/>
          <p:nvPr/>
        </p:nvSpPr>
        <p:spPr>
          <a:xfrm>
            <a:off x="2027465" y="1595685"/>
            <a:ext cx="208596" cy="380048"/>
          </a:xfrm>
          <a:prstGeom prst="rect">
            <a:avLst/>
          </a:prstGeom>
          <a:noFill/>
        </p:spPr>
        <p:txBody>
          <a:bodyPr wrap="square" rtlCol="0">
            <a:spAutoFit/>
          </a:bodyPr>
          <a:lstStyle/>
          <a:p>
            <a:pPr algn="ctr"/>
            <a:r>
              <a:rPr lang="en-GB" b="1" dirty="0">
                <a:solidFill>
                  <a:srgbClr val="E94E13"/>
                </a:solidFill>
                <a:latin typeface="Mali" panose="00000500000000000000" pitchFamily="2" charset="-34"/>
                <a:cs typeface="Mali" panose="00000500000000000000" pitchFamily="2" charset="-34"/>
              </a:rPr>
              <a:t>g</a:t>
            </a:r>
          </a:p>
        </p:txBody>
      </p:sp>
      <p:sp>
        <p:nvSpPr>
          <p:cNvPr id="126" name="o">
            <a:extLst>
              <a:ext uri="{FF2B5EF4-FFF2-40B4-BE49-F238E27FC236}">
                <a16:creationId xmlns="" xmlns:a16="http://schemas.microsoft.com/office/drawing/2014/main" id="{27717DB0-7E54-07F6-C5DF-3989430D18C1}"/>
              </a:ext>
            </a:extLst>
          </p:cNvPr>
          <p:cNvSpPr txBox="1"/>
          <p:nvPr/>
        </p:nvSpPr>
        <p:spPr>
          <a:xfrm>
            <a:off x="2222717" y="1595685"/>
            <a:ext cx="208596" cy="380048"/>
          </a:xfrm>
          <a:prstGeom prst="rect">
            <a:avLst/>
          </a:prstGeom>
          <a:noFill/>
        </p:spPr>
        <p:txBody>
          <a:bodyPr wrap="square" rtlCol="0">
            <a:spAutoFit/>
          </a:bodyPr>
          <a:lstStyle/>
          <a:p>
            <a:pPr algn="ctr"/>
            <a:r>
              <a:rPr lang="en-GB" b="1" dirty="0">
                <a:solidFill>
                  <a:srgbClr val="E94E13"/>
                </a:solidFill>
                <a:latin typeface="Mali" panose="00000500000000000000" pitchFamily="2" charset="-34"/>
                <a:cs typeface="Mali" panose="00000500000000000000" pitchFamily="2" charset="-34"/>
              </a:rPr>
              <a:t>o</a:t>
            </a:r>
          </a:p>
        </p:txBody>
      </p:sp>
      <p:sp>
        <p:nvSpPr>
          <p:cNvPr id="127" name="t">
            <a:extLst>
              <a:ext uri="{FF2B5EF4-FFF2-40B4-BE49-F238E27FC236}">
                <a16:creationId xmlns="" xmlns:a16="http://schemas.microsoft.com/office/drawing/2014/main" id="{74DABA73-6E46-0F29-2318-B5A405B784A6}"/>
              </a:ext>
            </a:extLst>
          </p:cNvPr>
          <p:cNvSpPr txBox="1"/>
          <p:nvPr/>
        </p:nvSpPr>
        <p:spPr>
          <a:xfrm>
            <a:off x="2417971" y="1595685"/>
            <a:ext cx="208596" cy="380048"/>
          </a:xfrm>
          <a:prstGeom prst="rect">
            <a:avLst/>
          </a:prstGeom>
          <a:noFill/>
        </p:spPr>
        <p:txBody>
          <a:bodyPr wrap="square" rtlCol="0">
            <a:spAutoFit/>
          </a:bodyPr>
          <a:lstStyle/>
          <a:p>
            <a:pPr algn="ctr"/>
            <a:r>
              <a:rPr lang="en-GB" b="1" dirty="0">
                <a:solidFill>
                  <a:srgbClr val="E94E13"/>
                </a:solidFill>
                <a:latin typeface="Mali" panose="00000500000000000000" pitchFamily="2" charset="-34"/>
                <a:cs typeface="Mali" panose="00000500000000000000" pitchFamily="2" charset="-34"/>
              </a:rPr>
              <a:t>t</a:t>
            </a:r>
          </a:p>
        </p:txBody>
      </p:sp>
    </p:spTree>
    <p:extLst>
      <p:ext uri="{BB962C8B-B14F-4D97-AF65-F5344CB8AC3E}">
        <p14:creationId xmlns:p14="http://schemas.microsoft.com/office/powerpoint/2010/main" val="393237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500" fill="hold"/>
                                        <p:tgtEl>
                                          <p:spTgt spid="97"/>
                                        </p:tgtEl>
                                        <p:attrNameLst>
                                          <p:attrName>ppt_x</p:attrName>
                                        </p:attrNameLst>
                                      </p:cBhvr>
                                      <p:tavLst>
                                        <p:tav tm="0">
                                          <p:val>
                                            <p:strVal val="1+#ppt_w/2"/>
                                          </p:val>
                                        </p:tav>
                                        <p:tav tm="100000">
                                          <p:val>
                                            <p:strVal val="#ppt_x"/>
                                          </p:val>
                                        </p:tav>
                                      </p:tavLst>
                                    </p:anim>
                                    <p:anim calcmode="lin" valueType="num">
                                      <p:cBhvr additive="base">
                                        <p:cTn id="8"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28"/>
                    </p:tgtEl>
                  </p:cond>
                </p:stCondLst>
                <p:endSync evt="end" delay="0">
                  <p:rtn val="all"/>
                </p:endSync>
                <p:childTnLst>
                  <p:par>
                    <p:cTn id="10" fill="hold">
                      <p:stCondLst>
                        <p:cond delay="0"/>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93"/>
                                        </p:tgtEl>
                                        <p:attrNameLst>
                                          <p:attrName>style.visibility</p:attrName>
                                        </p:attrNameLst>
                                      </p:cBhvr>
                                      <p:to>
                                        <p:strVal val="visible"/>
                                      </p:to>
                                    </p:set>
                                    <p:animEffect transition="in" filter="wipe(left)">
                                      <p:cBhvr>
                                        <p:cTn id="14" dur="500"/>
                                        <p:tgtEl>
                                          <p:spTgt spid="93"/>
                                        </p:tgtEl>
                                      </p:cBhvr>
                                    </p:animEffect>
                                  </p:childTnLst>
                                </p:cTn>
                              </p:par>
                            </p:childTnLst>
                          </p:cTn>
                        </p:par>
                        <p:par>
                          <p:cTn id="15" fill="hold">
                            <p:stCondLst>
                              <p:cond delay="500"/>
                            </p:stCondLst>
                            <p:childTnLst>
                              <p:par>
                                <p:cTn id="16" presetID="22" presetClass="exit" presetSubtype="2" fill="hold" nodeType="afterEffect">
                                  <p:stCondLst>
                                    <p:cond delay="1000"/>
                                  </p:stCondLst>
                                  <p:childTnLst>
                                    <p:animEffect transition="out" filter="wipe(right)">
                                      <p:cBhvr>
                                        <p:cTn id="17" dur="500"/>
                                        <p:tgtEl>
                                          <p:spTgt spid="93"/>
                                        </p:tgtEl>
                                      </p:cBhvr>
                                    </p:animEffect>
                                    <p:set>
                                      <p:cBhvr>
                                        <p:cTn id="18"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128"/>
                  </p:tgtEl>
                </p:cond>
              </p:nextCondLst>
            </p:seq>
            <p:seq concurrent="1" nextAc="seek">
              <p:cTn id="19" restart="whenNotActive" fill="hold" evtFilter="cancelBubble" nodeType="interactiveSeq">
                <p:stCondLst>
                  <p:cond evt="onClick" delay="0">
                    <p:tgtEl>
                      <p:spTgt spid="129"/>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3"/>
                                        </p:tgtEl>
                                        <p:attrNameLst>
                                          <p:attrName>style.visibility</p:attrName>
                                        </p:attrNameLst>
                                      </p:cBhvr>
                                      <p:to>
                                        <p:strVal val="visible"/>
                                      </p:to>
                                    </p:set>
                                    <p:animEffect transition="in" filter="fade">
                                      <p:cBhvr>
                                        <p:cTn id="24" dur="500"/>
                                        <p:tgtEl>
                                          <p:spTgt spid="123"/>
                                        </p:tgtEl>
                                      </p:cBhvr>
                                    </p:animEffect>
                                  </p:childTnLst>
                                </p:cTn>
                              </p:par>
                            </p:childTnLst>
                          </p:cTn>
                        </p:par>
                      </p:childTnLst>
                    </p:cTn>
                  </p:par>
                </p:childTnLst>
              </p:cTn>
              <p:nextCondLst>
                <p:cond evt="onClick" delay="0">
                  <p:tgtEl>
                    <p:spTgt spid="129"/>
                  </p:tgtEl>
                </p:cond>
              </p:nextCondLst>
            </p:seq>
            <p:seq concurrent="1" nextAc="seek">
              <p:cTn id="25" restart="whenNotActive" fill="hold" evtFilter="cancelBubble" nodeType="interactiveSeq">
                <p:stCondLst>
                  <p:cond evt="onClick" delay="0">
                    <p:tgtEl>
                      <p:spTgt spid="132"/>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2"/>
                                        </p:tgtEl>
                                        <p:attrNameLst>
                                          <p:attrName>style.visibility</p:attrName>
                                        </p:attrNameLst>
                                      </p:cBhvr>
                                      <p:to>
                                        <p:strVal val="visible"/>
                                      </p:to>
                                    </p:set>
                                    <p:animEffect transition="in" filter="fade">
                                      <p:cBhvr>
                                        <p:cTn id="30" dur="500"/>
                                        <p:tgtEl>
                                          <p:spTgt spid="122"/>
                                        </p:tgtEl>
                                      </p:cBhvr>
                                    </p:animEffect>
                                  </p:childTnLst>
                                </p:cTn>
                              </p:par>
                            </p:childTnLst>
                          </p:cTn>
                        </p:par>
                      </p:childTnLst>
                    </p:cTn>
                  </p:par>
                </p:childTnLst>
              </p:cTn>
              <p:nextCondLst>
                <p:cond evt="onClick" delay="0">
                  <p:tgtEl>
                    <p:spTgt spid="132"/>
                  </p:tgtEl>
                </p:cond>
              </p:nextCondLst>
            </p:seq>
            <p:seq concurrent="1" nextAc="seek">
              <p:cTn id="31" restart="whenNotActive" fill="hold" evtFilter="cancelBubble" nodeType="interactiveSeq">
                <p:stCondLst>
                  <p:cond evt="onClick" delay="0">
                    <p:tgtEl>
                      <p:spTgt spid="134"/>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7"/>
                                        </p:tgtEl>
                                        <p:attrNameLst>
                                          <p:attrName>style.visibility</p:attrName>
                                        </p:attrNameLst>
                                      </p:cBhvr>
                                      <p:to>
                                        <p:strVal val="visible"/>
                                      </p:to>
                                    </p:set>
                                    <p:animEffect transition="in" filter="fade">
                                      <p:cBhvr>
                                        <p:cTn id="36" dur="500"/>
                                        <p:tgtEl>
                                          <p:spTgt spid="127"/>
                                        </p:tgtEl>
                                      </p:cBhvr>
                                    </p:animEffect>
                                  </p:childTnLst>
                                </p:cTn>
                              </p:par>
                            </p:childTnLst>
                          </p:cTn>
                        </p:par>
                      </p:childTnLst>
                    </p:cTn>
                  </p:par>
                </p:childTnLst>
              </p:cTn>
              <p:nextCondLst>
                <p:cond evt="onClick" delay="0">
                  <p:tgtEl>
                    <p:spTgt spid="134"/>
                  </p:tgtEl>
                </p:cond>
              </p:nextCondLst>
            </p:seq>
            <p:seq concurrent="1" nextAc="seek">
              <p:cTn id="37" restart="whenNotActive" fill="hold" evtFilter="cancelBubble" nodeType="interactiveSeq">
                <p:stCondLst>
                  <p:cond evt="onClick" delay="0">
                    <p:tgtEl>
                      <p:spTgt spid="135"/>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4"/>
                                        </p:tgtEl>
                                        <p:attrNameLst>
                                          <p:attrName>style.visibility</p:attrName>
                                        </p:attrNameLst>
                                      </p:cBhvr>
                                      <p:to>
                                        <p:strVal val="visible"/>
                                      </p:to>
                                    </p:set>
                                    <p:animEffect transition="in" filter="fade">
                                      <p:cBhvr>
                                        <p:cTn id="42" dur="500"/>
                                        <p:tgtEl>
                                          <p:spTgt spid="124"/>
                                        </p:tgtEl>
                                      </p:cBhvr>
                                    </p:animEffect>
                                  </p:childTnLst>
                                </p:cTn>
                              </p:par>
                            </p:childTnLst>
                          </p:cTn>
                        </p:par>
                      </p:childTnLst>
                    </p:cTn>
                  </p:par>
                </p:childTnLst>
              </p:cTn>
              <p:nextCondLst>
                <p:cond evt="onClick" delay="0">
                  <p:tgtEl>
                    <p:spTgt spid="135"/>
                  </p:tgtEl>
                </p:cond>
              </p:nextCondLst>
            </p:seq>
            <p:seq concurrent="1" nextAc="seek">
              <p:cTn id="43" restart="whenNotActive" fill="hold" evtFilter="cancelBubble" nodeType="interactiveSeq">
                <p:stCondLst>
                  <p:cond evt="onClick" delay="0">
                    <p:tgtEl>
                      <p:spTgt spid="130"/>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25"/>
                                        </p:tgtEl>
                                        <p:attrNameLst>
                                          <p:attrName>style.visibility</p:attrName>
                                        </p:attrNameLst>
                                      </p:cBhvr>
                                      <p:to>
                                        <p:strVal val="visible"/>
                                      </p:to>
                                    </p:set>
                                    <p:animEffect transition="in" filter="fade">
                                      <p:cBhvr>
                                        <p:cTn id="48" dur="500"/>
                                        <p:tgtEl>
                                          <p:spTgt spid="125"/>
                                        </p:tgtEl>
                                      </p:cBhvr>
                                    </p:animEffect>
                                  </p:childTnLst>
                                </p:cTn>
                              </p:par>
                            </p:childTnLst>
                          </p:cTn>
                        </p:par>
                      </p:childTnLst>
                    </p:cTn>
                  </p:par>
                </p:childTnLst>
              </p:cTn>
              <p:nextCondLst>
                <p:cond evt="onClick" delay="0">
                  <p:tgtEl>
                    <p:spTgt spid="130"/>
                  </p:tgtEl>
                </p:cond>
              </p:nextCondLst>
            </p:seq>
            <p:seq concurrent="1" nextAc="seek">
              <p:cTn id="49" restart="whenNotActive" fill="hold" evtFilter="cancelBubble" nodeType="interactiveSeq">
                <p:stCondLst>
                  <p:cond evt="onClick" delay="0">
                    <p:tgtEl>
                      <p:spTgt spid="131"/>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26"/>
                                        </p:tgtEl>
                                        <p:attrNameLst>
                                          <p:attrName>style.visibility</p:attrName>
                                        </p:attrNameLst>
                                      </p:cBhvr>
                                      <p:to>
                                        <p:strVal val="visible"/>
                                      </p:to>
                                    </p:set>
                                    <p:animEffect transition="in" filter="fade">
                                      <p:cBhvr>
                                        <p:cTn id="54" dur="500"/>
                                        <p:tgtEl>
                                          <p:spTgt spid="126"/>
                                        </p:tgtEl>
                                      </p:cBhvr>
                                    </p:animEffect>
                                  </p:childTnLst>
                                </p:cTn>
                              </p:par>
                            </p:childTnLst>
                          </p:cTn>
                        </p:par>
                      </p:childTnLst>
                    </p:cTn>
                  </p:par>
                </p:childTnLst>
              </p:cTn>
              <p:nextCondLst>
                <p:cond evt="onClick" delay="0">
                  <p:tgtEl>
                    <p:spTgt spid="131"/>
                  </p:tgtEl>
                </p:cond>
              </p:nextCondLst>
            </p:seq>
            <p:seq concurrent="1" nextAc="seek">
              <p:cTn id="55" restart="whenNotActive" fill="hold" evtFilter="cancelBubble" nodeType="interactiveSeq">
                <p:stCondLst>
                  <p:cond evt="onClick" delay="0">
                    <p:tgtEl>
                      <p:spTgt spid="133"/>
                    </p:tgtEl>
                  </p:cond>
                </p:stCondLst>
                <p:endSync evt="end" delay="0">
                  <p:rtn val="all"/>
                </p:endSync>
                <p:childTnLst>
                  <p:par>
                    <p:cTn id="56" fill="hold">
                      <p:stCondLst>
                        <p:cond delay="0"/>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93"/>
                                        </p:tgtEl>
                                        <p:attrNameLst>
                                          <p:attrName>style.visibility</p:attrName>
                                        </p:attrNameLst>
                                      </p:cBhvr>
                                      <p:to>
                                        <p:strVal val="visible"/>
                                      </p:to>
                                    </p:set>
                                    <p:animEffect transition="in" filter="wipe(left)">
                                      <p:cBhvr>
                                        <p:cTn id="60" dur="500"/>
                                        <p:tgtEl>
                                          <p:spTgt spid="93"/>
                                        </p:tgtEl>
                                      </p:cBhvr>
                                    </p:animEffect>
                                  </p:childTnLst>
                                </p:cTn>
                              </p:par>
                            </p:childTnLst>
                          </p:cTn>
                        </p:par>
                        <p:par>
                          <p:cTn id="61" fill="hold">
                            <p:stCondLst>
                              <p:cond delay="500"/>
                            </p:stCondLst>
                            <p:childTnLst>
                              <p:par>
                                <p:cTn id="62" presetID="22" presetClass="exit" presetSubtype="2" fill="hold" nodeType="afterEffect">
                                  <p:stCondLst>
                                    <p:cond delay="1000"/>
                                  </p:stCondLst>
                                  <p:childTnLst>
                                    <p:animEffect transition="out" filter="wipe(right)">
                                      <p:cBhvr>
                                        <p:cTn id="63" dur="500"/>
                                        <p:tgtEl>
                                          <p:spTgt spid="93"/>
                                        </p:tgtEl>
                                      </p:cBhvr>
                                    </p:animEffect>
                                    <p:set>
                                      <p:cBhvr>
                                        <p:cTn id="64"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133"/>
                  </p:tgtEl>
                </p:cond>
              </p:nextCondLst>
            </p:seq>
            <p:seq concurrent="1" nextAc="seek">
              <p:cTn id="65" restart="whenNotActive" fill="hold" evtFilter="cancelBubble" nodeType="interactiveSeq">
                <p:stCondLst>
                  <p:cond evt="onClick" delay="0">
                    <p:tgtEl>
                      <p:spTgt spid="136"/>
                    </p:tgtEl>
                  </p:cond>
                </p:stCondLst>
                <p:endSync evt="end" delay="0">
                  <p:rtn val="all"/>
                </p:endSync>
                <p:childTnLst>
                  <p:par>
                    <p:cTn id="66" fill="hold">
                      <p:stCondLst>
                        <p:cond delay="0"/>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93"/>
                                        </p:tgtEl>
                                        <p:attrNameLst>
                                          <p:attrName>style.visibility</p:attrName>
                                        </p:attrNameLst>
                                      </p:cBhvr>
                                      <p:to>
                                        <p:strVal val="visible"/>
                                      </p:to>
                                    </p:set>
                                    <p:animEffect transition="in" filter="wipe(left)">
                                      <p:cBhvr>
                                        <p:cTn id="70" dur="500"/>
                                        <p:tgtEl>
                                          <p:spTgt spid="93"/>
                                        </p:tgtEl>
                                      </p:cBhvr>
                                    </p:animEffect>
                                  </p:childTnLst>
                                </p:cTn>
                              </p:par>
                            </p:childTnLst>
                          </p:cTn>
                        </p:par>
                        <p:par>
                          <p:cTn id="71" fill="hold">
                            <p:stCondLst>
                              <p:cond delay="500"/>
                            </p:stCondLst>
                            <p:childTnLst>
                              <p:par>
                                <p:cTn id="72" presetID="22" presetClass="exit" presetSubtype="2" fill="hold" nodeType="afterEffect">
                                  <p:stCondLst>
                                    <p:cond delay="1000"/>
                                  </p:stCondLst>
                                  <p:childTnLst>
                                    <p:animEffect transition="out" filter="wipe(right)">
                                      <p:cBhvr>
                                        <p:cTn id="73" dur="500"/>
                                        <p:tgtEl>
                                          <p:spTgt spid="93"/>
                                        </p:tgtEl>
                                      </p:cBhvr>
                                    </p:animEffect>
                                    <p:set>
                                      <p:cBhvr>
                                        <p:cTn id="74"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136"/>
                  </p:tgtEl>
                </p:cond>
              </p:nextCondLst>
            </p:seq>
            <p:seq concurrent="1" nextAc="seek">
              <p:cTn id="75" restart="whenNotActive" fill="hold" evtFilter="cancelBubble" nodeType="interactiveSeq">
                <p:stCondLst>
                  <p:cond evt="onClick" delay="0">
                    <p:tgtEl>
                      <p:spTgt spid="137"/>
                    </p:tgtEl>
                  </p:cond>
                </p:stCondLst>
                <p:endSync evt="end" delay="0">
                  <p:rtn val="all"/>
                </p:endSync>
                <p:childTnLst>
                  <p:par>
                    <p:cTn id="76" fill="hold">
                      <p:stCondLst>
                        <p:cond delay="0"/>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92"/>
                                        </p:tgtEl>
                                        <p:attrNameLst>
                                          <p:attrName>style.visibility</p:attrName>
                                        </p:attrNameLst>
                                      </p:cBhvr>
                                      <p:to>
                                        <p:strVal val="visible"/>
                                      </p:to>
                                    </p:set>
                                    <p:animEffect transition="in" filter="wipe(left)">
                                      <p:cBhvr>
                                        <p:cTn id="80" dur="500"/>
                                        <p:tgtEl>
                                          <p:spTgt spid="92"/>
                                        </p:tgtEl>
                                      </p:cBhvr>
                                    </p:animEffect>
                                  </p:childTnLst>
                                </p:cTn>
                              </p:par>
                            </p:childTnLst>
                          </p:cTn>
                        </p:par>
                      </p:childTnLst>
                    </p:cTn>
                  </p:par>
                </p:childTnLst>
              </p:cTn>
              <p:nextCondLst>
                <p:cond evt="onClick" delay="0">
                  <p:tgtEl>
                    <p:spTgt spid="137"/>
                  </p:tgtEl>
                </p:cond>
              </p:nextCondLst>
            </p:seq>
          </p:childTnLst>
        </p:cTn>
      </p:par>
    </p:tnLst>
    <p:bldLst>
      <p:bldP spid="122" grpId="0"/>
      <p:bldP spid="123" grpId="0"/>
      <p:bldP spid="124" grpId="0"/>
      <p:bldP spid="125" grpId="0"/>
      <p:bldP spid="126" grpId="0"/>
      <p:bldP spid="1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tro">
            <a:extLst>
              <a:ext uri="{FF2B5EF4-FFF2-40B4-BE49-F238E27FC236}">
                <a16:creationId xmlns="" xmlns:a16="http://schemas.microsoft.com/office/drawing/2014/main" id="{418C6638-1760-6F8B-5DE8-F5A474F67979}"/>
              </a:ext>
            </a:extLst>
          </p:cNvPr>
          <p:cNvSpPr txBox="1"/>
          <p:nvPr/>
        </p:nvSpPr>
        <p:spPr>
          <a:xfrm>
            <a:off x="910986" y="657666"/>
            <a:ext cx="7322029" cy="584775"/>
          </a:xfrm>
          <a:prstGeom prst="rect">
            <a:avLst/>
          </a:prstGeom>
          <a:noFill/>
        </p:spPr>
        <p:txBody>
          <a:bodyPr wrap="square">
            <a:spAutoFit/>
          </a:bodyPr>
          <a:lstStyle/>
          <a:p>
            <a:pPr lvl="0">
              <a:buClr>
                <a:srgbClr val="000000"/>
              </a:buClr>
              <a:buSzPts val="1600"/>
            </a:pPr>
            <a:r>
              <a:rPr lang="vi-VN" sz="1600" b="1" dirty="0">
                <a:solidFill>
                  <a:schemeClr val="dk1"/>
                </a:solidFill>
                <a:latin typeface="Mali" panose="00000500000000000000" pitchFamily="2" charset="-34"/>
                <a:ea typeface="Roboto"/>
                <a:cs typeface="Mali" panose="00000500000000000000" pitchFamily="2" charset="-34"/>
                <a:sym typeface="Roboto"/>
              </a:rPr>
              <a:t>Em hãy điền từ còn thiếu vào chỗ trống bằng cách bấm vào những chú bướm chứa chữ cái nhé. Luôn nhớ chia động từ ở thì quá khứ đơn.</a:t>
            </a:r>
          </a:p>
        </p:txBody>
      </p:sp>
      <p:grpSp>
        <p:nvGrpSpPr>
          <p:cNvPr id="3" name="question">
            <a:extLst>
              <a:ext uri="{FF2B5EF4-FFF2-40B4-BE49-F238E27FC236}">
                <a16:creationId xmlns="" xmlns:a16="http://schemas.microsoft.com/office/drawing/2014/main" id="{B4ACA21C-DFCC-7168-2E63-57F98B48CF4A}"/>
              </a:ext>
            </a:extLst>
          </p:cNvPr>
          <p:cNvGrpSpPr/>
          <p:nvPr/>
        </p:nvGrpSpPr>
        <p:grpSpPr>
          <a:xfrm>
            <a:off x="752892" y="1405622"/>
            <a:ext cx="7635458" cy="757815"/>
            <a:chOff x="755650" y="1286811"/>
            <a:chExt cx="7635458" cy="757815"/>
          </a:xfrm>
        </p:grpSpPr>
        <p:sp>
          <p:nvSpPr>
            <p:cNvPr id="4" name="Rectangle 3">
              <a:extLst>
                <a:ext uri="{FF2B5EF4-FFF2-40B4-BE49-F238E27FC236}">
                  <a16:creationId xmlns="" xmlns:a16="http://schemas.microsoft.com/office/drawing/2014/main" id="{CD27E219-6374-E3C5-3C0C-A72BA40A4807}"/>
                </a:ext>
              </a:extLst>
            </p:cNvPr>
            <p:cNvSpPr/>
            <p:nvPr/>
          </p:nvSpPr>
          <p:spPr>
            <a:xfrm>
              <a:off x="755650" y="1286811"/>
              <a:ext cx="7632700" cy="757815"/>
            </a:xfrm>
            <a:prstGeom prst="rect">
              <a:avLst/>
            </a:prstGeom>
            <a:solidFill>
              <a:schemeClr val="bg1"/>
            </a:solid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 xmlns:a16="http://schemas.microsoft.com/office/drawing/2014/main" id="{2E5875CE-EF12-CF21-9C1B-531D4FE78489}"/>
                </a:ext>
              </a:extLst>
            </p:cNvPr>
            <p:cNvSpPr txBox="1"/>
            <p:nvPr/>
          </p:nvSpPr>
          <p:spPr>
            <a:xfrm>
              <a:off x="755650" y="1481052"/>
              <a:ext cx="7635458" cy="369332"/>
            </a:xfrm>
            <a:prstGeom prst="rect">
              <a:avLst/>
            </a:prstGeom>
            <a:noFill/>
          </p:spPr>
          <p:txBody>
            <a:bodyPr wrap="square">
              <a:spAutoFit/>
            </a:bodyPr>
            <a:lstStyle/>
            <a:p>
              <a:pPr lvl="0" algn="ctr">
                <a:buClr>
                  <a:srgbClr val="000000"/>
                </a:buClr>
                <a:buSzPts val="3200"/>
              </a:pPr>
              <a:r>
                <a:rPr lang="en-GB" dirty="0">
                  <a:latin typeface="Mali" panose="00000500000000000000" pitchFamily="2" charset="-34"/>
                  <a:ea typeface="Roboto"/>
                  <a:cs typeface="Mali" panose="00000500000000000000" pitchFamily="2" charset="-34"/>
                  <a:sym typeface="Roboto"/>
                </a:rPr>
                <a:t>When the witch cast a spell on him, he </a:t>
              </a:r>
              <a:r>
                <a:rPr lang="en-GB" u="sng" dirty="0">
                  <a:latin typeface="Mali" panose="00000500000000000000" pitchFamily="2" charset="-34"/>
                  <a:ea typeface="Roboto"/>
                  <a:cs typeface="Mali" panose="00000500000000000000" pitchFamily="2" charset="-34"/>
                  <a:sym typeface="Roboto"/>
                </a:rPr>
                <a:t>                 </a:t>
              </a:r>
              <a:r>
                <a:rPr lang="en-GB" dirty="0">
                  <a:latin typeface="Mali" panose="00000500000000000000" pitchFamily="2" charset="-34"/>
                  <a:ea typeface="Roboto"/>
                  <a:cs typeface="Mali" panose="00000500000000000000" pitchFamily="2" charset="-34"/>
                  <a:sym typeface="Roboto"/>
                </a:rPr>
                <a:t> a slimy frog.</a:t>
              </a:r>
            </a:p>
          </p:txBody>
        </p:sp>
      </p:grpSp>
      <p:grpSp>
        <p:nvGrpSpPr>
          <p:cNvPr id="137" name="example">
            <a:extLst>
              <a:ext uri="{FF2B5EF4-FFF2-40B4-BE49-F238E27FC236}">
                <a16:creationId xmlns="" xmlns:a16="http://schemas.microsoft.com/office/drawing/2014/main" id="{20126D83-E48A-1EF3-3B76-BD603E863DB5}"/>
              </a:ext>
            </a:extLst>
          </p:cNvPr>
          <p:cNvGrpSpPr/>
          <p:nvPr/>
        </p:nvGrpSpPr>
        <p:grpSpPr>
          <a:xfrm>
            <a:off x="752892" y="4944049"/>
            <a:ext cx="1895503" cy="1148776"/>
            <a:chOff x="752892" y="4944049"/>
            <a:chExt cx="1895503" cy="1148776"/>
          </a:xfrm>
        </p:grpSpPr>
        <p:sp>
          <p:nvSpPr>
            <p:cNvPr id="89" name="example">
              <a:extLst>
                <a:ext uri="{FF2B5EF4-FFF2-40B4-BE49-F238E27FC236}">
                  <a16:creationId xmlns="" xmlns:a16="http://schemas.microsoft.com/office/drawing/2014/main" id="{ED27AA49-1164-A1E6-8EBD-97D7141FBA51}"/>
                </a:ext>
              </a:extLst>
            </p:cNvPr>
            <p:cNvSpPr/>
            <p:nvPr/>
          </p:nvSpPr>
          <p:spPr>
            <a:xfrm>
              <a:off x="752892" y="4944049"/>
              <a:ext cx="1895503" cy="1148776"/>
            </a:xfrm>
            <a:prstGeom prst="snip1Rect">
              <a:avLst>
                <a:gd name="adj" fmla="val 0"/>
              </a:avLst>
            </a:prstGeom>
            <a:solidFill>
              <a:srgbClr val="E94E13"/>
            </a:solidFill>
            <a:ln w="57150">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0" name="Google Shape;109;p6">
              <a:extLst>
                <a:ext uri="{FF2B5EF4-FFF2-40B4-BE49-F238E27FC236}">
                  <a16:creationId xmlns="" xmlns:a16="http://schemas.microsoft.com/office/drawing/2014/main" id="{5BC316C2-0BEE-C910-1C66-FB70EC41C712}"/>
                </a:ext>
              </a:extLst>
            </p:cNvPr>
            <p:cNvSpPr/>
            <p:nvPr/>
          </p:nvSpPr>
          <p:spPr>
            <a:xfrm>
              <a:off x="848427" y="5353760"/>
              <a:ext cx="1695180" cy="316158"/>
            </a:xfrm>
            <a:prstGeom prst="rect">
              <a:avLst/>
            </a:prstGeom>
            <a:noFill/>
            <a:ln>
              <a:noFill/>
            </a:ln>
          </p:spPr>
          <p:txBody>
            <a:bodyPr spcFirstLastPara="1" wrap="square" lIns="91425" tIns="45700" rIns="91425" bIns="45700" anchor="t" anchorCtr="0">
              <a:noAutofit/>
            </a:bodyPr>
            <a:lstStyle/>
            <a:p>
              <a:pPr lvl="0" algn="ctr">
                <a:buClr>
                  <a:srgbClr val="000000"/>
                </a:buClr>
                <a:buSzPts val="1400"/>
              </a:pPr>
              <a:r>
                <a:rPr lang="en-GB" sz="2000" b="1" dirty="0">
                  <a:solidFill>
                    <a:schemeClr val="bg1"/>
                  </a:solidFill>
                  <a:latin typeface="Mali" panose="00000500000000000000" pitchFamily="2" charset="-34"/>
                  <a:ea typeface="Roboto"/>
                  <a:cs typeface="Mali" panose="00000500000000000000" pitchFamily="2" charset="-34"/>
                  <a:sym typeface="Roboto"/>
                </a:rPr>
                <a:t>Xem </a:t>
              </a:r>
              <a:r>
                <a:rPr lang="en-GB" sz="2000" b="1" dirty="0" err="1">
                  <a:solidFill>
                    <a:schemeClr val="bg1"/>
                  </a:solidFill>
                  <a:latin typeface="Mali" panose="00000500000000000000" pitchFamily="2" charset="-34"/>
                  <a:ea typeface="Roboto"/>
                  <a:cs typeface="Mali" panose="00000500000000000000" pitchFamily="2" charset="-34"/>
                  <a:sym typeface="Roboto"/>
                </a:rPr>
                <a:t>đáp</a:t>
              </a:r>
              <a:r>
                <a:rPr lang="en-GB" sz="2000" b="1" dirty="0">
                  <a:solidFill>
                    <a:schemeClr val="bg1"/>
                  </a:solidFill>
                  <a:latin typeface="Mali" panose="00000500000000000000" pitchFamily="2" charset="-34"/>
                  <a:ea typeface="Roboto"/>
                  <a:cs typeface="Mali" panose="00000500000000000000" pitchFamily="2" charset="-34"/>
                  <a:sym typeface="Roboto"/>
                </a:rPr>
                <a:t> </a:t>
              </a:r>
              <a:r>
                <a:rPr lang="en-GB" sz="2000" b="1" dirty="0" err="1">
                  <a:solidFill>
                    <a:schemeClr val="bg1"/>
                  </a:solidFill>
                  <a:latin typeface="Mali" panose="00000500000000000000" pitchFamily="2" charset="-34"/>
                  <a:ea typeface="Roboto"/>
                  <a:cs typeface="Mali" panose="00000500000000000000" pitchFamily="2" charset="-34"/>
                  <a:sym typeface="Roboto"/>
                </a:rPr>
                <a:t>án</a:t>
              </a:r>
              <a:endParaRPr lang="en-GB" sz="2000" b="1" dirty="0">
                <a:solidFill>
                  <a:schemeClr val="bg1"/>
                </a:solidFill>
                <a:latin typeface="Mali" panose="00000500000000000000" pitchFamily="2" charset="-34"/>
                <a:ea typeface="Roboto"/>
                <a:cs typeface="Mali" panose="00000500000000000000" pitchFamily="2" charset="-34"/>
                <a:sym typeface="Roboto"/>
              </a:endParaRPr>
            </a:p>
          </p:txBody>
        </p:sp>
      </p:grpSp>
      <p:grpSp>
        <p:nvGrpSpPr>
          <p:cNvPr id="92" name="answer">
            <a:extLst>
              <a:ext uri="{FF2B5EF4-FFF2-40B4-BE49-F238E27FC236}">
                <a16:creationId xmlns="" xmlns:a16="http://schemas.microsoft.com/office/drawing/2014/main" id="{83BEAA94-71CC-3AD6-B6CF-A96884033F4F}"/>
              </a:ext>
            </a:extLst>
          </p:cNvPr>
          <p:cNvGrpSpPr/>
          <p:nvPr/>
        </p:nvGrpSpPr>
        <p:grpSpPr>
          <a:xfrm>
            <a:off x="2648395" y="4944049"/>
            <a:ext cx="3916491" cy="1148776"/>
            <a:chOff x="2648395" y="4944049"/>
            <a:chExt cx="3916491" cy="1148776"/>
          </a:xfrm>
        </p:grpSpPr>
        <p:sp>
          <p:nvSpPr>
            <p:cNvPr id="88" name="Rectangle: Single Corner Snipped 87">
              <a:extLst>
                <a:ext uri="{FF2B5EF4-FFF2-40B4-BE49-F238E27FC236}">
                  <a16:creationId xmlns="" xmlns:a16="http://schemas.microsoft.com/office/drawing/2014/main" id="{D42E9EA8-082B-F5AB-B7F2-D37E385BEEFB}"/>
                </a:ext>
              </a:extLst>
            </p:cNvPr>
            <p:cNvSpPr/>
            <p:nvPr/>
          </p:nvSpPr>
          <p:spPr>
            <a:xfrm>
              <a:off x="2648395" y="4944049"/>
              <a:ext cx="3916491" cy="1148776"/>
            </a:xfrm>
            <a:prstGeom prst="snip1Rect">
              <a:avLst>
                <a:gd name="adj" fmla="val 0"/>
              </a:avLst>
            </a:prstGeom>
            <a:solidFill>
              <a:schemeClr val="bg1"/>
            </a:solidFill>
            <a:ln w="57150">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1" name="Google Shape;109;p6">
              <a:extLst>
                <a:ext uri="{FF2B5EF4-FFF2-40B4-BE49-F238E27FC236}">
                  <a16:creationId xmlns="" xmlns:a16="http://schemas.microsoft.com/office/drawing/2014/main" id="{F97840B5-B21D-5ABB-B1A8-B38A244D3C5E}"/>
                </a:ext>
              </a:extLst>
            </p:cNvPr>
            <p:cNvSpPr/>
            <p:nvPr/>
          </p:nvSpPr>
          <p:spPr>
            <a:xfrm>
              <a:off x="2851052" y="5033413"/>
              <a:ext cx="3537533" cy="970048"/>
            </a:xfrm>
            <a:prstGeom prst="rect">
              <a:avLst/>
            </a:prstGeom>
            <a:noFill/>
            <a:ln>
              <a:noFill/>
            </a:ln>
          </p:spPr>
          <p:txBody>
            <a:bodyPr spcFirstLastPara="1" wrap="square" lIns="91425" tIns="45700" rIns="91425" bIns="45700" anchor="ctr" anchorCtr="0">
              <a:noAutofit/>
            </a:bodyPr>
            <a:lstStyle/>
            <a:p>
              <a:pPr lvl="0" algn="ctr">
                <a:buClr>
                  <a:srgbClr val="000000"/>
                </a:buClr>
                <a:buSzPts val="1400"/>
              </a:pPr>
              <a:r>
                <a:rPr lang="en-GB" sz="4800" b="1" dirty="0">
                  <a:latin typeface="Mali" panose="00000500000000000000" pitchFamily="2" charset="-34"/>
                  <a:ea typeface="Roboto"/>
                  <a:cs typeface="Mali" panose="00000500000000000000" pitchFamily="2" charset="-34"/>
                  <a:sym typeface="Roboto"/>
                </a:rPr>
                <a:t>Became</a:t>
              </a:r>
            </a:p>
          </p:txBody>
        </p:sp>
      </p:grpSp>
      <p:grpSp>
        <p:nvGrpSpPr>
          <p:cNvPr id="93" name="wrong">
            <a:extLst>
              <a:ext uri="{FF2B5EF4-FFF2-40B4-BE49-F238E27FC236}">
                <a16:creationId xmlns="" xmlns:a16="http://schemas.microsoft.com/office/drawing/2014/main" id="{BC58DACA-5D70-5604-D431-43649B831EDA}"/>
              </a:ext>
            </a:extLst>
          </p:cNvPr>
          <p:cNvGrpSpPr/>
          <p:nvPr/>
        </p:nvGrpSpPr>
        <p:grpSpPr>
          <a:xfrm>
            <a:off x="2648395" y="4944049"/>
            <a:ext cx="3916491" cy="1148776"/>
            <a:chOff x="2648395" y="4944049"/>
            <a:chExt cx="3916491" cy="1148776"/>
          </a:xfrm>
        </p:grpSpPr>
        <p:sp>
          <p:nvSpPr>
            <p:cNvPr id="94" name="Rectangle: Single Corner Snipped 93">
              <a:extLst>
                <a:ext uri="{FF2B5EF4-FFF2-40B4-BE49-F238E27FC236}">
                  <a16:creationId xmlns="" xmlns:a16="http://schemas.microsoft.com/office/drawing/2014/main" id="{5131FDF2-C99A-8073-FC52-42D60B69F824}"/>
                </a:ext>
              </a:extLst>
            </p:cNvPr>
            <p:cNvSpPr/>
            <p:nvPr/>
          </p:nvSpPr>
          <p:spPr>
            <a:xfrm>
              <a:off x="2648395" y="4944049"/>
              <a:ext cx="3916491" cy="1148776"/>
            </a:xfrm>
            <a:prstGeom prst="snip1Rect">
              <a:avLst>
                <a:gd name="adj" fmla="val 0"/>
              </a:avLst>
            </a:prstGeom>
            <a:solidFill>
              <a:schemeClr val="bg1"/>
            </a:solidFill>
            <a:ln w="57150">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5" name="Google Shape;109;p6">
              <a:extLst>
                <a:ext uri="{FF2B5EF4-FFF2-40B4-BE49-F238E27FC236}">
                  <a16:creationId xmlns="" xmlns:a16="http://schemas.microsoft.com/office/drawing/2014/main" id="{C0E9A510-E715-CD99-1B51-E8900324A0BA}"/>
                </a:ext>
              </a:extLst>
            </p:cNvPr>
            <p:cNvSpPr/>
            <p:nvPr/>
          </p:nvSpPr>
          <p:spPr>
            <a:xfrm>
              <a:off x="2851052" y="5033413"/>
              <a:ext cx="3537533" cy="970048"/>
            </a:xfrm>
            <a:prstGeom prst="rect">
              <a:avLst/>
            </a:prstGeom>
            <a:noFill/>
            <a:ln>
              <a:noFill/>
            </a:ln>
          </p:spPr>
          <p:txBody>
            <a:bodyPr spcFirstLastPara="1" wrap="square" lIns="91425" tIns="45700" rIns="91425" bIns="45700" anchor="ctr" anchorCtr="0">
              <a:noAutofit/>
            </a:bodyPr>
            <a:lstStyle/>
            <a:p>
              <a:pPr lvl="0" algn="ctr">
                <a:buClr>
                  <a:srgbClr val="000000"/>
                </a:buClr>
                <a:buSzPts val="1400"/>
              </a:pPr>
              <a:r>
                <a:rPr lang="en-GB" sz="4800" b="1" dirty="0">
                  <a:latin typeface="Mali" panose="00000500000000000000" pitchFamily="2" charset="-34"/>
                  <a:ea typeface="Roboto"/>
                  <a:cs typeface="Mali" panose="00000500000000000000" pitchFamily="2" charset="-34"/>
                  <a:sym typeface="Roboto"/>
                </a:rPr>
                <a:t>Sai </a:t>
              </a:r>
              <a:r>
                <a:rPr lang="en-GB" sz="4800" b="1" dirty="0" err="1">
                  <a:latin typeface="Mali" panose="00000500000000000000" pitchFamily="2" charset="-34"/>
                  <a:ea typeface="Roboto"/>
                  <a:cs typeface="Mali" panose="00000500000000000000" pitchFamily="2" charset="-34"/>
                  <a:sym typeface="Roboto"/>
                </a:rPr>
                <a:t>rồi</a:t>
              </a:r>
              <a:endParaRPr lang="en-GB" sz="4800" b="1" dirty="0">
                <a:latin typeface="Mali" panose="00000500000000000000" pitchFamily="2" charset="-34"/>
                <a:ea typeface="Roboto"/>
                <a:cs typeface="Mali" panose="00000500000000000000" pitchFamily="2" charset="-34"/>
                <a:sym typeface="Roboto"/>
              </a:endParaRPr>
            </a:p>
          </p:txBody>
        </p:sp>
      </p:grpSp>
      <p:pic>
        <p:nvPicPr>
          <p:cNvPr id="97" name="net" descr="A picture containing light&#10;&#10;Description automatically generated">
            <a:extLst>
              <a:ext uri="{FF2B5EF4-FFF2-40B4-BE49-F238E27FC236}">
                <a16:creationId xmlns="" xmlns:a16="http://schemas.microsoft.com/office/drawing/2014/main" id="{38C61273-7717-3F23-3FC0-AECE4C925D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777921" flipH="1">
            <a:off x="7233420" y="4561252"/>
            <a:ext cx="1999189" cy="3690295"/>
          </a:xfrm>
          <a:prstGeom prst="rect">
            <a:avLst/>
          </a:prstGeom>
        </p:spPr>
      </p:pic>
      <p:grpSp>
        <p:nvGrpSpPr>
          <p:cNvPr id="128" name="k">
            <a:extLst>
              <a:ext uri="{FF2B5EF4-FFF2-40B4-BE49-F238E27FC236}">
                <a16:creationId xmlns="" xmlns:a16="http://schemas.microsoft.com/office/drawing/2014/main" id="{F06E7136-35DE-FFA4-48E4-4E8B3F6FCB3B}"/>
              </a:ext>
            </a:extLst>
          </p:cNvPr>
          <p:cNvGrpSpPr/>
          <p:nvPr/>
        </p:nvGrpSpPr>
        <p:grpSpPr>
          <a:xfrm>
            <a:off x="752892" y="2512990"/>
            <a:ext cx="1450141" cy="925067"/>
            <a:chOff x="752892" y="2512990"/>
            <a:chExt cx="1450141" cy="925067"/>
          </a:xfrm>
        </p:grpSpPr>
        <p:grpSp>
          <p:nvGrpSpPr>
            <p:cNvPr id="60" name="Group 59">
              <a:extLst>
                <a:ext uri="{FF2B5EF4-FFF2-40B4-BE49-F238E27FC236}">
                  <a16:creationId xmlns="" xmlns:a16="http://schemas.microsoft.com/office/drawing/2014/main" id="{D544D462-E4A1-006E-F2E1-43C1678FFCE6}"/>
                </a:ext>
              </a:extLst>
            </p:cNvPr>
            <p:cNvGrpSpPr/>
            <p:nvPr/>
          </p:nvGrpSpPr>
          <p:grpSpPr>
            <a:xfrm>
              <a:off x="752892" y="2512990"/>
              <a:ext cx="1450141" cy="925067"/>
              <a:chOff x="675438" y="2434301"/>
              <a:chExt cx="1450141" cy="925067"/>
            </a:xfrm>
          </p:grpSpPr>
          <p:pic>
            <p:nvPicPr>
              <p:cNvPr id="8" name="Picture 7">
                <a:extLst>
                  <a:ext uri="{FF2B5EF4-FFF2-40B4-BE49-F238E27FC236}">
                    <a16:creationId xmlns="" xmlns:a16="http://schemas.microsoft.com/office/drawing/2014/main" id="{2D5B238E-BDB1-E6F9-F8A2-8864D6E03C3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75438" y="2434301"/>
                <a:ext cx="1450141" cy="925067"/>
              </a:xfrm>
              <a:prstGeom prst="rect">
                <a:avLst/>
              </a:prstGeom>
            </p:spPr>
          </p:pic>
          <p:sp>
            <p:nvSpPr>
              <p:cNvPr id="10" name="Oval 9">
                <a:extLst>
                  <a:ext uri="{FF2B5EF4-FFF2-40B4-BE49-F238E27FC236}">
                    <a16:creationId xmlns="" xmlns:a16="http://schemas.microsoft.com/office/drawing/2014/main" id="{EDF3B292-14BE-7ADE-CD2F-E3D61271438D}"/>
                  </a:ext>
                </a:extLst>
              </p:cNvPr>
              <p:cNvSpPr/>
              <p:nvPr/>
            </p:nvSpPr>
            <p:spPr>
              <a:xfrm>
                <a:off x="1233729" y="2838339"/>
                <a:ext cx="333558" cy="333558"/>
              </a:xfrm>
              <a:prstGeom prst="ellipse">
                <a:avLst/>
              </a:prstGeom>
              <a:solidFill>
                <a:schemeClr val="bg1"/>
              </a:solidFill>
              <a:ln w="28575">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latin typeface="Mali" panose="00000500000000000000" pitchFamily="2" charset="-34"/>
                  <a:cs typeface="Mali" panose="00000500000000000000" pitchFamily="2" charset="-34"/>
                </a:endParaRPr>
              </a:p>
            </p:txBody>
          </p:sp>
        </p:grpSp>
        <p:sp>
          <p:nvSpPr>
            <p:cNvPr id="99" name="TextBox 98">
              <a:extLst>
                <a:ext uri="{FF2B5EF4-FFF2-40B4-BE49-F238E27FC236}">
                  <a16:creationId xmlns="" xmlns:a16="http://schemas.microsoft.com/office/drawing/2014/main" id="{29E572B2-F3C4-3A95-4E9E-DADD78EA48AF}"/>
                </a:ext>
              </a:extLst>
            </p:cNvPr>
            <p:cNvSpPr txBox="1"/>
            <p:nvPr/>
          </p:nvSpPr>
          <p:spPr>
            <a:xfrm>
              <a:off x="1373664" y="2879947"/>
              <a:ext cx="208596" cy="380048"/>
            </a:xfrm>
            <a:prstGeom prst="rect">
              <a:avLst/>
            </a:prstGeom>
            <a:noFill/>
          </p:spPr>
          <p:txBody>
            <a:bodyPr wrap="square" rtlCol="0">
              <a:spAutoFit/>
            </a:bodyPr>
            <a:lstStyle/>
            <a:p>
              <a:pPr algn="ctr"/>
              <a:r>
                <a:rPr lang="en-GB" b="1" dirty="0">
                  <a:latin typeface="Mali" panose="00000500000000000000" pitchFamily="2" charset="-34"/>
                  <a:cs typeface="Mali" panose="00000500000000000000" pitchFamily="2" charset="-34"/>
                </a:rPr>
                <a:t>a</a:t>
              </a:r>
            </a:p>
          </p:txBody>
        </p:sp>
      </p:grpSp>
      <p:grpSp>
        <p:nvGrpSpPr>
          <p:cNvPr id="129" name="o">
            <a:extLst>
              <a:ext uri="{FF2B5EF4-FFF2-40B4-BE49-F238E27FC236}">
                <a16:creationId xmlns="" xmlns:a16="http://schemas.microsoft.com/office/drawing/2014/main" id="{782E80F6-F00A-63E0-98F4-42B994FACA7B}"/>
              </a:ext>
            </a:extLst>
          </p:cNvPr>
          <p:cNvGrpSpPr/>
          <p:nvPr/>
        </p:nvGrpSpPr>
        <p:grpSpPr>
          <a:xfrm>
            <a:off x="2299911" y="2512990"/>
            <a:ext cx="1450141" cy="925067"/>
            <a:chOff x="2299911" y="2512990"/>
            <a:chExt cx="1450141" cy="925067"/>
          </a:xfrm>
        </p:grpSpPr>
        <p:grpSp>
          <p:nvGrpSpPr>
            <p:cNvPr id="61" name="Group 60">
              <a:extLst>
                <a:ext uri="{FF2B5EF4-FFF2-40B4-BE49-F238E27FC236}">
                  <a16:creationId xmlns="" xmlns:a16="http://schemas.microsoft.com/office/drawing/2014/main" id="{7D5BE3E9-0642-55FF-1822-95BF4010BD58}"/>
                </a:ext>
              </a:extLst>
            </p:cNvPr>
            <p:cNvGrpSpPr/>
            <p:nvPr/>
          </p:nvGrpSpPr>
          <p:grpSpPr>
            <a:xfrm>
              <a:off x="2299911" y="2512990"/>
              <a:ext cx="1450141" cy="925067"/>
              <a:chOff x="675438" y="2434301"/>
              <a:chExt cx="1450141" cy="925067"/>
            </a:xfrm>
          </p:grpSpPr>
          <p:pic>
            <p:nvPicPr>
              <p:cNvPr id="62" name="Picture 61">
                <a:extLst>
                  <a:ext uri="{FF2B5EF4-FFF2-40B4-BE49-F238E27FC236}">
                    <a16:creationId xmlns="" xmlns:a16="http://schemas.microsoft.com/office/drawing/2014/main" id="{A8CEC901-AF89-06EC-A913-6944DEA8020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75438" y="2434301"/>
                <a:ext cx="1450141" cy="925067"/>
              </a:xfrm>
              <a:prstGeom prst="rect">
                <a:avLst/>
              </a:prstGeom>
            </p:spPr>
          </p:pic>
          <p:sp>
            <p:nvSpPr>
              <p:cNvPr id="63" name="Oval 62">
                <a:extLst>
                  <a:ext uri="{FF2B5EF4-FFF2-40B4-BE49-F238E27FC236}">
                    <a16:creationId xmlns="" xmlns:a16="http://schemas.microsoft.com/office/drawing/2014/main" id="{35CD04AC-EF4D-3FD7-8208-26FD8D5EFB06}"/>
                  </a:ext>
                </a:extLst>
              </p:cNvPr>
              <p:cNvSpPr/>
              <p:nvPr/>
            </p:nvSpPr>
            <p:spPr>
              <a:xfrm>
                <a:off x="1233729" y="2838339"/>
                <a:ext cx="333558" cy="333558"/>
              </a:xfrm>
              <a:prstGeom prst="ellipse">
                <a:avLst/>
              </a:prstGeom>
              <a:solidFill>
                <a:schemeClr val="bg1"/>
              </a:solidFill>
              <a:ln w="28575">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latin typeface="Mali" panose="00000500000000000000" pitchFamily="2" charset="-34"/>
                  <a:cs typeface="Mali" panose="00000500000000000000" pitchFamily="2" charset="-34"/>
                </a:endParaRPr>
              </a:p>
            </p:txBody>
          </p:sp>
        </p:grpSp>
        <p:sp>
          <p:nvSpPr>
            <p:cNvPr id="100" name="TextBox 99">
              <a:extLst>
                <a:ext uri="{FF2B5EF4-FFF2-40B4-BE49-F238E27FC236}">
                  <a16:creationId xmlns="" xmlns:a16="http://schemas.microsoft.com/office/drawing/2014/main" id="{63E3978B-091E-19C6-B6A5-D799DAAD8611}"/>
                </a:ext>
              </a:extLst>
            </p:cNvPr>
            <p:cNvSpPr txBox="1"/>
            <p:nvPr/>
          </p:nvSpPr>
          <p:spPr>
            <a:xfrm>
              <a:off x="2920683" y="2897743"/>
              <a:ext cx="208596" cy="380048"/>
            </a:xfrm>
            <a:prstGeom prst="rect">
              <a:avLst/>
            </a:prstGeom>
            <a:noFill/>
          </p:spPr>
          <p:txBody>
            <a:bodyPr wrap="square" rtlCol="0">
              <a:spAutoFit/>
            </a:bodyPr>
            <a:lstStyle/>
            <a:p>
              <a:pPr algn="ctr"/>
              <a:r>
                <a:rPr lang="en-GB" b="1" dirty="0">
                  <a:latin typeface="Mali" panose="00000500000000000000" pitchFamily="2" charset="-34"/>
                  <a:cs typeface="Mali" panose="00000500000000000000" pitchFamily="2" charset="-34"/>
                </a:rPr>
                <a:t>w</a:t>
              </a:r>
            </a:p>
          </p:txBody>
        </p:sp>
      </p:grpSp>
      <p:grpSp>
        <p:nvGrpSpPr>
          <p:cNvPr id="132" name="f">
            <a:extLst>
              <a:ext uri="{FF2B5EF4-FFF2-40B4-BE49-F238E27FC236}">
                <a16:creationId xmlns="" xmlns:a16="http://schemas.microsoft.com/office/drawing/2014/main" id="{6AA41B93-E081-B9EC-7D27-6D76AA047D75}"/>
              </a:ext>
            </a:extLst>
          </p:cNvPr>
          <p:cNvGrpSpPr/>
          <p:nvPr/>
        </p:nvGrpSpPr>
        <p:grpSpPr>
          <a:xfrm>
            <a:off x="3846930" y="2512990"/>
            <a:ext cx="1450141" cy="925067"/>
            <a:chOff x="3846930" y="2512990"/>
            <a:chExt cx="1450141" cy="925067"/>
          </a:xfrm>
        </p:grpSpPr>
        <p:grpSp>
          <p:nvGrpSpPr>
            <p:cNvPr id="64" name="Group 63">
              <a:extLst>
                <a:ext uri="{FF2B5EF4-FFF2-40B4-BE49-F238E27FC236}">
                  <a16:creationId xmlns="" xmlns:a16="http://schemas.microsoft.com/office/drawing/2014/main" id="{BF3F2BDD-24E2-15D9-B2A9-0376B1279422}"/>
                </a:ext>
              </a:extLst>
            </p:cNvPr>
            <p:cNvGrpSpPr/>
            <p:nvPr/>
          </p:nvGrpSpPr>
          <p:grpSpPr>
            <a:xfrm>
              <a:off x="3846930" y="2512990"/>
              <a:ext cx="1450141" cy="925067"/>
              <a:chOff x="675438" y="2434301"/>
              <a:chExt cx="1450141" cy="925067"/>
            </a:xfrm>
          </p:grpSpPr>
          <p:pic>
            <p:nvPicPr>
              <p:cNvPr id="65" name="Picture 64">
                <a:extLst>
                  <a:ext uri="{FF2B5EF4-FFF2-40B4-BE49-F238E27FC236}">
                    <a16:creationId xmlns="" xmlns:a16="http://schemas.microsoft.com/office/drawing/2014/main" id="{3E81F1B1-CF55-6B5F-C6DC-1B17414B796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75438" y="2434301"/>
                <a:ext cx="1450141" cy="925067"/>
              </a:xfrm>
              <a:prstGeom prst="rect">
                <a:avLst/>
              </a:prstGeom>
            </p:spPr>
          </p:pic>
          <p:sp>
            <p:nvSpPr>
              <p:cNvPr id="66" name="Oval 65">
                <a:extLst>
                  <a:ext uri="{FF2B5EF4-FFF2-40B4-BE49-F238E27FC236}">
                    <a16:creationId xmlns="" xmlns:a16="http://schemas.microsoft.com/office/drawing/2014/main" id="{A7F9BD4F-FA25-2B90-2143-0812DE4EAE55}"/>
                  </a:ext>
                </a:extLst>
              </p:cNvPr>
              <p:cNvSpPr/>
              <p:nvPr/>
            </p:nvSpPr>
            <p:spPr>
              <a:xfrm>
                <a:off x="1233729" y="2838339"/>
                <a:ext cx="333558" cy="333558"/>
              </a:xfrm>
              <a:prstGeom prst="ellipse">
                <a:avLst/>
              </a:prstGeom>
              <a:solidFill>
                <a:schemeClr val="bg1"/>
              </a:solidFill>
              <a:ln w="28575">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latin typeface="Mali" panose="00000500000000000000" pitchFamily="2" charset="-34"/>
                  <a:cs typeface="Mali" panose="00000500000000000000" pitchFamily="2" charset="-34"/>
                </a:endParaRPr>
              </a:p>
            </p:txBody>
          </p:sp>
        </p:grpSp>
        <p:sp>
          <p:nvSpPr>
            <p:cNvPr id="101" name="TextBox 100">
              <a:extLst>
                <a:ext uri="{FF2B5EF4-FFF2-40B4-BE49-F238E27FC236}">
                  <a16:creationId xmlns="" xmlns:a16="http://schemas.microsoft.com/office/drawing/2014/main" id="{6D73F356-6F26-6517-C702-D4B846745639}"/>
                </a:ext>
              </a:extLst>
            </p:cNvPr>
            <p:cNvSpPr txBox="1"/>
            <p:nvPr/>
          </p:nvSpPr>
          <p:spPr>
            <a:xfrm>
              <a:off x="4467702" y="2885771"/>
              <a:ext cx="208596" cy="380048"/>
            </a:xfrm>
            <a:prstGeom prst="rect">
              <a:avLst/>
            </a:prstGeom>
            <a:noFill/>
          </p:spPr>
          <p:txBody>
            <a:bodyPr wrap="square" rtlCol="0">
              <a:spAutoFit/>
            </a:bodyPr>
            <a:lstStyle/>
            <a:p>
              <a:pPr algn="ctr"/>
              <a:r>
                <a:rPr lang="en-GB" b="1" dirty="0">
                  <a:latin typeface="Mali" panose="00000500000000000000" pitchFamily="2" charset="-34"/>
                  <a:cs typeface="Mali" panose="00000500000000000000" pitchFamily="2" charset="-34"/>
                </a:rPr>
                <a:t>e</a:t>
              </a:r>
            </a:p>
          </p:txBody>
        </p:sp>
      </p:grpSp>
      <p:grpSp>
        <p:nvGrpSpPr>
          <p:cNvPr id="134" name="t">
            <a:extLst>
              <a:ext uri="{FF2B5EF4-FFF2-40B4-BE49-F238E27FC236}">
                <a16:creationId xmlns="" xmlns:a16="http://schemas.microsoft.com/office/drawing/2014/main" id="{0A18C9C9-4518-8A3E-6CF3-F675E6DC8889}"/>
              </a:ext>
            </a:extLst>
          </p:cNvPr>
          <p:cNvGrpSpPr/>
          <p:nvPr/>
        </p:nvGrpSpPr>
        <p:grpSpPr>
          <a:xfrm>
            <a:off x="5393949" y="2512990"/>
            <a:ext cx="1450141" cy="925067"/>
            <a:chOff x="5393949" y="2512990"/>
            <a:chExt cx="1450141" cy="925067"/>
          </a:xfrm>
        </p:grpSpPr>
        <p:grpSp>
          <p:nvGrpSpPr>
            <p:cNvPr id="67" name="Group 66">
              <a:extLst>
                <a:ext uri="{FF2B5EF4-FFF2-40B4-BE49-F238E27FC236}">
                  <a16:creationId xmlns="" xmlns:a16="http://schemas.microsoft.com/office/drawing/2014/main" id="{F2395D01-78A5-5BF5-9E46-BB80702DDBF8}"/>
                </a:ext>
              </a:extLst>
            </p:cNvPr>
            <p:cNvGrpSpPr/>
            <p:nvPr/>
          </p:nvGrpSpPr>
          <p:grpSpPr>
            <a:xfrm>
              <a:off x="5393949" y="2512990"/>
              <a:ext cx="1450141" cy="925067"/>
              <a:chOff x="675438" y="2434301"/>
              <a:chExt cx="1450141" cy="925067"/>
            </a:xfrm>
          </p:grpSpPr>
          <p:pic>
            <p:nvPicPr>
              <p:cNvPr id="68" name="Picture 67">
                <a:extLst>
                  <a:ext uri="{FF2B5EF4-FFF2-40B4-BE49-F238E27FC236}">
                    <a16:creationId xmlns="" xmlns:a16="http://schemas.microsoft.com/office/drawing/2014/main" id="{EF1DB35D-3A7A-52DA-D59B-D2237DDE49B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75438" y="2434301"/>
                <a:ext cx="1450141" cy="925067"/>
              </a:xfrm>
              <a:prstGeom prst="rect">
                <a:avLst/>
              </a:prstGeom>
            </p:spPr>
          </p:pic>
          <p:sp>
            <p:nvSpPr>
              <p:cNvPr id="69" name="Oval 68">
                <a:extLst>
                  <a:ext uri="{FF2B5EF4-FFF2-40B4-BE49-F238E27FC236}">
                    <a16:creationId xmlns="" xmlns:a16="http://schemas.microsoft.com/office/drawing/2014/main" id="{5A840465-198C-D205-02F4-3A9202210975}"/>
                  </a:ext>
                </a:extLst>
              </p:cNvPr>
              <p:cNvSpPr/>
              <p:nvPr/>
            </p:nvSpPr>
            <p:spPr>
              <a:xfrm>
                <a:off x="1233729" y="2838339"/>
                <a:ext cx="333558" cy="333558"/>
              </a:xfrm>
              <a:prstGeom prst="ellipse">
                <a:avLst/>
              </a:prstGeom>
              <a:solidFill>
                <a:schemeClr val="bg1"/>
              </a:solidFill>
              <a:ln w="28575">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latin typeface="Mali" panose="00000500000000000000" pitchFamily="2" charset="-34"/>
                  <a:cs typeface="Mali" panose="00000500000000000000" pitchFamily="2" charset="-34"/>
                </a:endParaRPr>
              </a:p>
            </p:txBody>
          </p:sp>
        </p:grpSp>
        <p:sp>
          <p:nvSpPr>
            <p:cNvPr id="102" name="TextBox 101">
              <a:extLst>
                <a:ext uri="{FF2B5EF4-FFF2-40B4-BE49-F238E27FC236}">
                  <a16:creationId xmlns="" xmlns:a16="http://schemas.microsoft.com/office/drawing/2014/main" id="{EB644948-54EE-645D-DA16-04BF0DEB50D0}"/>
                </a:ext>
              </a:extLst>
            </p:cNvPr>
            <p:cNvSpPr txBox="1"/>
            <p:nvPr/>
          </p:nvSpPr>
          <p:spPr>
            <a:xfrm>
              <a:off x="6014721" y="2885771"/>
              <a:ext cx="208596" cy="380048"/>
            </a:xfrm>
            <a:prstGeom prst="rect">
              <a:avLst/>
            </a:prstGeom>
            <a:noFill/>
          </p:spPr>
          <p:txBody>
            <a:bodyPr wrap="square" rtlCol="0">
              <a:spAutoFit/>
            </a:bodyPr>
            <a:lstStyle/>
            <a:p>
              <a:pPr algn="ctr"/>
              <a:r>
                <a:rPr lang="en-GB" b="1" dirty="0">
                  <a:latin typeface="Mali" panose="00000500000000000000" pitchFamily="2" charset="-34"/>
                  <a:cs typeface="Mali" panose="00000500000000000000" pitchFamily="2" charset="-34"/>
                </a:rPr>
                <a:t>m</a:t>
              </a:r>
            </a:p>
          </p:txBody>
        </p:sp>
      </p:grpSp>
      <p:grpSp>
        <p:nvGrpSpPr>
          <p:cNvPr id="135" name="r">
            <a:extLst>
              <a:ext uri="{FF2B5EF4-FFF2-40B4-BE49-F238E27FC236}">
                <a16:creationId xmlns="" xmlns:a16="http://schemas.microsoft.com/office/drawing/2014/main" id="{8A5A21B7-D9BF-2A5F-B430-CA057000FDB7}"/>
              </a:ext>
            </a:extLst>
          </p:cNvPr>
          <p:cNvGrpSpPr/>
          <p:nvPr/>
        </p:nvGrpSpPr>
        <p:grpSpPr>
          <a:xfrm>
            <a:off x="6940967" y="2512990"/>
            <a:ext cx="1450141" cy="925067"/>
            <a:chOff x="6940967" y="2512990"/>
            <a:chExt cx="1450141" cy="925067"/>
          </a:xfrm>
        </p:grpSpPr>
        <p:grpSp>
          <p:nvGrpSpPr>
            <p:cNvPr id="70" name="Group 69">
              <a:extLst>
                <a:ext uri="{FF2B5EF4-FFF2-40B4-BE49-F238E27FC236}">
                  <a16:creationId xmlns="" xmlns:a16="http://schemas.microsoft.com/office/drawing/2014/main" id="{EF221CB8-D7A3-EC0D-F192-890B2B4294C3}"/>
                </a:ext>
              </a:extLst>
            </p:cNvPr>
            <p:cNvGrpSpPr/>
            <p:nvPr/>
          </p:nvGrpSpPr>
          <p:grpSpPr>
            <a:xfrm>
              <a:off x="6940967" y="2512990"/>
              <a:ext cx="1450141" cy="925067"/>
              <a:chOff x="675438" y="2434301"/>
              <a:chExt cx="1450141" cy="925067"/>
            </a:xfrm>
          </p:grpSpPr>
          <p:pic>
            <p:nvPicPr>
              <p:cNvPr id="71" name="Picture 70">
                <a:extLst>
                  <a:ext uri="{FF2B5EF4-FFF2-40B4-BE49-F238E27FC236}">
                    <a16:creationId xmlns="" xmlns:a16="http://schemas.microsoft.com/office/drawing/2014/main" id="{1AE2859D-F0B9-80CB-3153-5E372E4BEDC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75438" y="2434301"/>
                <a:ext cx="1450141" cy="925067"/>
              </a:xfrm>
              <a:prstGeom prst="rect">
                <a:avLst/>
              </a:prstGeom>
            </p:spPr>
          </p:pic>
          <p:sp>
            <p:nvSpPr>
              <p:cNvPr id="72" name="Oval 71">
                <a:extLst>
                  <a:ext uri="{FF2B5EF4-FFF2-40B4-BE49-F238E27FC236}">
                    <a16:creationId xmlns="" xmlns:a16="http://schemas.microsoft.com/office/drawing/2014/main" id="{32F9EEA9-9C3B-9ED2-72ED-DA30CDE47EA0}"/>
                  </a:ext>
                </a:extLst>
              </p:cNvPr>
              <p:cNvSpPr/>
              <p:nvPr/>
            </p:nvSpPr>
            <p:spPr>
              <a:xfrm>
                <a:off x="1233729" y="2838339"/>
                <a:ext cx="333558" cy="333558"/>
              </a:xfrm>
              <a:prstGeom prst="ellipse">
                <a:avLst/>
              </a:prstGeom>
              <a:solidFill>
                <a:schemeClr val="bg1"/>
              </a:solidFill>
              <a:ln w="28575">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latin typeface="Mali" panose="00000500000000000000" pitchFamily="2" charset="-34"/>
                  <a:cs typeface="Mali" panose="00000500000000000000" pitchFamily="2" charset="-34"/>
                </a:endParaRPr>
              </a:p>
            </p:txBody>
          </p:sp>
        </p:grpSp>
        <p:sp>
          <p:nvSpPr>
            <p:cNvPr id="103" name="TextBox 102">
              <a:extLst>
                <a:ext uri="{FF2B5EF4-FFF2-40B4-BE49-F238E27FC236}">
                  <a16:creationId xmlns="" xmlns:a16="http://schemas.microsoft.com/office/drawing/2014/main" id="{3AEDD129-92D2-C4C1-8972-EA900B4D2D8F}"/>
                </a:ext>
              </a:extLst>
            </p:cNvPr>
            <p:cNvSpPr txBox="1"/>
            <p:nvPr/>
          </p:nvSpPr>
          <p:spPr>
            <a:xfrm>
              <a:off x="7561740" y="2915215"/>
              <a:ext cx="208596" cy="380048"/>
            </a:xfrm>
            <a:prstGeom prst="rect">
              <a:avLst/>
            </a:prstGeom>
            <a:noFill/>
          </p:spPr>
          <p:txBody>
            <a:bodyPr wrap="square" rtlCol="0">
              <a:spAutoFit/>
            </a:bodyPr>
            <a:lstStyle/>
            <a:p>
              <a:pPr algn="ctr"/>
              <a:r>
                <a:rPr lang="en-GB" b="1" dirty="0">
                  <a:latin typeface="Mali" panose="00000500000000000000" pitchFamily="2" charset="-34"/>
                  <a:cs typeface="Mali" panose="00000500000000000000" pitchFamily="2" charset="-34"/>
                </a:rPr>
                <a:t>b</a:t>
              </a:r>
            </a:p>
          </p:txBody>
        </p:sp>
      </p:grpSp>
      <p:grpSp>
        <p:nvGrpSpPr>
          <p:cNvPr id="130" name="g">
            <a:extLst>
              <a:ext uri="{FF2B5EF4-FFF2-40B4-BE49-F238E27FC236}">
                <a16:creationId xmlns="" xmlns:a16="http://schemas.microsoft.com/office/drawing/2014/main" id="{0ECC3B91-6A95-D533-FA4C-43BB5A4120C4}"/>
              </a:ext>
            </a:extLst>
          </p:cNvPr>
          <p:cNvGrpSpPr/>
          <p:nvPr/>
        </p:nvGrpSpPr>
        <p:grpSpPr>
          <a:xfrm>
            <a:off x="1526402" y="3592907"/>
            <a:ext cx="1450141" cy="925067"/>
            <a:chOff x="1526402" y="3528843"/>
            <a:chExt cx="1450141" cy="925067"/>
          </a:xfrm>
        </p:grpSpPr>
        <p:grpSp>
          <p:nvGrpSpPr>
            <p:cNvPr id="104" name="Group 103">
              <a:extLst>
                <a:ext uri="{FF2B5EF4-FFF2-40B4-BE49-F238E27FC236}">
                  <a16:creationId xmlns="" xmlns:a16="http://schemas.microsoft.com/office/drawing/2014/main" id="{3DFDF2D1-B6CB-0269-03C2-9AF60F0499FB}"/>
                </a:ext>
              </a:extLst>
            </p:cNvPr>
            <p:cNvGrpSpPr/>
            <p:nvPr/>
          </p:nvGrpSpPr>
          <p:grpSpPr>
            <a:xfrm>
              <a:off x="1526402" y="3528843"/>
              <a:ext cx="1450141" cy="925067"/>
              <a:chOff x="675438" y="2434301"/>
              <a:chExt cx="1450141" cy="925067"/>
            </a:xfrm>
          </p:grpSpPr>
          <p:pic>
            <p:nvPicPr>
              <p:cNvPr id="105" name="Picture 104">
                <a:extLst>
                  <a:ext uri="{FF2B5EF4-FFF2-40B4-BE49-F238E27FC236}">
                    <a16:creationId xmlns="" xmlns:a16="http://schemas.microsoft.com/office/drawing/2014/main" id="{70956BFE-2C7E-9246-837C-708131AB6CB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75438" y="2434301"/>
                <a:ext cx="1450141" cy="925067"/>
              </a:xfrm>
              <a:prstGeom prst="rect">
                <a:avLst/>
              </a:prstGeom>
            </p:spPr>
          </p:pic>
          <p:sp>
            <p:nvSpPr>
              <p:cNvPr id="106" name="Oval 105">
                <a:extLst>
                  <a:ext uri="{FF2B5EF4-FFF2-40B4-BE49-F238E27FC236}">
                    <a16:creationId xmlns="" xmlns:a16="http://schemas.microsoft.com/office/drawing/2014/main" id="{3B92E3BD-E762-8C3B-022D-00544B2618C0}"/>
                  </a:ext>
                </a:extLst>
              </p:cNvPr>
              <p:cNvSpPr/>
              <p:nvPr/>
            </p:nvSpPr>
            <p:spPr>
              <a:xfrm>
                <a:off x="1233729" y="2838339"/>
                <a:ext cx="333558" cy="333558"/>
              </a:xfrm>
              <a:prstGeom prst="ellipse">
                <a:avLst/>
              </a:prstGeom>
              <a:solidFill>
                <a:schemeClr val="bg1"/>
              </a:solidFill>
              <a:ln w="28575">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latin typeface="Mali" panose="00000500000000000000" pitchFamily="2" charset="-34"/>
                  <a:cs typeface="Mali" panose="00000500000000000000" pitchFamily="2" charset="-34"/>
                </a:endParaRPr>
              </a:p>
            </p:txBody>
          </p:sp>
        </p:grpSp>
        <p:sp>
          <p:nvSpPr>
            <p:cNvPr id="116" name="TextBox 115">
              <a:extLst>
                <a:ext uri="{FF2B5EF4-FFF2-40B4-BE49-F238E27FC236}">
                  <a16:creationId xmlns="" xmlns:a16="http://schemas.microsoft.com/office/drawing/2014/main" id="{8B9144BF-1F78-28CB-67FB-8C559DC0947F}"/>
                </a:ext>
              </a:extLst>
            </p:cNvPr>
            <p:cNvSpPr txBox="1"/>
            <p:nvPr/>
          </p:nvSpPr>
          <p:spPr>
            <a:xfrm>
              <a:off x="2153796" y="3903812"/>
              <a:ext cx="208596" cy="380048"/>
            </a:xfrm>
            <a:prstGeom prst="rect">
              <a:avLst/>
            </a:prstGeom>
            <a:noFill/>
          </p:spPr>
          <p:txBody>
            <a:bodyPr wrap="square" rtlCol="0">
              <a:spAutoFit/>
            </a:bodyPr>
            <a:lstStyle/>
            <a:p>
              <a:pPr algn="ctr"/>
              <a:r>
                <a:rPr lang="en-GB" b="1" dirty="0">
                  <a:latin typeface="Mali" panose="00000500000000000000" pitchFamily="2" charset="-34"/>
                  <a:cs typeface="Mali" panose="00000500000000000000" pitchFamily="2" charset="-34"/>
                </a:rPr>
                <a:t>e</a:t>
              </a:r>
            </a:p>
          </p:txBody>
        </p:sp>
      </p:grpSp>
      <p:grpSp>
        <p:nvGrpSpPr>
          <p:cNvPr id="131" name="o">
            <a:extLst>
              <a:ext uri="{FF2B5EF4-FFF2-40B4-BE49-F238E27FC236}">
                <a16:creationId xmlns="" xmlns:a16="http://schemas.microsoft.com/office/drawing/2014/main" id="{3D9A0ABC-0E94-0ED0-3910-D86E93738E5F}"/>
              </a:ext>
            </a:extLst>
          </p:cNvPr>
          <p:cNvGrpSpPr/>
          <p:nvPr/>
        </p:nvGrpSpPr>
        <p:grpSpPr>
          <a:xfrm>
            <a:off x="3073421" y="3592907"/>
            <a:ext cx="1450141" cy="925067"/>
            <a:chOff x="3073421" y="3528843"/>
            <a:chExt cx="1450141" cy="925067"/>
          </a:xfrm>
        </p:grpSpPr>
        <p:grpSp>
          <p:nvGrpSpPr>
            <p:cNvPr id="107" name="Group 106">
              <a:extLst>
                <a:ext uri="{FF2B5EF4-FFF2-40B4-BE49-F238E27FC236}">
                  <a16:creationId xmlns="" xmlns:a16="http://schemas.microsoft.com/office/drawing/2014/main" id="{384E2A22-1045-A056-FF49-4C93FA8ABDB3}"/>
                </a:ext>
              </a:extLst>
            </p:cNvPr>
            <p:cNvGrpSpPr/>
            <p:nvPr/>
          </p:nvGrpSpPr>
          <p:grpSpPr>
            <a:xfrm>
              <a:off x="3073421" y="3528843"/>
              <a:ext cx="1450141" cy="925067"/>
              <a:chOff x="675438" y="2434301"/>
              <a:chExt cx="1450141" cy="925067"/>
            </a:xfrm>
          </p:grpSpPr>
          <p:pic>
            <p:nvPicPr>
              <p:cNvPr id="108" name="Picture 107">
                <a:extLst>
                  <a:ext uri="{FF2B5EF4-FFF2-40B4-BE49-F238E27FC236}">
                    <a16:creationId xmlns="" xmlns:a16="http://schemas.microsoft.com/office/drawing/2014/main" id="{B25B921B-2481-0935-84DE-7F8CC7FE813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75438" y="2434301"/>
                <a:ext cx="1450141" cy="925067"/>
              </a:xfrm>
              <a:prstGeom prst="rect">
                <a:avLst/>
              </a:prstGeom>
            </p:spPr>
          </p:pic>
          <p:sp>
            <p:nvSpPr>
              <p:cNvPr id="109" name="Oval 108">
                <a:extLst>
                  <a:ext uri="{FF2B5EF4-FFF2-40B4-BE49-F238E27FC236}">
                    <a16:creationId xmlns="" xmlns:a16="http://schemas.microsoft.com/office/drawing/2014/main" id="{8FCC1362-BA8C-BF75-7D1A-4205BF2372A9}"/>
                  </a:ext>
                </a:extLst>
              </p:cNvPr>
              <p:cNvSpPr/>
              <p:nvPr/>
            </p:nvSpPr>
            <p:spPr>
              <a:xfrm>
                <a:off x="1233729" y="2838339"/>
                <a:ext cx="333558" cy="333558"/>
              </a:xfrm>
              <a:prstGeom prst="ellipse">
                <a:avLst/>
              </a:prstGeom>
              <a:solidFill>
                <a:schemeClr val="bg1"/>
              </a:solidFill>
              <a:ln w="28575">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latin typeface="Mali" panose="00000500000000000000" pitchFamily="2" charset="-34"/>
                  <a:cs typeface="Mali" panose="00000500000000000000" pitchFamily="2" charset="-34"/>
                </a:endParaRPr>
              </a:p>
            </p:txBody>
          </p:sp>
        </p:grpSp>
        <p:sp>
          <p:nvSpPr>
            <p:cNvPr id="117" name="TextBox 116">
              <a:extLst>
                <a:ext uri="{FF2B5EF4-FFF2-40B4-BE49-F238E27FC236}">
                  <a16:creationId xmlns="" xmlns:a16="http://schemas.microsoft.com/office/drawing/2014/main" id="{19B6DE86-20EC-AF2C-48AE-EE416BF8FB40}"/>
                </a:ext>
              </a:extLst>
            </p:cNvPr>
            <p:cNvSpPr txBox="1"/>
            <p:nvPr/>
          </p:nvSpPr>
          <p:spPr>
            <a:xfrm>
              <a:off x="3694193" y="3896124"/>
              <a:ext cx="208596" cy="380048"/>
            </a:xfrm>
            <a:prstGeom prst="rect">
              <a:avLst/>
            </a:prstGeom>
            <a:noFill/>
          </p:spPr>
          <p:txBody>
            <a:bodyPr wrap="square" rtlCol="0">
              <a:spAutoFit/>
            </a:bodyPr>
            <a:lstStyle/>
            <a:p>
              <a:pPr algn="ctr"/>
              <a:r>
                <a:rPr lang="en-GB" b="1" dirty="0">
                  <a:latin typeface="Mali" panose="00000500000000000000" pitchFamily="2" charset="-34"/>
                  <a:cs typeface="Mali" panose="00000500000000000000" pitchFamily="2" charset="-34"/>
                </a:rPr>
                <a:t>o</a:t>
              </a:r>
            </a:p>
          </p:txBody>
        </p:sp>
      </p:grpSp>
      <p:grpSp>
        <p:nvGrpSpPr>
          <p:cNvPr id="133" name="e">
            <a:extLst>
              <a:ext uri="{FF2B5EF4-FFF2-40B4-BE49-F238E27FC236}">
                <a16:creationId xmlns="" xmlns:a16="http://schemas.microsoft.com/office/drawing/2014/main" id="{07C56171-5345-C17E-9B20-E9F56CAF045A}"/>
              </a:ext>
            </a:extLst>
          </p:cNvPr>
          <p:cNvGrpSpPr/>
          <p:nvPr/>
        </p:nvGrpSpPr>
        <p:grpSpPr>
          <a:xfrm>
            <a:off x="4620440" y="3592907"/>
            <a:ext cx="1450141" cy="925067"/>
            <a:chOff x="4620440" y="3528843"/>
            <a:chExt cx="1450141" cy="925067"/>
          </a:xfrm>
        </p:grpSpPr>
        <p:grpSp>
          <p:nvGrpSpPr>
            <p:cNvPr id="110" name="Group 109">
              <a:extLst>
                <a:ext uri="{FF2B5EF4-FFF2-40B4-BE49-F238E27FC236}">
                  <a16:creationId xmlns="" xmlns:a16="http://schemas.microsoft.com/office/drawing/2014/main" id="{0FC85F30-A23A-5632-8555-C2E3D4B7B35F}"/>
                </a:ext>
              </a:extLst>
            </p:cNvPr>
            <p:cNvGrpSpPr/>
            <p:nvPr/>
          </p:nvGrpSpPr>
          <p:grpSpPr>
            <a:xfrm>
              <a:off x="4620440" y="3528843"/>
              <a:ext cx="1450141" cy="925067"/>
              <a:chOff x="675438" y="2434301"/>
              <a:chExt cx="1450141" cy="925067"/>
            </a:xfrm>
          </p:grpSpPr>
          <p:pic>
            <p:nvPicPr>
              <p:cNvPr id="111" name="Picture 110">
                <a:extLst>
                  <a:ext uri="{FF2B5EF4-FFF2-40B4-BE49-F238E27FC236}">
                    <a16:creationId xmlns="" xmlns:a16="http://schemas.microsoft.com/office/drawing/2014/main" id="{80E38F6D-81CF-DE11-1A90-A9D191D8864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75438" y="2434301"/>
                <a:ext cx="1450141" cy="925067"/>
              </a:xfrm>
              <a:prstGeom prst="rect">
                <a:avLst/>
              </a:prstGeom>
            </p:spPr>
          </p:pic>
          <p:sp>
            <p:nvSpPr>
              <p:cNvPr id="112" name="Oval 111">
                <a:extLst>
                  <a:ext uri="{FF2B5EF4-FFF2-40B4-BE49-F238E27FC236}">
                    <a16:creationId xmlns="" xmlns:a16="http://schemas.microsoft.com/office/drawing/2014/main" id="{6F689A07-79D2-058C-4E6B-B00F401773FD}"/>
                  </a:ext>
                </a:extLst>
              </p:cNvPr>
              <p:cNvSpPr/>
              <p:nvPr/>
            </p:nvSpPr>
            <p:spPr>
              <a:xfrm>
                <a:off x="1233729" y="2838339"/>
                <a:ext cx="333558" cy="333558"/>
              </a:xfrm>
              <a:prstGeom prst="ellipse">
                <a:avLst/>
              </a:prstGeom>
              <a:solidFill>
                <a:schemeClr val="bg1"/>
              </a:solidFill>
              <a:ln w="28575">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latin typeface="Mali" panose="00000500000000000000" pitchFamily="2" charset="-34"/>
                  <a:cs typeface="Mali" panose="00000500000000000000" pitchFamily="2" charset="-34"/>
                </a:endParaRPr>
              </a:p>
            </p:txBody>
          </p:sp>
        </p:grpSp>
        <p:sp>
          <p:nvSpPr>
            <p:cNvPr id="118" name="TextBox 117">
              <a:extLst>
                <a:ext uri="{FF2B5EF4-FFF2-40B4-BE49-F238E27FC236}">
                  <a16:creationId xmlns="" xmlns:a16="http://schemas.microsoft.com/office/drawing/2014/main" id="{4B9EB153-DB2E-DC7B-13A4-2D6A4F413D48}"/>
                </a:ext>
              </a:extLst>
            </p:cNvPr>
            <p:cNvSpPr txBox="1"/>
            <p:nvPr/>
          </p:nvSpPr>
          <p:spPr>
            <a:xfrm>
              <a:off x="5241212" y="3896124"/>
              <a:ext cx="208596" cy="380048"/>
            </a:xfrm>
            <a:prstGeom prst="rect">
              <a:avLst/>
            </a:prstGeom>
            <a:noFill/>
          </p:spPr>
          <p:txBody>
            <a:bodyPr wrap="square" rtlCol="0">
              <a:spAutoFit/>
            </a:bodyPr>
            <a:lstStyle/>
            <a:p>
              <a:pPr algn="ctr"/>
              <a:r>
                <a:rPr lang="en-GB" b="1" dirty="0">
                  <a:latin typeface="Mali" panose="00000500000000000000" pitchFamily="2" charset="-34"/>
                  <a:cs typeface="Mali" panose="00000500000000000000" pitchFamily="2" charset="-34"/>
                </a:rPr>
                <a:t>c</a:t>
              </a:r>
            </a:p>
          </p:txBody>
        </p:sp>
      </p:grpSp>
      <p:grpSp>
        <p:nvGrpSpPr>
          <p:cNvPr id="136" name="n">
            <a:extLst>
              <a:ext uri="{FF2B5EF4-FFF2-40B4-BE49-F238E27FC236}">
                <a16:creationId xmlns="" xmlns:a16="http://schemas.microsoft.com/office/drawing/2014/main" id="{06EC54C2-041F-5973-247E-50C6842E9052}"/>
              </a:ext>
            </a:extLst>
          </p:cNvPr>
          <p:cNvGrpSpPr/>
          <p:nvPr/>
        </p:nvGrpSpPr>
        <p:grpSpPr>
          <a:xfrm>
            <a:off x="6167458" y="3592907"/>
            <a:ext cx="1450141" cy="925067"/>
            <a:chOff x="6167458" y="3528843"/>
            <a:chExt cx="1450141" cy="925067"/>
          </a:xfrm>
        </p:grpSpPr>
        <p:grpSp>
          <p:nvGrpSpPr>
            <p:cNvPr id="113" name="Group 112">
              <a:extLst>
                <a:ext uri="{FF2B5EF4-FFF2-40B4-BE49-F238E27FC236}">
                  <a16:creationId xmlns="" xmlns:a16="http://schemas.microsoft.com/office/drawing/2014/main" id="{916E9666-E275-3651-2D59-EDB65AB8698A}"/>
                </a:ext>
              </a:extLst>
            </p:cNvPr>
            <p:cNvGrpSpPr/>
            <p:nvPr/>
          </p:nvGrpSpPr>
          <p:grpSpPr>
            <a:xfrm>
              <a:off x="6167458" y="3528843"/>
              <a:ext cx="1450141" cy="925067"/>
              <a:chOff x="675438" y="2434301"/>
              <a:chExt cx="1450141" cy="925067"/>
            </a:xfrm>
          </p:grpSpPr>
          <p:pic>
            <p:nvPicPr>
              <p:cNvPr id="114" name="Picture 113">
                <a:extLst>
                  <a:ext uri="{FF2B5EF4-FFF2-40B4-BE49-F238E27FC236}">
                    <a16:creationId xmlns="" xmlns:a16="http://schemas.microsoft.com/office/drawing/2014/main" id="{E68AD18E-9638-63A0-DD2C-E6F54221EB9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75438" y="2434301"/>
                <a:ext cx="1450141" cy="925067"/>
              </a:xfrm>
              <a:prstGeom prst="rect">
                <a:avLst/>
              </a:prstGeom>
            </p:spPr>
          </p:pic>
          <p:sp>
            <p:nvSpPr>
              <p:cNvPr id="115" name="Oval 114">
                <a:extLst>
                  <a:ext uri="{FF2B5EF4-FFF2-40B4-BE49-F238E27FC236}">
                    <a16:creationId xmlns="" xmlns:a16="http://schemas.microsoft.com/office/drawing/2014/main" id="{28774CA5-A8C1-5BF3-8F40-5853009F3A93}"/>
                  </a:ext>
                </a:extLst>
              </p:cNvPr>
              <p:cNvSpPr/>
              <p:nvPr/>
            </p:nvSpPr>
            <p:spPr>
              <a:xfrm>
                <a:off x="1233729" y="2838339"/>
                <a:ext cx="333558" cy="333558"/>
              </a:xfrm>
              <a:prstGeom prst="ellipse">
                <a:avLst/>
              </a:prstGeom>
              <a:solidFill>
                <a:schemeClr val="bg1"/>
              </a:solidFill>
              <a:ln w="28575">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latin typeface="Mali" panose="00000500000000000000" pitchFamily="2" charset="-34"/>
                  <a:cs typeface="Mali" panose="00000500000000000000" pitchFamily="2" charset="-34"/>
                </a:endParaRPr>
              </a:p>
            </p:txBody>
          </p:sp>
        </p:grpSp>
        <p:sp>
          <p:nvSpPr>
            <p:cNvPr id="119" name="TextBox 118">
              <a:extLst>
                <a:ext uri="{FF2B5EF4-FFF2-40B4-BE49-F238E27FC236}">
                  <a16:creationId xmlns="" xmlns:a16="http://schemas.microsoft.com/office/drawing/2014/main" id="{73138B45-D4C8-F924-BD69-1BBC0528E005}"/>
                </a:ext>
              </a:extLst>
            </p:cNvPr>
            <p:cNvSpPr txBox="1"/>
            <p:nvPr/>
          </p:nvSpPr>
          <p:spPr>
            <a:xfrm>
              <a:off x="6788231" y="3896124"/>
              <a:ext cx="208596" cy="380048"/>
            </a:xfrm>
            <a:prstGeom prst="rect">
              <a:avLst/>
            </a:prstGeom>
            <a:noFill/>
          </p:spPr>
          <p:txBody>
            <a:bodyPr wrap="square" rtlCol="0">
              <a:spAutoFit/>
            </a:bodyPr>
            <a:lstStyle/>
            <a:p>
              <a:pPr algn="ctr"/>
              <a:r>
                <a:rPr lang="en-GB" b="1" dirty="0">
                  <a:latin typeface="Mali" panose="00000500000000000000" pitchFamily="2" charset="-34"/>
                  <a:cs typeface="Mali" panose="00000500000000000000" pitchFamily="2" charset="-34"/>
                </a:rPr>
                <a:t>n</a:t>
              </a:r>
            </a:p>
          </p:txBody>
        </p:sp>
      </p:grpSp>
      <p:sp>
        <p:nvSpPr>
          <p:cNvPr id="122" name="b">
            <a:extLst>
              <a:ext uri="{FF2B5EF4-FFF2-40B4-BE49-F238E27FC236}">
                <a16:creationId xmlns="" xmlns:a16="http://schemas.microsoft.com/office/drawing/2014/main" id="{3E2DA15C-5C98-BF27-789F-FAC9EFAD193F}"/>
              </a:ext>
            </a:extLst>
          </p:cNvPr>
          <p:cNvSpPr txBox="1"/>
          <p:nvPr/>
        </p:nvSpPr>
        <p:spPr>
          <a:xfrm>
            <a:off x="5437114" y="1595685"/>
            <a:ext cx="208596" cy="380048"/>
          </a:xfrm>
          <a:prstGeom prst="rect">
            <a:avLst/>
          </a:prstGeom>
          <a:noFill/>
        </p:spPr>
        <p:txBody>
          <a:bodyPr wrap="square" rtlCol="0">
            <a:spAutoFit/>
          </a:bodyPr>
          <a:lstStyle/>
          <a:p>
            <a:pPr algn="ctr"/>
            <a:r>
              <a:rPr lang="en-GB" b="1" dirty="0">
                <a:solidFill>
                  <a:srgbClr val="E94E13"/>
                </a:solidFill>
                <a:latin typeface="Mali" panose="00000500000000000000" pitchFamily="2" charset="-34"/>
                <a:cs typeface="Mali" panose="00000500000000000000" pitchFamily="2" charset="-34"/>
              </a:rPr>
              <a:t>b</a:t>
            </a:r>
          </a:p>
        </p:txBody>
      </p:sp>
      <p:sp>
        <p:nvSpPr>
          <p:cNvPr id="123" name="e">
            <a:extLst>
              <a:ext uri="{FF2B5EF4-FFF2-40B4-BE49-F238E27FC236}">
                <a16:creationId xmlns="" xmlns:a16="http://schemas.microsoft.com/office/drawing/2014/main" id="{C0A6683C-7C34-AE79-0251-C7177940B551}"/>
              </a:ext>
            </a:extLst>
          </p:cNvPr>
          <p:cNvSpPr txBox="1"/>
          <p:nvPr/>
        </p:nvSpPr>
        <p:spPr>
          <a:xfrm>
            <a:off x="5632366" y="1595685"/>
            <a:ext cx="208596" cy="380048"/>
          </a:xfrm>
          <a:prstGeom prst="rect">
            <a:avLst/>
          </a:prstGeom>
          <a:noFill/>
        </p:spPr>
        <p:txBody>
          <a:bodyPr wrap="square" rtlCol="0">
            <a:spAutoFit/>
          </a:bodyPr>
          <a:lstStyle/>
          <a:p>
            <a:pPr algn="ctr"/>
            <a:r>
              <a:rPr lang="en-GB" b="1" dirty="0">
                <a:solidFill>
                  <a:srgbClr val="E94E13"/>
                </a:solidFill>
                <a:latin typeface="Mali" panose="00000500000000000000" pitchFamily="2" charset="-34"/>
                <a:cs typeface="Mali" panose="00000500000000000000" pitchFamily="2" charset="-34"/>
              </a:rPr>
              <a:t>e</a:t>
            </a:r>
          </a:p>
        </p:txBody>
      </p:sp>
      <p:sp>
        <p:nvSpPr>
          <p:cNvPr id="124" name="c">
            <a:extLst>
              <a:ext uri="{FF2B5EF4-FFF2-40B4-BE49-F238E27FC236}">
                <a16:creationId xmlns="" xmlns:a16="http://schemas.microsoft.com/office/drawing/2014/main" id="{756C97B6-350C-0B9B-5484-C916D2564AAF}"/>
              </a:ext>
            </a:extLst>
          </p:cNvPr>
          <p:cNvSpPr txBox="1"/>
          <p:nvPr/>
        </p:nvSpPr>
        <p:spPr>
          <a:xfrm>
            <a:off x="5827618" y="1595685"/>
            <a:ext cx="208596" cy="380048"/>
          </a:xfrm>
          <a:prstGeom prst="rect">
            <a:avLst/>
          </a:prstGeom>
          <a:noFill/>
        </p:spPr>
        <p:txBody>
          <a:bodyPr wrap="square" rtlCol="0">
            <a:spAutoFit/>
          </a:bodyPr>
          <a:lstStyle/>
          <a:p>
            <a:pPr algn="ctr"/>
            <a:r>
              <a:rPr lang="en-GB" b="1" dirty="0">
                <a:solidFill>
                  <a:srgbClr val="E94E13"/>
                </a:solidFill>
                <a:latin typeface="Mali" panose="00000500000000000000" pitchFamily="2" charset="-34"/>
                <a:cs typeface="Mali" panose="00000500000000000000" pitchFamily="2" charset="-34"/>
              </a:rPr>
              <a:t>c</a:t>
            </a:r>
          </a:p>
        </p:txBody>
      </p:sp>
      <p:sp>
        <p:nvSpPr>
          <p:cNvPr id="125" name="a">
            <a:extLst>
              <a:ext uri="{FF2B5EF4-FFF2-40B4-BE49-F238E27FC236}">
                <a16:creationId xmlns="" xmlns:a16="http://schemas.microsoft.com/office/drawing/2014/main" id="{C74E7BFF-1BF4-7B65-00F7-78F2D031392F}"/>
              </a:ext>
            </a:extLst>
          </p:cNvPr>
          <p:cNvSpPr txBox="1"/>
          <p:nvPr/>
        </p:nvSpPr>
        <p:spPr>
          <a:xfrm>
            <a:off x="6022870" y="1595685"/>
            <a:ext cx="208596" cy="380048"/>
          </a:xfrm>
          <a:prstGeom prst="rect">
            <a:avLst/>
          </a:prstGeom>
          <a:noFill/>
        </p:spPr>
        <p:txBody>
          <a:bodyPr wrap="square" rtlCol="0">
            <a:spAutoFit/>
          </a:bodyPr>
          <a:lstStyle/>
          <a:p>
            <a:pPr algn="ctr"/>
            <a:r>
              <a:rPr lang="en-GB" b="1" dirty="0">
                <a:solidFill>
                  <a:srgbClr val="E94E13"/>
                </a:solidFill>
                <a:latin typeface="Mali" panose="00000500000000000000" pitchFamily="2" charset="-34"/>
                <a:cs typeface="Mali" panose="00000500000000000000" pitchFamily="2" charset="-34"/>
              </a:rPr>
              <a:t>a</a:t>
            </a:r>
          </a:p>
        </p:txBody>
      </p:sp>
      <p:sp>
        <p:nvSpPr>
          <p:cNvPr id="126" name="m">
            <a:extLst>
              <a:ext uri="{FF2B5EF4-FFF2-40B4-BE49-F238E27FC236}">
                <a16:creationId xmlns="" xmlns:a16="http://schemas.microsoft.com/office/drawing/2014/main" id="{27717DB0-7E54-07F6-C5DF-3989430D18C1}"/>
              </a:ext>
            </a:extLst>
          </p:cNvPr>
          <p:cNvSpPr txBox="1"/>
          <p:nvPr/>
        </p:nvSpPr>
        <p:spPr>
          <a:xfrm>
            <a:off x="6218122" y="1595685"/>
            <a:ext cx="208596" cy="380048"/>
          </a:xfrm>
          <a:prstGeom prst="rect">
            <a:avLst/>
          </a:prstGeom>
          <a:noFill/>
        </p:spPr>
        <p:txBody>
          <a:bodyPr wrap="square" rtlCol="0">
            <a:spAutoFit/>
          </a:bodyPr>
          <a:lstStyle/>
          <a:p>
            <a:pPr algn="ctr"/>
            <a:r>
              <a:rPr lang="en-GB" b="1" dirty="0">
                <a:solidFill>
                  <a:srgbClr val="E94E13"/>
                </a:solidFill>
                <a:latin typeface="Mali" panose="00000500000000000000" pitchFamily="2" charset="-34"/>
                <a:cs typeface="Mali" panose="00000500000000000000" pitchFamily="2" charset="-34"/>
              </a:rPr>
              <a:t>m</a:t>
            </a:r>
          </a:p>
        </p:txBody>
      </p:sp>
      <p:sp>
        <p:nvSpPr>
          <p:cNvPr id="127" name="e">
            <a:extLst>
              <a:ext uri="{FF2B5EF4-FFF2-40B4-BE49-F238E27FC236}">
                <a16:creationId xmlns="" xmlns:a16="http://schemas.microsoft.com/office/drawing/2014/main" id="{74DABA73-6E46-0F29-2318-B5A405B784A6}"/>
              </a:ext>
            </a:extLst>
          </p:cNvPr>
          <p:cNvSpPr txBox="1"/>
          <p:nvPr/>
        </p:nvSpPr>
        <p:spPr>
          <a:xfrm>
            <a:off x="6413376" y="1595685"/>
            <a:ext cx="208596" cy="380048"/>
          </a:xfrm>
          <a:prstGeom prst="rect">
            <a:avLst/>
          </a:prstGeom>
          <a:noFill/>
        </p:spPr>
        <p:txBody>
          <a:bodyPr wrap="square" rtlCol="0">
            <a:spAutoFit/>
          </a:bodyPr>
          <a:lstStyle/>
          <a:p>
            <a:pPr algn="ctr"/>
            <a:r>
              <a:rPr lang="en-GB" b="1" dirty="0">
                <a:solidFill>
                  <a:srgbClr val="E94E13"/>
                </a:solidFill>
                <a:latin typeface="Mali" panose="00000500000000000000" pitchFamily="2" charset="-34"/>
                <a:cs typeface="Mali" panose="00000500000000000000" pitchFamily="2" charset="-34"/>
              </a:rPr>
              <a:t>e</a:t>
            </a:r>
          </a:p>
        </p:txBody>
      </p:sp>
    </p:spTree>
    <p:extLst>
      <p:ext uri="{BB962C8B-B14F-4D97-AF65-F5344CB8AC3E}">
        <p14:creationId xmlns:p14="http://schemas.microsoft.com/office/powerpoint/2010/main" val="255241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500" fill="hold"/>
                                        <p:tgtEl>
                                          <p:spTgt spid="97"/>
                                        </p:tgtEl>
                                        <p:attrNameLst>
                                          <p:attrName>ppt_x</p:attrName>
                                        </p:attrNameLst>
                                      </p:cBhvr>
                                      <p:tavLst>
                                        <p:tav tm="0">
                                          <p:val>
                                            <p:strVal val="1+#ppt_w/2"/>
                                          </p:val>
                                        </p:tav>
                                        <p:tav tm="100000">
                                          <p:val>
                                            <p:strVal val="#ppt_x"/>
                                          </p:val>
                                        </p:tav>
                                      </p:tavLst>
                                    </p:anim>
                                    <p:anim calcmode="lin" valueType="num">
                                      <p:cBhvr additive="base">
                                        <p:cTn id="8"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36"/>
                    </p:tgtEl>
                  </p:cond>
                </p:stCondLst>
                <p:endSync evt="end" delay="0">
                  <p:rtn val="all"/>
                </p:endSync>
                <p:childTnLst>
                  <p:par>
                    <p:cTn id="10" fill="hold">
                      <p:stCondLst>
                        <p:cond delay="0"/>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93"/>
                                        </p:tgtEl>
                                        <p:attrNameLst>
                                          <p:attrName>style.visibility</p:attrName>
                                        </p:attrNameLst>
                                      </p:cBhvr>
                                      <p:to>
                                        <p:strVal val="visible"/>
                                      </p:to>
                                    </p:set>
                                    <p:animEffect transition="in" filter="wipe(left)">
                                      <p:cBhvr>
                                        <p:cTn id="14" dur="500"/>
                                        <p:tgtEl>
                                          <p:spTgt spid="93"/>
                                        </p:tgtEl>
                                      </p:cBhvr>
                                    </p:animEffect>
                                  </p:childTnLst>
                                </p:cTn>
                              </p:par>
                            </p:childTnLst>
                          </p:cTn>
                        </p:par>
                        <p:par>
                          <p:cTn id="15" fill="hold">
                            <p:stCondLst>
                              <p:cond delay="500"/>
                            </p:stCondLst>
                            <p:childTnLst>
                              <p:par>
                                <p:cTn id="16" presetID="22" presetClass="exit" presetSubtype="2" fill="hold" nodeType="afterEffect">
                                  <p:stCondLst>
                                    <p:cond delay="1000"/>
                                  </p:stCondLst>
                                  <p:childTnLst>
                                    <p:animEffect transition="out" filter="wipe(right)">
                                      <p:cBhvr>
                                        <p:cTn id="17" dur="500"/>
                                        <p:tgtEl>
                                          <p:spTgt spid="93"/>
                                        </p:tgtEl>
                                      </p:cBhvr>
                                    </p:animEffect>
                                    <p:set>
                                      <p:cBhvr>
                                        <p:cTn id="18"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136"/>
                  </p:tgtEl>
                </p:cond>
              </p:nextCondLst>
            </p:seq>
            <p:seq concurrent="1" nextAc="seek">
              <p:cTn id="19" restart="whenNotActive" fill="hold" evtFilter="cancelBubble" nodeType="interactiveSeq">
                <p:stCondLst>
                  <p:cond evt="onClick" delay="0">
                    <p:tgtEl>
                      <p:spTgt spid="137"/>
                    </p:tgtEl>
                  </p:cond>
                </p:stCondLst>
                <p:endSync evt="end" delay="0">
                  <p:rtn val="all"/>
                </p:endSync>
                <p:childTnLst>
                  <p:par>
                    <p:cTn id="20" fill="hold">
                      <p:stCondLst>
                        <p:cond delay="0"/>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92"/>
                                        </p:tgtEl>
                                        <p:attrNameLst>
                                          <p:attrName>style.visibility</p:attrName>
                                        </p:attrNameLst>
                                      </p:cBhvr>
                                      <p:to>
                                        <p:strVal val="visible"/>
                                      </p:to>
                                    </p:set>
                                    <p:animEffect transition="in" filter="wipe(left)">
                                      <p:cBhvr>
                                        <p:cTn id="24" dur="500"/>
                                        <p:tgtEl>
                                          <p:spTgt spid="92"/>
                                        </p:tgtEl>
                                      </p:cBhvr>
                                    </p:animEffect>
                                  </p:childTnLst>
                                </p:cTn>
                              </p:par>
                            </p:childTnLst>
                          </p:cTn>
                        </p:par>
                      </p:childTnLst>
                    </p:cTn>
                  </p:par>
                </p:childTnLst>
              </p:cTn>
              <p:nextCondLst>
                <p:cond evt="onClick" delay="0">
                  <p:tgtEl>
                    <p:spTgt spid="137"/>
                  </p:tgtEl>
                </p:cond>
              </p:nextCondLst>
            </p:seq>
            <p:seq concurrent="1" nextAc="seek">
              <p:cTn id="25" restart="whenNotActive" fill="hold" evtFilter="cancelBubble" nodeType="interactiveSeq">
                <p:stCondLst>
                  <p:cond evt="onClick" delay="0">
                    <p:tgtEl>
                      <p:spTgt spid="128"/>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5"/>
                                        </p:tgtEl>
                                        <p:attrNameLst>
                                          <p:attrName>style.visibility</p:attrName>
                                        </p:attrNameLst>
                                      </p:cBhvr>
                                      <p:to>
                                        <p:strVal val="visible"/>
                                      </p:to>
                                    </p:set>
                                    <p:animEffect transition="in" filter="fade">
                                      <p:cBhvr>
                                        <p:cTn id="30" dur="500"/>
                                        <p:tgtEl>
                                          <p:spTgt spid="125"/>
                                        </p:tgtEl>
                                      </p:cBhvr>
                                    </p:animEffect>
                                  </p:childTnLst>
                                </p:cTn>
                              </p:par>
                            </p:childTnLst>
                          </p:cTn>
                        </p:par>
                      </p:childTnLst>
                    </p:cTn>
                  </p:par>
                </p:childTnLst>
              </p:cTn>
              <p:nextCondLst>
                <p:cond evt="onClick" delay="0">
                  <p:tgtEl>
                    <p:spTgt spid="128"/>
                  </p:tgtEl>
                </p:cond>
              </p:nextCondLst>
            </p:seq>
            <p:seq concurrent="1" nextAc="seek">
              <p:cTn id="31" restart="whenNotActive" fill="hold" evtFilter="cancelBubble" nodeType="interactiveSeq">
                <p:stCondLst>
                  <p:cond evt="onClick" delay="0">
                    <p:tgtEl>
                      <p:spTgt spid="129"/>
                    </p:tgtEl>
                  </p:cond>
                </p:stCondLst>
                <p:endSync evt="end" delay="0">
                  <p:rtn val="all"/>
                </p:endSync>
                <p:childTnLst>
                  <p:par>
                    <p:cTn id="32" fill="hold">
                      <p:stCondLst>
                        <p:cond delay="0"/>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93"/>
                                        </p:tgtEl>
                                        <p:attrNameLst>
                                          <p:attrName>style.visibility</p:attrName>
                                        </p:attrNameLst>
                                      </p:cBhvr>
                                      <p:to>
                                        <p:strVal val="visible"/>
                                      </p:to>
                                    </p:set>
                                    <p:animEffect transition="in" filter="wipe(left)">
                                      <p:cBhvr>
                                        <p:cTn id="36" dur="500"/>
                                        <p:tgtEl>
                                          <p:spTgt spid="93"/>
                                        </p:tgtEl>
                                      </p:cBhvr>
                                    </p:animEffect>
                                  </p:childTnLst>
                                </p:cTn>
                              </p:par>
                            </p:childTnLst>
                          </p:cTn>
                        </p:par>
                        <p:par>
                          <p:cTn id="37" fill="hold">
                            <p:stCondLst>
                              <p:cond delay="500"/>
                            </p:stCondLst>
                            <p:childTnLst>
                              <p:par>
                                <p:cTn id="38" presetID="22" presetClass="exit" presetSubtype="2" fill="hold" nodeType="afterEffect">
                                  <p:stCondLst>
                                    <p:cond delay="1000"/>
                                  </p:stCondLst>
                                  <p:childTnLst>
                                    <p:animEffect transition="out" filter="wipe(right)">
                                      <p:cBhvr>
                                        <p:cTn id="39" dur="500"/>
                                        <p:tgtEl>
                                          <p:spTgt spid="93"/>
                                        </p:tgtEl>
                                      </p:cBhvr>
                                    </p:animEffect>
                                    <p:set>
                                      <p:cBhvr>
                                        <p:cTn id="40"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129"/>
                  </p:tgtEl>
                </p:cond>
              </p:nextCondLst>
            </p:seq>
            <p:seq concurrent="1" nextAc="seek">
              <p:cTn id="41" restart="whenNotActive" fill="hold" evtFilter="cancelBubble" nodeType="interactiveSeq">
                <p:stCondLst>
                  <p:cond evt="onClick" delay="0">
                    <p:tgtEl>
                      <p:spTgt spid="132"/>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23"/>
                                        </p:tgtEl>
                                        <p:attrNameLst>
                                          <p:attrName>style.visibility</p:attrName>
                                        </p:attrNameLst>
                                      </p:cBhvr>
                                      <p:to>
                                        <p:strVal val="visible"/>
                                      </p:to>
                                    </p:set>
                                    <p:animEffect transition="in" filter="fade">
                                      <p:cBhvr>
                                        <p:cTn id="46" dur="500"/>
                                        <p:tgtEl>
                                          <p:spTgt spid="123"/>
                                        </p:tgtEl>
                                      </p:cBhvr>
                                    </p:animEffect>
                                  </p:childTnLst>
                                </p:cTn>
                              </p:par>
                            </p:childTnLst>
                          </p:cTn>
                        </p:par>
                      </p:childTnLst>
                    </p:cTn>
                  </p:par>
                </p:childTnLst>
              </p:cTn>
              <p:nextCondLst>
                <p:cond evt="onClick" delay="0">
                  <p:tgtEl>
                    <p:spTgt spid="132"/>
                  </p:tgtEl>
                </p:cond>
              </p:nextCondLst>
            </p:seq>
            <p:seq concurrent="1" nextAc="seek">
              <p:cTn id="47" restart="whenNotActive" fill="hold" evtFilter="cancelBubble" nodeType="interactiveSeq">
                <p:stCondLst>
                  <p:cond evt="onClick" delay="0">
                    <p:tgtEl>
                      <p:spTgt spid="134"/>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6"/>
                                        </p:tgtEl>
                                        <p:attrNameLst>
                                          <p:attrName>style.visibility</p:attrName>
                                        </p:attrNameLst>
                                      </p:cBhvr>
                                      <p:to>
                                        <p:strVal val="visible"/>
                                      </p:to>
                                    </p:set>
                                    <p:animEffect transition="in" filter="fade">
                                      <p:cBhvr>
                                        <p:cTn id="52" dur="500"/>
                                        <p:tgtEl>
                                          <p:spTgt spid="126"/>
                                        </p:tgtEl>
                                      </p:cBhvr>
                                    </p:animEffect>
                                  </p:childTnLst>
                                </p:cTn>
                              </p:par>
                            </p:childTnLst>
                          </p:cTn>
                        </p:par>
                      </p:childTnLst>
                    </p:cTn>
                  </p:par>
                </p:childTnLst>
              </p:cTn>
              <p:nextCondLst>
                <p:cond evt="onClick" delay="0">
                  <p:tgtEl>
                    <p:spTgt spid="134"/>
                  </p:tgtEl>
                </p:cond>
              </p:nextCondLst>
            </p:seq>
            <p:seq concurrent="1" nextAc="seek">
              <p:cTn id="53" restart="whenNotActive" fill="hold" evtFilter="cancelBubble" nodeType="interactiveSeq">
                <p:stCondLst>
                  <p:cond evt="onClick" delay="0">
                    <p:tgtEl>
                      <p:spTgt spid="135"/>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22"/>
                                        </p:tgtEl>
                                        <p:attrNameLst>
                                          <p:attrName>style.visibility</p:attrName>
                                        </p:attrNameLst>
                                      </p:cBhvr>
                                      <p:to>
                                        <p:strVal val="visible"/>
                                      </p:to>
                                    </p:set>
                                    <p:animEffect transition="in" filter="fade">
                                      <p:cBhvr>
                                        <p:cTn id="58" dur="500"/>
                                        <p:tgtEl>
                                          <p:spTgt spid="122"/>
                                        </p:tgtEl>
                                      </p:cBhvr>
                                    </p:animEffect>
                                  </p:childTnLst>
                                </p:cTn>
                              </p:par>
                            </p:childTnLst>
                          </p:cTn>
                        </p:par>
                      </p:childTnLst>
                    </p:cTn>
                  </p:par>
                </p:childTnLst>
              </p:cTn>
              <p:nextCondLst>
                <p:cond evt="onClick" delay="0">
                  <p:tgtEl>
                    <p:spTgt spid="135"/>
                  </p:tgtEl>
                </p:cond>
              </p:nextCondLst>
            </p:seq>
            <p:seq concurrent="1" nextAc="seek">
              <p:cTn id="59" restart="whenNotActive" fill="hold" evtFilter="cancelBubble" nodeType="interactiveSeq">
                <p:stCondLst>
                  <p:cond evt="onClick" delay="0">
                    <p:tgtEl>
                      <p:spTgt spid="130"/>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27"/>
                                        </p:tgtEl>
                                        <p:attrNameLst>
                                          <p:attrName>style.visibility</p:attrName>
                                        </p:attrNameLst>
                                      </p:cBhvr>
                                      <p:to>
                                        <p:strVal val="visible"/>
                                      </p:to>
                                    </p:set>
                                    <p:animEffect transition="in" filter="fade">
                                      <p:cBhvr>
                                        <p:cTn id="64" dur="500"/>
                                        <p:tgtEl>
                                          <p:spTgt spid="127"/>
                                        </p:tgtEl>
                                      </p:cBhvr>
                                    </p:animEffect>
                                  </p:childTnLst>
                                </p:cTn>
                              </p:par>
                            </p:childTnLst>
                          </p:cTn>
                        </p:par>
                      </p:childTnLst>
                    </p:cTn>
                  </p:par>
                </p:childTnLst>
              </p:cTn>
              <p:nextCondLst>
                <p:cond evt="onClick" delay="0">
                  <p:tgtEl>
                    <p:spTgt spid="130"/>
                  </p:tgtEl>
                </p:cond>
              </p:nextCondLst>
            </p:seq>
            <p:seq concurrent="1" nextAc="seek">
              <p:cTn id="65" restart="whenNotActive" fill="hold" evtFilter="cancelBubble" nodeType="interactiveSeq">
                <p:stCondLst>
                  <p:cond evt="onClick" delay="0">
                    <p:tgtEl>
                      <p:spTgt spid="131"/>
                    </p:tgtEl>
                  </p:cond>
                </p:stCondLst>
                <p:endSync evt="end" delay="0">
                  <p:rtn val="all"/>
                </p:endSync>
                <p:childTnLst>
                  <p:par>
                    <p:cTn id="66" fill="hold">
                      <p:stCondLst>
                        <p:cond delay="0"/>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93"/>
                                        </p:tgtEl>
                                        <p:attrNameLst>
                                          <p:attrName>style.visibility</p:attrName>
                                        </p:attrNameLst>
                                      </p:cBhvr>
                                      <p:to>
                                        <p:strVal val="visible"/>
                                      </p:to>
                                    </p:set>
                                    <p:animEffect transition="in" filter="wipe(left)">
                                      <p:cBhvr>
                                        <p:cTn id="70" dur="500"/>
                                        <p:tgtEl>
                                          <p:spTgt spid="93"/>
                                        </p:tgtEl>
                                      </p:cBhvr>
                                    </p:animEffect>
                                  </p:childTnLst>
                                </p:cTn>
                              </p:par>
                            </p:childTnLst>
                          </p:cTn>
                        </p:par>
                        <p:par>
                          <p:cTn id="71" fill="hold">
                            <p:stCondLst>
                              <p:cond delay="500"/>
                            </p:stCondLst>
                            <p:childTnLst>
                              <p:par>
                                <p:cTn id="72" presetID="22" presetClass="exit" presetSubtype="2" fill="hold" nodeType="afterEffect">
                                  <p:stCondLst>
                                    <p:cond delay="1000"/>
                                  </p:stCondLst>
                                  <p:childTnLst>
                                    <p:animEffect transition="out" filter="wipe(right)">
                                      <p:cBhvr>
                                        <p:cTn id="73" dur="500"/>
                                        <p:tgtEl>
                                          <p:spTgt spid="93"/>
                                        </p:tgtEl>
                                      </p:cBhvr>
                                    </p:animEffect>
                                    <p:set>
                                      <p:cBhvr>
                                        <p:cTn id="74"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131"/>
                  </p:tgtEl>
                </p:cond>
              </p:nextCondLst>
            </p:seq>
            <p:seq concurrent="1" nextAc="seek">
              <p:cTn id="75" restart="whenNotActive" fill="hold" evtFilter="cancelBubble" nodeType="interactiveSeq">
                <p:stCondLst>
                  <p:cond evt="onClick" delay="0">
                    <p:tgtEl>
                      <p:spTgt spid="133"/>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24"/>
                                        </p:tgtEl>
                                        <p:attrNameLst>
                                          <p:attrName>style.visibility</p:attrName>
                                        </p:attrNameLst>
                                      </p:cBhvr>
                                      <p:to>
                                        <p:strVal val="visible"/>
                                      </p:to>
                                    </p:set>
                                    <p:animEffect transition="in" filter="fade">
                                      <p:cBhvr>
                                        <p:cTn id="80" dur="500"/>
                                        <p:tgtEl>
                                          <p:spTgt spid="124"/>
                                        </p:tgtEl>
                                      </p:cBhvr>
                                    </p:animEffect>
                                  </p:childTnLst>
                                </p:cTn>
                              </p:par>
                            </p:childTnLst>
                          </p:cTn>
                        </p:par>
                      </p:childTnLst>
                    </p:cTn>
                  </p:par>
                </p:childTnLst>
              </p:cTn>
              <p:nextCondLst>
                <p:cond evt="onClick" delay="0">
                  <p:tgtEl>
                    <p:spTgt spid="133"/>
                  </p:tgtEl>
                </p:cond>
              </p:nextCondLst>
            </p:seq>
          </p:childTnLst>
        </p:cTn>
      </p:par>
    </p:tnLst>
    <p:bldLst>
      <p:bldP spid="122" grpId="0"/>
      <p:bldP spid="123" grpId="0"/>
      <p:bldP spid="124" grpId="0"/>
      <p:bldP spid="125" grpId="0"/>
      <p:bldP spid="126" grpId="0"/>
      <p:bldP spid="1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tro">
            <a:extLst>
              <a:ext uri="{FF2B5EF4-FFF2-40B4-BE49-F238E27FC236}">
                <a16:creationId xmlns="" xmlns:a16="http://schemas.microsoft.com/office/drawing/2014/main" id="{418C6638-1760-6F8B-5DE8-F5A474F67979}"/>
              </a:ext>
            </a:extLst>
          </p:cNvPr>
          <p:cNvSpPr txBox="1"/>
          <p:nvPr/>
        </p:nvSpPr>
        <p:spPr>
          <a:xfrm>
            <a:off x="910986" y="657666"/>
            <a:ext cx="7322029" cy="584775"/>
          </a:xfrm>
          <a:prstGeom prst="rect">
            <a:avLst/>
          </a:prstGeom>
          <a:noFill/>
        </p:spPr>
        <p:txBody>
          <a:bodyPr wrap="square">
            <a:spAutoFit/>
          </a:bodyPr>
          <a:lstStyle/>
          <a:p>
            <a:pPr lvl="0">
              <a:buClr>
                <a:srgbClr val="000000"/>
              </a:buClr>
              <a:buSzPts val="1600"/>
            </a:pPr>
            <a:r>
              <a:rPr lang="vi-VN" sz="1600" b="1" dirty="0">
                <a:solidFill>
                  <a:schemeClr val="dk1"/>
                </a:solidFill>
                <a:latin typeface="Mali" panose="00000500000000000000" pitchFamily="2" charset="-34"/>
                <a:ea typeface="Roboto"/>
                <a:cs typeface="Mali" panose="00000500000000000000" pitchFamily="2" charset="-34"/>
                <a:sym typeface="Roboto"/>
              </a:rPr>
              <a:t>Em hãy điền từ còn thiếu vào chỗ trống bằng cách bấm vào những chú bướm chứa chữ cái nhé. Luôn nhớ chia động từ ở thì quá khứ đơn.</a:t>
            </a:r>
          </a:p>
        </p:txBody>
      </p:sp>
      <p:grpSp>
        <p:nvGrpSpPr>
          <p:cNvPr id="3" name="question">
            <a:extLst>
              <a:ext uri="{FF2B5EF4-FFF2-40B4-BE49-F238E27FC236}">
                <a16:creationId xmlns="" xmlns:a16="http://schemas.microsoft.com/office/drawing/2014/main" id="{B4ACA21C-DFCC-7168-2E63-57F98B48CF4A}"/>
              </a:ext>
            </a:extLst>
          </p:cNvPr>
          <p:cNvGrpSpPr/>
          <p:nvPr/>
        </p:nvGrpSpPr>
        <p:grpSpPr>
          <a:xfrm>
            <a:off x="752892" y="1405622"/>
            <a:ext cx="7635458" cy="757815"/>
            <a:chOff x="755650" y="1286811"/>
            <a:chExt cx="7635458" cy="757815"/>
          </a:xfrm>
        </p:grpSpPr>
        <p:sp>
          <p:nvSpPr>
            <p:cNvPr id="4" name="Rectangle 3">
              <a:extLst>
                <a:ext uri="{FF2B5EF4-FFF2-40B4-BE49-F238E27FC236}">
                  <a16:creationId xmlns="" xmlns:a16="http://schemas.microsoft.com/office/drawing/2014/main" id="{CD27E219-6374-E3C5-3C0C-A72BA40A4807}"/>
                </a:ext>
              </a:extLst>
            </p:cNvPr>
            <p:cNvSpPr/>
            <p:nvPr/>
          </p:nvSpPr>
          <p:spPr>
            <a:xfrm>
              <a:off x="755650" y="1286811"/>
              <a:ext cx="7632700" cy="757815"/>
            </a:xfrm>
            <a:prstGeom prst="rect">
              <a:avLst/>
            </a:prstGeom>
            <a:solidFill>
              <a:schemeClr val="bg1"/>
            </a:solid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 xmlns:a16="http://schemas.microsoft.com/office/drawing/2014/main" id="{2E5875CE-EF12-CF21-9C1B-531D4FE78489}"/>
                </a:ext>
              </a:extLst>
            </p:cNvPr>
            <p:cNvSpPr txBox="1"/>
            <p:nvPr/>
          </p:nvSpPr>
          <p:spPr>
            <a:xfrm>
              <a:off x="755650" y="1481052"/>
              <a:ext cx="7635458" cy="369332"/>
            </a:xfrm>
            <a:prstGeom prst="rect">
              <a:avLst/>
            </a:prstGeom>
            <a:noFill/>
          </p:spPr>
          <p:txBody>
            <a:bodyPr wrap="square">
              <a:spAutoFit/>
            </a:bodyPr>
            <a:lstStyle/>
            <a:p>
              <a:pPr lvl="0" algn="ctr">
                <a:buClr>
                  <a:srgbClr val="000000"/>
                </a:buClr>
                <a:buSzPts val="3200"/>
              </a:pPr>
              <a:r>
                <a:rPr lang="en-GB" dirty="0">
                  <a:latin typeface="Mali" panose="00000500000000000000" pitchFamily="2" charset="-34"/>
                  <a:ea typeface="Roboto"/>
                  <a:cs typeface="Mali" panose="00000500000000000000" pitchFamily="2" charset="-34"/>
                  <a:sym typeface="Roboto"/>
                </a:rPr>
                <a:t>Mandeep </a:t>
              </a:r>
              <a:r>
                <a:rPr lang="en-GB" u="sng" dirty="0">
                  <a:latin typeface="Mali" panose="00000500000000000000" pitchFamily="2" charset="-34"/>
                  <a:ea typeface="Roboto"/>
                  <a:cs typeface="Mali" panose="00000500000000000000" pitchFamily="2" charset="-34"/>
                  <a:sym typeface="Roboto"/>
                </a:rPr>
                <a:t>                </a:t>
              </a:r>
              <a:r>
                <a:rPr lang="en-GB" dirty="0">
                  <a:latin typeface="Mali" panose="00000500000000000000" pitchFamily="2" charset="-34"/>
                  <a:ea typeface="Roboto"/>
                  <a:cs typeface="Mali" panose="00000500000000000000" pitchFamily="2" charset="-34"/>
                  <a:sym typeface="Roboto"/>
                </a:rPr>
                <a:t> her leg so she can’t take part in the race.</a:t>
              </a:r>
            </a:p>
          </p:txBody>
        </p:sp>
      </p:grpSp>
      <p:grpSp>
        <p:nvGrpSpPr>
          <p:cNvPr id="137" name="example">
            <a:extLst>
              <a:ext uri="{FF2B5EF4-FFF2-40B4-BE49-F238E27FC236}">
                <a16:creationId xmlns="" xmlns:a16="http://schemas.microsoft.com/office/drawing/2014/main" id="{20126D83-E48A-1EF3-3B76-BD603E863DB5}"/>
              </a:ext>
            </a:extLst>
          </p:cNvPr>
          <p:cNvGrpSpPr/>
          <p:nvPr/>
        </p:nvGrpSpPr>
        <p:grpSpPr>
          <a:xfrm>
            <a:off x="752892" y="4944049"/>
            <a:ext cx="1895503" cy="1148776"/>
            <a:chOff x="752892" y="4944049"/>
            <a:chExt cx="1895503" cy="1148776"/>
          </a:xfrm>
        </p:grpSpPr>
        <p:sp>
          <p:nvSpPr>
            <p:cNvPr id="89" name="example">
              <a:extLst>
                <a:ext uri="{FF2B5EF4-FFF2-40B4-BE49-F238E27FC236}">
                  <a16:creationId xmlns="" xmlns:a16="http://schemas.microsoft.com/office/drawing/2014/main" id="{ED27AA49-1164-A1E6-8EBD-97D7141FBA51}"/>
                </a:ext>
              </a:extLst>
            </p:cNvPr>
            <p:cNvSpPr/>
            <p:nvPr/>
          </p:nvSpPr>
          <p:spPr>
            <a:xfrm>
              <a:off x="752892" y="4944049"/>
              <a:ext cx="1895503" cy="1148776"/>
            </a:xfrm>
            <a:prstGeom prst="snip1Rect">
              <a:avLst>
                <a:gd name="adj" fmla="val 0"/>
              </a:avLst>
            </a:prstGeom>
            <a:solidFill>
              <a:srgbClr val="E94E13"/>
            </a:solidFill>
            <a:ln w="57150">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0" name="Google Shape;109;p6">
              <a:extLst>
                <a:ext uri="{FF2B5EF4-FFF2-40B4-BE49-F238E27FC236}">
                  <a16:creationId xmlns="" xmlns:a16="http://schemas.microsoft.com/office/drawing/2014/main" id="{5BC316C2-0BEE-C910-1C66-FB70EC41C712}"/>
                </a:ext>
              </a:extLst>
            </p:cNvPr>
            <p:cNvSpPr/>
            <p:nvPr/>
          </p:nvSpPr>
          <p:spPr>
            <a:xfrm>
              <a:off x="848427" y="5353760"/>
              <a:ext cx="1695180" cy="316158"/>
            </a:xfrm>
            <a:prstGeom prst="rect">
              <a:avLst/>
            </a:prstGeom>
            <a:noFill/>
            <a:ln>
              <a:noFill/>
            </a:ln>
          </p:spPr>
          <p:txBody>
            <a:bodyPr spcFirstLastPara="1" wrap="square" lIns="91425" tIns="45700" rIns="91425" bIns="45700" anchor="t" anchorCtr="0">
              <a:noAutofit/>
            </a:bodyPr>
            <a:lstStyle/>
            <a:p>
              <a:pPr lvl="0" algn="ctr">
                <a:buClr>
                  <a:srgbClr val="000000"/>
                </a:buClr>
                <a:buSzPts val="1400"/>
              </a:pPr>
              <a:r>
                <a:rPr lang="en-GB" sz="2000" b="1" dirty="0">
                  <a:solidFill>
                    <a:schemeClr val="bg1"/>
                  </a:solidFill>
                  <a:latin typeface="Mali" panose="00000500000000000000" pitchFamily="2" charset="-34"/>
                  <a:ea typeface="Roboto"/>
                  <a:cs typeface="Mali" panose="00000500000000000000" pitchFamily="2" charset="-34"/>
                  <a:sym typeface="Roboto"/>
                </a:rPr>
                <a:t>Xem </a:t>
              </a:r>
              <a:r>
                <a:rPr lang="en-GB" sz="2000" b="1" dirty="0" err="1">
                  <a:solidFill>
                    <a:schemeClr val="bg1"/>
                  </a:solidFill>
                  <a:latin typeface="Mali" panose="00000500000000000000" pitchFamily="2" charset="-34"/>
                  <a:ea typeface="Roboto"/>
                  <a:cs typeface="Mali" panose="00000500000000000000" pitchFamily="2" charset="-34"/>
                  <a:sym typeface="Roboto"/>
                </a:rPr>
                <a:t>đáp</a:t>
              </a:r>
              <a:r>
                <a:rPr lang="en-GB" sz="2000" b="1" dirty="0">
                  <a:solidFill>
                    <a:schemeClr val="bg1"/>
                  </a:solidFill>
                  <a:latin typeface="Mali" panose="00000500000000000000" pitchFamily="2" charset="-34"/>
                  <a:ea typeface="Roboto"/>
                  <a:cs typeface="Mali" panose="00000500000000000000" pitchFamily="2" charset="-34"/>
                  <a:sym typeface="Roboto"/>
                </a:rPr>
                <a:t> </a:t>
              </a:r>
              <a:r>
                <a:rPr lang="en-GB" sz="2000" b="1" dirty="0" err="1">
                  <a:solidFill>
                    <a:schemeClr val="bg1"/>
                  </a:solidFill>
                  <a:latin typeface="Mali" panose="00000500000000000000" pitchFamily="2" charset="-34"/>
                  <a:ea typeface="Roboto"/>
                  <a:cs typeface="Mali" panose="00000500000000000000" pitchFamily="2" charset="-34"/>
                  <a:sym typeface="Roboto"/>
                </a:rPr>
                <a:t>án</a:t>
              </a:r>
              <a:endParaRPr lang="en-GB" sz="2000" b="1" dirty="0">
                <a:solidFill>
                  <a:schemeClr val="bg1"/>
                </a:solidFill>
                <a:latin typeface="Mali" panose="00000500000000000000" pitchFamily="2" charset="-34"/>
                <a:ea typeface="Roboto"/>
                <a:cs typeface="Mali" panose="00000500000000000000" pitchFamily="2" charset="-34"/>
                <a:sym typeface="Roboto"/>
              </a:endParaRPr>
            </a:p>
          </p:txBody>
        </p:sp>
      </p:grpSp>
      <p:grpSp>
        <p:nvGrpSpPr>
          <p:cNvPr id="92" name="answer">
            <a:extLst>
              <a:ext uri="{FF2B5EF4-FFF2-40B4-BE49-F238E27FC236}">
                <a16:creationId xmlns="" xmlns:a16="http://schemas.microsoft.com/office/drawing/2014/main" id="{83BEAA94-71CC-3AD6-B6CF-A96884033F4F}"/>
              </a:ext>
            </a:extLst>
          </p:cNvPr>
          <p:cNvGrpSpPr/>
          <p:nvPr/>
        </p:nvGrpSpPr>
        <p:grpSpPr>
          <a:xfrm>
            <a:off x="2648395" y="4944049"/>
            <a:ext cx="3916491" cy="1148776"/>
            <a:chOff x="2648395" y="4944049"/>
            <a:chExt cx="3916491" cy="1148776"/>
          </a:xfrm>
        </p:grpSpPr>
        <p:sp>
          <p:nvSpPr>
            <p:cNvPr id="88" name="Rectangle: Single Corner Snipped 87">
              <a:extLst>
                <a:ext uri="{FF2B5EF4-FFF2-40B4-BE49-F238E27FC236}">
                  <a16:creationId xmlns="" xmlns:a16="http://schemas.microsoft.com/office/drawing/2014/main" id="{D42E9EA8-082B-F5AB-B7F2-D37E385BEEFB}"/>
                </a:ext>
              </a:extLst>
            </p:cNvPr>
            <p:cNvSpPr/>
            <p:nvPr/>
          </p:nvSpPr>
          <p:spPr>
            <a:xfrm>
              <a:off x="2648395" y="4944049"/>
              <a:ext cx="3916491" cy="1148776"/>
            </a:xfrm>
            <a:prstGeom prst="snip1Rect">
              <a:avLst>
                <a:gd name="adj" fmla="val 0"/>
              </a:avLst>
            </a:prstGeom>
            <a:solidFill>
              <a:schemeClr val="bg1"/>
            </a:solidFill>
            <a:ln w="57150">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1" name="Google Shape;109;p6">
              <a:extLst>
                <a:ext uri="{FF2B5EF4-FFF2-40B4-BE49-F238E27FC236}">
                  <a16:creationId xmlns="" xmlns:a16="http://schemas.microsoft.com/office/drawing/2014/main" id="{F97840B5-B21D-5ABB-B1A8-B38A244D3C5E}"/>
                </a:ext>
              </a:extLst>
            </p:cNvPr>
            <p:cNvSpPr/>
            <p:nvPr/>
          </p:nvSpPr>
          <p:spPr>
            <a:xfrm>
              <a:off x="2851052" y="5033413"/>
              <a:ext cx="3537533" cy="970048"/>
            </a:xfrm>
            <a:prstGeom prst="rect">
              <a:avLst/>
            </a:prstGeom>
            <a:noFill/>
            <a:ln>
              <a:noFill/>
            </a:ln>
          </p:spPr>
          <p:txBody>
            <a:bodyPr spcFirstLastPara="1" wrap="square" lIns="91425" tIns="45700" rIns="91425" bIns="45700" anchor="ctr" anchorCtr="0">
              <a:noAutofit/>
            </a:bodyPr>
            <a:lstStyle/>
            <a:p>
              <a:pPr lvl="0" algn="ctr">
                <a:buClr>
                  <a:srgbClr val="000000"/>
                </a:buClr>
                <a:buSzPts val="1400"/>
              </a:pPr>
              <a:r>
                <a:rPr lang="en-GB" sz="4800" b="1" dirty="0">
                  <a:latin typeface="Mali" panose="00000500000000000000" pitchFamily="2" charset="-34"/>
                  <a:ea typeface="Roboto"/>
                  <a:cs typeface="Mali" panose="00000500000000000000" pitchFamily="2" charset="-34"/>
                  <a:sym typeface="Roboto"/>
                </a:rPr>
                <a:t>Broke</a:t>
              </a:r>
            </a:p>
          </p:txBody>
        </p:sp>
      </p:grpSp>
      <p:grpSp>
        <p:nvGrpSpPr>
          <p:cNvPr id="93" name="wrong">
            <a:extLst>
              <a:ext uri="{FF2B5EF4-FFF2-40B4-BE49-F238E27FC236}">
                <a16:creationId xmlns="" xmlns:a16="http://schemas.microsoft.com/office/drawing/2014/main" id="{BC58DACA-5D70-5604-D431-43649B831EDA}"/>
              </a:ext>
            </a:extLst>
          </p:cNvPr>
          <p:cNvGrpSpPr/>
          <p:nvPr/>
        </p:nvGrpSpPr>
        <p:grpSpPr>
          <a:xfrm>
            <a:off x="2648395" y="4944049"/>
            <a:ext cx="3916491" cy="1148776"/>
            <a:chOff x="2648395" y="4944049"/>
            <a:chExt cx="3916491" cy="1148776"/>
          </a:xfrm>
        </p:grpSpPr>
        <p:sp>
          <p:nvSpPr>
            <p:cNvPr id="94" name="Rectangle: Single Corner Snipped 93">
              <a:extLst>
                <a:ext uri="{FF2B5EF4-FFF2-40B4-BE49-F238E27FC236}">
                  <a16:creationId xmlns="" xmlns:a16="http://schemas.microsoft.com/office/drawing/2014/main" id="{5131FDF2-C99A-8073-FC52-42D60B69F824}"/>
                </a:ext>
              </a:extLst>
            </p:cNvPr>
            <p:cNvSpPr/>
            <p:nvPr/>
          </p:nvSpPr>
          <p:spPr>
            <a:xfrm>
              <a:off x="2648395" y="4944049"/>
              <a:ext cx="3916491" cy="1148776"/>
            </a:xfrm>
            <a:prstGeom prst="snip1Rect">
              <a:avLst>
                <a:gd name="adj" fmla="val 0"/>
              </a:avLst>
            </a:prstGeom>
            <a:solidFill>
              <a:schemeClr val="bg1"/>
            </a:solidFill>
            <a:ln w="57150">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5" name="Google Shape;109;p6">
              <a:extLst>
                <a:ext uri="{FF2B5EF4-FFF2-40B4-BE49-F238E27FC236}">
                  <a16:creationId xmlns="" xmlns:a16="http://schemas.microsoft.com/office/drawing/2014/main" id="{C0E9A510-E715-CD99-1B51-E8900324A0BA}"/>
                </a:ext>
              </a:extLst>
            </p:cNvPr>
            <p:cNvSpPr/>
            <p:nvPr/>
          </p:nvSpPr>
          <p:spPr>
            <a:xfrm>
              <a:off x="2851052" y="5033413"/>
              <a:ext cx="3537533" cy="970048"/>
            </a:xfrm>
            <a:prstGeom prst="rect">
              <a:avLst/>
            </a:prstGeom>
            <a:noFill/>
            <a:ln>
              <a:noFill/>
            </a:ln>
          </p:spPr>
          <p:txBody>
            <a:bodyPr spcFirstLastPara="1" wrap="square" lIns="91425" tIns="45700" rIns="91425" bIns="45700" anchor="ctr" anchorCtr="0">
              <a:noAutofit/>
            </a:bodyPr>
            <a:lstStyle/>
            <a:p>
              <a:pPr lvl="0" algn="ctr">
                <a:buClr>
                  <a:srgbClr val="000000"/>
                </a:buClr>
                <a:buSzPts val="1400"/>
              </a:pPr>
              <a:r>
                <a:rPr lang="en-GB" sz="4800" b="1" dirty="0">
                  <a:latin typeface="Mali" panose="00000500000000000000" pitchFamily="2" charset="-34"/>
                  <a:ea typeface="Roboto"/>
                  <a:cs typeface="Mali" panose="00000500000000000000" pitchFamily="2" charset="-34"/>
                  <a:sym typeface="Roboto"/>
                </a:rPr>
                <a:t>Sai </a:t>
              </a:r>
              <a:r>
                <a:rPr lang="en-GB" sz="4800" b="1" dirty="0" err="1">
                  <a:latin typeface="Mali" panose="00000500000000000000" pitchFamily="2" charset="-34"/>
                  <a:ea typeface="Roboto"/>
                  <a:cs typeface="Mali" panose="00000500000000000000" pitchFamily="2" charset="-34"/>
                  <a:sym typeface="Roboto"/>
                </a:rPr>
                <a:t>rồi</a:t>
              </a:r>
              <a:endParaRPr lang="en-GB" sz="4800" b="1" dirty="0">
                <a:latin typeface="Mali" panose="00000500000000000000" pitchFamily="2" charset="-34"/>
                <a:ea typeface="Roboto"/>
                <a:cs typeface="Mali" panose="00000500000000000000" pitchFamily="2" charset="-34"/>
                <a:sym typeface="Roboto"/>
              </a:endParaRPr>
            </a:p>
          </p:txBody>
        </p:sp>
      </p:grpSp>
      <p:pic>
        <p:nvPicPr>
          <p:cNvPr id="97" name="net" descr="A picture containing light&#10;&#10;Description automatically generated">
            <a:extLst>
              <a:ext uri="{FF2B5EF4-FFF2-40B4-BE49-F238E27FC236}">
                <a16:creationId xmlns="" xmlns:a16="http://schemas.microsoft.com/office/drawing/2014/main" id="{38C61273-7717-3F23-3FC0-AECE4C925D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777921" flipH="1">
            <a:off x="7233420" y="4561252"/>
            <a:ext cx="1999189" cy="3690295"/>
          </a:xfrm>
          <a:prstGeom prst="rect">
            <a:avLst/>
          </a:prstGeom>
        </p:spPr>
      </p:pic>
      <p:grpSp>
        <p:nvGrpSpPr>
          <p:cNvPr id="128" name="s">
            <a:extLst>
              <a:ext uri="{FF2B5EF4-FFF2-40B4-BE49-F238E27FC236}">
                <a16:creationId xmlns="" xmlns:a16="http://schemas.microsoft.com/office/drawing/2014/main" id="{F06E7136-35DE-FFA4-48E4-4E8B3F6FCB3B}"/>
              </a:ext>
            </a:extLst>
          </p:cNvPr>
          <p:cNvGrpSpPr/>
          <p:nvPr/>
        </p:nvGrpSpPr>
        <p:grpSpPr>
          <a:xfrm>
            <a:off x="752892" y="2512990"/>
            <a:ext cx="1450141" cy="925067"/>
            <a:chOff x="752892" y="2512990"/>
            <a:chExt cx="1450141" cy="925067"/>
          </a:xfrm>
        </p:grpSpPr>
        <p:grpSp>
          <p:nvGrpSpPr>
            <p:cNvPr id="60" name="Group 59">
              <a:extLst>
                <a:ext uri="{FF2B5EF4-FFF2-40B4-BE49-F238E27FC236}">
                  <a16:creationId xmlns="" xmlns:a16="http://schemas.microsoft.com/office/drawing/2014/main" id="{D544D462-E4A1-006E-F2E1-43C1678FFCE6}"/>
                </a:ext>
              </a:extLst>
            </p:cNvPr>
            <p:cNvGrpSpPr/>
            <p:nvPr/>
          </p:nvGrpSpPr>
          <p:grpSpPr>
            <a:xfrm>
              <a:off x="752892" y="2512990"/>
              <a:ext cx="1450141" cy="925067"/>
              <a:chOff x="675438" y="2434301"/>
              <a:chExt cx="1450141" cy="925067"/>
            </a:xfrm>
          </p:grpSpPr>
          <p:pic>
            <p:nvPicPr>
              <p:cNvPr id="8" name="Picture 7">
                <a:extLst>
                  <a:ext uri="{FF2B5EF4-FFF2-40B4-BE49-F238E27FC236}">
                    <a16:creationId xmlns="" xmlns:a16="http://schemas.microsoft.com/office/drawing/2014/main" id="{2D5B238E-BDB1-E6F9-F8A2-8864D6E03C3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75438" y="2434301"/>
                <a:ext cx="1450141" cy="925067"/>
              </a:xfrm>
              <a:prstGeom prst="rect">
                <a:avLst/>
              </a:prstGeom>
            </p:spPr>
          </p:pic>
          <p:sp>
            <p:nvSpPr>
              <p:cNvPr id="10" name="Oval 9">
                <a:extLst>
                  <a:ext uri="{FF2B5EF4-FFF2-40B4-BE49-F238E27FC236}">
                    <a16:creationId xmlns="" xmlns:a16="http://schemas.microsoft.com/office/drawing/2014/main" id="{EDF3B292-14BE-7ADE-CD2F-E3D61271438D}"/>
                  </a:ext>
                </a:extLst>
              </p:cNvPr>
              <p:cNvSpPr/>
              <p:nvPr/>
            </p:nvSpPr>
            <p:spPr>
              <a:xfrm>
                <a:off x="1233729" y="2838339"/>
                <a:ext cx="333558" cy="333558"/>
              </a:xfrm>
              <a:prstGeom prst="ellipse">
                <a:avLst/>
              </a:prstGeom>
              <a:solidFill>
                <a:schemeClr val="bg1"/>
              </a:solidFill>
              <a:ln w="28575">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latin typeface="Mali" panose="00000500000000000000" pitchFamily="2" charset="-34"/>
                  <a:cs typeface="Mali" panose="00000500000000000000" pitchFamily="2" charset="-34"/>
                </a:endParaRPr>
              </a:p>
            </p:txBody>
          </p:sp>
        </p:grpSp>
        <p:sp>
          <p:nvSpPr>
            <p:cNvPr id="99" name="TextBox 98">
              <a:extLst>
                <a:ext uri="{FF2B5EF4-FFF2-40B4-BE49-F238E27FC236}">
                  <a16:creationId xmlns="" xmlns:a16="http://schemas.microsoft.com/office/drawing/2014/main" id="{29E572B2-F3C4-3A95-4E9E-DADD78EA48AF}"/>
                </a:ext>
              </a:extLst>
            </p:cNvPr>
            <p:cNvSpPr txBox="1"/>
            <p:nvPr/>
          </p:nvSpPr>
          <p:spPr>
            <a:xfrm>
              <a:off x="1373664" y="2879947"/>
              <a:ext cx="208596" cy="380048"/>
            </a:xfrm>
            <a:prstGeom prst="rect">
              <a:avLst/>
            </a:prstGeom>
            <a:noFill/>
          </p:spPr>
          <p:txBody>
            <a:bodyPr wrap="square" rtlCol="0">
              <a:spAutoFit/>
            </a:bodyPr>
            <a:lstStyle/>
            <a:p>
              <a:pPr algn="ctr"/>
              <a:r>
                <a:rPr lang="en-GB" b="1" dirty="0">
                  <a:latin typeface="Mali" panose="00000500000000000000" pitchFamily="2" charset="-34"/>
                  <a:cs typeface="Mali" panose="00000500000000000000" pitchFamily="2" charset="-34"/>
                </a:rPr>
                <a:t>s</a:t>
              </a:r>
            </a:p>
          </p:txBody>
        </p:sp>
      </p:grpSp>
      <p:grpSp>
        <p:nvGrpSpPr>
          <p:cNvPr id="129" name="f">
            <a:extLst>
              <a:ext uri="{FF2B5EF4-FFF2-40B4-BE49-F238E27FC236}">
                <a16:creationId xmlns="" xmlns:a16="http://schemas.microsoft.com/office/drawing/2014/main" id="{782E80F6-F00A-63E0-98F4-42B994FACA7B}"/>
              </a:ext>
            </a:extLst>
          </p:cNvPr>
          <p:cNvGrpSpPr/>
          <p:nvPr/>
        </p:nvGrpSpPr>
        <p:grpSpPr>
          <a:xfrm>
            <a:off x="2299911" y="2512990"/>
            <a:ext cx="1450141" cy="925067"/>
            <a:chOff x="2299911" y="2512990"/>
            <a:chExt cx="1450141" cy="925067"/>
          </a:xfrm>
        </p:grpSpPr>
        <p:grpSp>
          <p:nvGrpSpPr>
            <p:cNvPr id="61" name="Group 60">
              <a:extLst>
                <a:ext uri="{FF2B5EF4-FFF2-40B4-BE49-F238E27FC236}">
                  <a16:creationId xmlns="" xmlns:a16="http://schemas.microsoft.com/office/drawing/2014/main" id="{7D5BE3E9-0642-55FF-1822-95BF4010BD58}"/>
                </a:ext>
              </a:extLst>
            </p:cNvPr>
            <p:cNvGrpSpPr/>
            <p:nvPr/>
          </p:nvGrpSpPr>
          <p:grpSpPr>
            <a:xfrm>
              <a:off x="2299911" y="2512990"/>
              <a:ext cx="1450141" cy="925067"/>
              <a:chOff x="675438" y="2434301"/>
              <a:chExt cx="1450141" cy="925067"/>
            </a:xfrm>
          </p:grpSpPr>
          <p:pic>
            <p:nvPicPr>
              <p:cNvPr id="62" name="Picture 61">
                <a:extLst>
                  <a:ext uri="{FF2B5EF4-FFF2-40B4-BE49-F238E27FC236}">
                    <a16:creationId xmlns="" xmlns:a16="http://schemas.microsoft.com/office/drawing/2014/main" id="{A8CEC901-AF89-06EC-A913-6944DEA8020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75438" y="2434301"/>
                <a:ext cx="1450141" cy="925067"/>
              </a:xfrm>
              <a:prstGeom prst="rect">
                <a:avLst/>
              </a:prstGeom>
            </p:spPr>
          </p:pic>
          <p:sp>
            <p:nvSpPr>
              <p:cNvPr id="63" name="Oval 62">
                <a:extLst>
                  <a:ext uri="{FF2B5EF4-FFF2-40B4-BE49-F238E27FC236}">
                    <a16:creationId xmlns="" xmlns:a16="http://schemas.microsoft.com/office/drawing/2014/main" id="{35CD04AC-EF4D-3FD7-8208-26FD8D5EFB06}"/>
                  </a:ext>
                </a:extLst>
              </p:cNvPr>
              <p:cNvSpPr/>
              <p:nvPr/>
            </p:nvSpPr>
            <p:spPr>
              <a:xfrm>
                <a:off x="1233729" y="2838339"/>
                <a:ext cx="333558" cy="333558"/>
              </a:xfrm>
              <a:prstGeom prst="ellipse">
                <a:avLst/>
              </a:prstGeom>
              <a:solidFill>
                <a:schemeClr val="bg1"/>
              </a:solidFill>
              <a:ln w="28575">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latin typeface="Mali" panose="00000500000000000000" pitchFamily="2" charset="-34"/>
                  <a:cs typeface="Mali" panose="00000500000000000000" pitchFamily="2" charset="-34"/>
                </a:endParaRPr>
              </a:p>
            </p:txBody>
          </p:sp>
        </p:grpSp>
        <p:sp>
          <p:nvSpPr>
            <p:cNvPr id="100" name="TextBox 99">
              <a:extLst>
                <a:ext uri="{FF2B5EF4-FFF2-40B4-BE49-F238E27FC236}">
                  <a16:creationId xmlns="" xmlns:a16="http://schemas.microsoft.com/office/drawing/2014/main" id="{63E3978B-091E-19C6-B6A5-D799DAAD8611}"/>
                </a:ext>
              </a:extLst>
            </p:cNvPr>
            <p:cNvSpPr txBox="1"/>
            <p:nvPr/>
          </p:nvSpPr>
          <p:spPr>
            <a:xfrm>
              <a:off x="2920683" y="2903567"/>
              <a:ext cx="208596" cy="380048"/>
            </a:xfrm>
            <a:prstGeom prst="rect">
              <a:avLst/>
            </a:prstGeom>
            <a:noFill/>
          </p:spPr>
          <p:txBody>
            <a:bodyPr wrap="square" rtlCol="0">
              <a:spAutoFit/>
            </a:bodyPr>
            <a:lstStyle/>
            <a:p>
              <a:pPr algn="ctr"/>
              <a:r>
                <a:rPr lang="en-GB" b="1" dirty="0">
                  <a:latin typeface="Mali" panose="00000500000000000000" pitchFamily="2" charset="-34"/>
                  <a:cs typeface="Mali" panose="00000500000000000000" pitchFamily="2" charset="-34"/>
                </a:rPr>
                <a:t>f</a:t>
              </a:r>
            </a:p>
          </p:txBody>
        </p:sp>
      </p:grpSp>
      <p:grpSp>
        <p:nvGrpSpPr>
          <p:cNvPr id="132" name="d">
            <a:extLst>
              <a:ext uri="{FF2B5EF4-FFF2-40B4-BE49-F238E27FC236}">
                <a16:creationId xmlns="" xmlns:a16="http://schemas.microsoft.com/office/drawing/2014/main" id="{6AA41B93-E081-B9EC-7D27-6D76AA047D75}"/>
              </a:ext>
            </a:extLst>
          </p:cNvPr>
          <p:cNvGrpSpPr/>
          <p:nvPr/>
        </p:nvGrpSpPr>
        <p:grpSpPr>
          <a:xfrm>
            <a:off x="3846930" y="2512990"/>
            <a:ext cx="1450141" cy="925067"/>
            <a:chOff x="3846930" y="2512990"/>
            <a:chExt cx="1450141" cy="925067"/>
          </a:xfrm>
        </p:grpSpPr>
        <p:grpSp>
          <p:nvGrpSpPr>
            <p:cNvPr id="64" name="Group 63">
              <a:extLst>
                <a:ext uri="{FF2B5EF4-FFF2-40B4-BE49-F238E27FC236}">
                  <a16:creationId xmlns="" xmlns:a16="http://schemas.microsoft.com/office/drawing/2014/main" id="{BF3F2BDD-24E2-15D9-B2A9-0376B1279422}"/>
                </a:ext>
              </a:extLst>
            </p:cNvPr>
            <p:cNvGrpSpPr/>
            <p:nvPr/>
          </p:nvGrpSpPr>
          <p:grpSpPr>
            <a:xfrm>
              <a:off x="3846930" y="2512990"/>
              <a:ext cx="1450141" cy="925067"/>
              <a:chOff x="675438" y="2434301"/>
              <a:chExt cx="1450141" cy="925067"/>
            </a:xfrm>
          </p:grpSpPr>
          <p:pic>
            <p:nvPicPr>
              <p:cNvPr id="65" name="Picture 64">
                <a:extLst>
                  <a:ext uri="{FF2B5EF4-FFF2-40B4-BE49-F238E27FC236}">
                    <a16:creationId xmlns="" xmlns:a16="http://schemas.microsoft.com/office/drawing/2014/main" id="{3E81F1B1-CF55-6B5F-C6DC-1B17414B796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75438" y="2434301"/>
                <a:ext cx="1450141" cy="925067"/>
              </a:xfrm>
              <a:prstGeom prst="rect">
                <a:avLst/>
              </a:prstGeom>
            </p:spPr>
          </p:pic>
          <p:sp>
            <p:nvSpPr>
              <p:cNvPr id="66" name="Oval 65">
                <a:extLst>
                  <a:ext uri="{FF2B5EF4-FFF2-40B4-BE49-F238E27FC236}">
                    <a16:creationId xmlns="" xmlns:a16="http://schemas.microsoft.com/office/drawing/2014/main" id="{A7F9BD4F-FA25-2B90-2143-0812DE4EAE55}"/>
                  </a:ext>
                </a:extLst>
              </p:cNvPr>
              <p:cNvSpPr/>
              <p:nvPr/>
            </p:nvSpPr>
            <p:spPr>
              <a:xfrm>
                <a:off x="1233729" y="2838339"/>
                <a:ext cx="333558" cy="333558"/>
              </a:xfrm>
              <a:prstGeom prst="ellipse">
                <a:avLst/>
              </a:prstGeom>
              <a:solidFill>
                <a:schemeClr val="bg1"/>
              </a:solidFill>
              <a:ln w="28575">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latin typeface="Mali" panose="00000500000000000000" pitchFamily="2" charset="-34"/>
                  <a:cs typeface="Mali" panose="00000500000000000000" pitchFamily="2" charset="-34"/>
                </a:endParaRPr>
              </a:p>
            </p:txBody>
          </p:sp>
        </p:grpSp>
        <p:sp>
          <p:nvSpPr>
            <p:cNvPr id="101" name="TextBox 100">
              <a:extLst>
                <a:ext uri="{FF2B5EF4-FFF2-40B4-BE49-F238E27FC236}">
                  <a16:creationId xmlns="" xmlns:a16="http://schemas.microsoft.com/office/drawing/2014/main" id="{6D73F356-6F26-6517-C702-D4B846745639}"/>
                </a:ext>
              </a:extLst>
            </p:cNvPr>
            <p:cNvSpPr txBox="1"/>
            <p:nvPr/>
          </p:nvSpPr>
          <p:spPr>
            <a:xfrm>
              <a:off x="4467702" y="2909067"/>
              <a:ext cx="208596" cy="380048"/>
            </a:xfrm>
            <a:prstGeom prst="rect">
              <a:avLst/>
            </a:prstGeom>
            <a:noFill/>
          </p:spPr>
          <p:txBody>
            <a:bodyPr wrap="square" rtlCol="0">
              <a:spAutoFit/>
            </a:bodyPr>
            <a:lstStyle/>
            <a:p>
              <a:pPr algn="ctr"/>
              <a:r>
                <a:rPr lang="en-GB" b="1" dirty="0">
                  <a:latin typeface="Mali" panose="00000500000000000000" pitchFamily="2" charset="-34"/>
                  <a:cs typeface="Mali" panose="00000500000000000000" pitchFamily="2" charset="-34"/>
                </a:rPr>
                <a:t>d</a:t>
              </a:r>
            </a:p>
          </p:txBody>
        </p:sp>
      </p:grpSp>
      <p:grpSp>
        <p:nvGrpSpPr>
          <p:cNvPr id="134" name="k">
            <a:extLst>
              <a:ext uri="{FF2B5EF4-FFF2-40B4-BE49-F238E27FC236}">
                <a16:creationId xmlns="" xmlns:a16="http://schemas.microsoft.com/office/drawing/2014/main" id="{0A18C9C9-4518-8A3E-6CF3-F675E6DC8889}"/>
              </a:ext>
            </a:extLst>
          </p:cNvPr>
          <p:cNvGrpSpPr/>
          <p:nvPr/>
        </p:nvGrpSpPr>
        <p:grpSpPr>
          <a:xfrm>
            <a:off x="5393949" y="2512990"/>
            <a:ext cx="1450141" cy="925067"/>
            <a:chOff x="5393949" y="2512990"/>
            <a:chExt cx="1450141" cy="925067"/>
          </a:xfrm>
        </p:grpSpPr>
        <p:grpSp>
          <p:nvGrpSpPr>
            <p:cNvPr id="67" name="Group 66">
              <a:extLst>
                <a:ext uri="{FF2B5EF4-FFF2-40B4-BE49-F238E27FC236}">
                  <a16:creationId xmlns="" xmlns:a16="http://schemas.microsoft.com/office/drawing/2014/main" id="{F2395D01-78A5-5BF5-9E46-BB80702DDBF8}"/>
                </a:ext>
              </a:extLst>
            </p:cNvPr>
            <p:cNvGrpSpPr/>
            <p:nvPr/>
          </p:nvGrpSpPr>
          <p:grpSpPr>
            <a:xfrm>
              <a:off x="5393949" y="2512990"/>
              <a:ext cx="1450141" cy="925067"/>
              <a:chOff x="675438" y="2434301"/>
              <a:chExt cx="1450141" cy="925067"/>
            </a:xfrm>
          </p:grpSpPr>
          <p:pic>
            <p:nvPicPr>
              <p:cNvPr id="68" name="Picture 67">
                <a:extLst>
                  <a:ext uri="{FF2B5EF4-FFF2-40B4-BE49-F238E27FC236}">
                    <a16:creationId xmlns="" xmlns:a16="http://schemas.microsoft.com/office/drawing/2014/main" id="{EF1DB35D-3A7A-52DA-D59B-D2237DDE49B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75438" y="2434301"/>
                <a:ext cx="1450141" cy="925067"/>
              </a:xfrm>
              <a:prstGeom prst="rect">
                <a:avLst/>
              </a:prstGeom>
            </p:spPr>
          </p:pic>
          <p:sp>
            <p:nvSpPr>
              <p:cNvPr id="69" name="Oval 68">
                <a:extLst>
                  <a:ext uri="{FF2B5EF4-FFF2-40B4-BE49-F238E27FC236}">
                    <a16:creationId xmlns="" xmlns:a16="http://schemas.microsoft.com/office/drawing/2014/main" id="{5A840465-198C-D205-02F4-3A9202210975}"/>
                  </a:ext>
                </a:extLst>
              </p:cNvPr>
              <p:cNvSpPr/>
              <p:nvPr/>
            </p:nvSpPr>
            <p:spPr>
              <a:xfrm>
                <a:off x="1233729" y="2838339"/>
                <a:ext cx="333558" cy="333558"/>
              </a:xfrm>
              <a:prstGeom prst="ellipse">
                <a:avLst/>
              </a:prstGeom>
              <a:solidFill>
                <a:schemeClr val="bg1"/>
              </a:solidFill>
              <a:ln w="28575">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latin typeface="Mali" panose="00000500000000000000" pitchFamily="2" charset="-34"/>
                  <a:cs typeface="Mali" panose="00000500000000000000" pitchFamily="2" charset="-34"/>
                </a:endParaRPr>
              </a:p>
            </p:txBody>
          </p:sp>
        </p:grpSp>
        <p:sp>
          <p:nvSpPr>
            <p:cNvPr id="102" name="TextBox 101">
              <a:extLst>
                <a:ext uri="{FF2B5EF4-FFF2-40B4-BE49-F238E27FC236}">
                  <a16:creationId xmlns="" xmlns:a16="http://schemas.microsoft.com/office/drawing/2014/main" id="{EB644948-54EE-645D-DA16-04BF0DEB50D0}"/>
                </a:ext>
              </a:extLst>
            </p:cNvPr>
            <p:cNvSpPr txBox="1"/>
            <p:nvPr/>
          </p:nvSpPr>
          <p:spPr>
            <a:xfrm>
              <a:off x="6014721" y="2897419"/>
              <a:ext cx="208596" cy="380048"/>
            </a:xfrm>
            <a:prstGeom prst="rect">
              <a:avLst/>
            </a:prstGeom>
            <a:noFill/>
          </p:spPr>
          <p:txBody>
            <a:bodyPr wrap="square" rtlCol="0">
              <a:spAutoFit/>
            </a:bodyPr>
            <a:lstStyle/>
            <a:p>
              <a:pPr algn="ctr"/>
              <a:r>
                <a:rPr lang="en-GB" b="1" dirty="0">
                  <a:latin typeface="Mali" panose="00000500000000000000" pitchFamily="2" charset="-34"/>
                  <a:cs typeface="Mali" panose="00000500000000000000" pitchFamily="2" charset="-34"/>
                </a:rPr>
                <a:t>k</a:t>
              </a:r>
            </a:p>
          </p:txBody>
        </p:sp>
      </p:grpSp>
      <p:grpSp>
        <p:nvGrpSpPr>
          <p:cNvPr id="135" name="b">
            <a:extLst>
              <a:ext uri="{FF2B5EF4-FFF2-40B4-BE49-F238E27FC236}">
                <a16:creationId xmlns="" xmlns:a16="http://schemas.microsoft.com/office/drawing/2014/main" id="{8A5A21B7-D9BF-2A5F-B430-CA057000FDB7}"/>
              </a:ext>
            </a:extLst>
          </p:cNvPr>
          <p:cNvGrpSpPr/>
          <p:nvPr/>
        </p:nvGrpSpPr>
        <p:grpSpPr>
          <a:xfrm>
            <a:off x="6940967" y="2512990"/>
            <a:ext cx="1450141" cy="925067"/>
            <a:chOff x="6940967" y="2512990"/>
            <a:chExt cx="1450141" cy="925067"/>
          </a:xfrm>
        </p:grpSpPr>
        <p:grpSp>
          <p:nvGrpSpPr>
            <p:cNvPr id="70" name="Group 69">
              <a:extLst>
                <a:ext uri="{FF2B5EF4-FFF2-40B4-BE49-F238E27FC236}">
                  <a16:creationId xmlns="" xmlns:a16="http://schemas.microsoft.com/office/drawing/2014/main" id="{EF221CB8-D7A3-EC0D-F192-890B2B4294C3}"/>
                </a:ext>
              </a:extLst>
            </p:cNvPr>
            <p:cNvGrpSpPr/>
            <p:nvPr/>
          </p:nvGrpSpPr>
          <p:grpSpPr>
            <a:xfrm>
              <a:off x="6940967" y="2512990"/>
              <a:ext cx="1450141" cy="925067"/>
              <a:chOff x="675438" y="2434301"/>
              <a:chExt cx="1450141" cy="925067"/>
            </a:xfrm>
          </p:grpSpPr>
          <p:pic>
            <p:nvPicPr>
              <p:cNvPr id="71" name="Picture 70">
                <a:extLst>
                  <a:ext uri="{FF2B5EF4-FFF2-40B4-BE49-F238E27FC236}">
                    <a16:creationId xmlns="" xmlns:a16="http://schemas.microsoft.com/office/drawing/2014/main" id="{1AE2859D-F0B9-80CB-3153-5E372E4BEDC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75438" y="2434301"/>
                <a:ext cx="1450141" cy="925067"/>
              </a:xfrm>
              <a:prstGeom prst="rect">
                <a:avLst/>
              </a:prstGeom>
            </p:spPr>
          </p:pic>
          <p:sp>
            <p:nvSpPr>
              <p:cNvPr id="72" name="Oval 71">
                <a:extLst>
                  <a:ext uri="{FF2B5EF4-FFF2-40B4-BE49-F238E27FC236}">
                    <a16:creationId xmlns="" xmlns:a16="http://schemas.microsoft.com/office/drawing/2014/main" id="{32F9EEA9-9C3B-9ED2-72ED-DA30CDE47EA0}"/>
                  </a:ext>
                </a:extLst>
              </p:cNvPr>
              <p:cNvSpPr/>
              <p:nvPr/>
            </p:nvSpPr>
            <p:spPr>
              <a:xfrm>
                <a:off x="1233729" y="2838339"/>
                <a:ext cx="333558" cy="333558"/>
              </a:xfrm>
              <a:prstGeom prst="ellipse">
                <a:avLst/>
              </a:prstGeom>
              <a:solidFill>
                <a:schemeClr val="bg1"/>
              </a:solidFill>
              <a:ln w="28575">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latin typeface="Mali" panose="00000500000000000000" pitchFamily="2" charset="-34"/>
                  <a:cs typeface="Mali" panose="00000500000000000000" pitchFamily="2" charset="-34"/>
                </a:endParaRPr>
              </a:p>
            </p:txBody>
          </p:sp>
        </p:grpSp>
        <p:sp>
          <p:nvSpPr>
            <p:cNvPr id="103" name="TextBox 102">
              <a:extLst>
                <a:ext uri="{FF2B5EF4-FFF2-40B4-BE49-F238E27FC236}">
                  <a16:creationId xmlns="" xmlns:a16="http://schemas.microsoft.com/office/drawing/2014/main" id="{3AEDD129-92D2-C4C1-8972-EA900B4D2D8F}"/>
                </a:ext>
              </a:extLst>
            </p:cNvPr>
            <p:cNvSpPr txBox="1"/>
            <p:nvPr/>
          </p:nvSpPr>
          <p:spPr>
            <a:xfrm>
              <a:off x="7561740" y="2909391"/>
              <a:ext cx="208596" cy="380048"/>
            </a:xfrm>
            <a:prstGeom prst="rect">
              <a:avLst/>
            </a:prstGeom>
            <a:noFill/>
          </p:spPr>
          <p:txBody>
            <a:bodyPr wrap="square" rtlCol="0">
              <a:spAutoFit/>
            </a:bodyPr>
            <a:lstStyle/>
            <a:p>
              <a:pPr algn="ctr"/>
              <a:r>
                <a:rPr lang="en-GB" b="1" dirty="0">
                  <a:latin typeface="Mali" panose="00000500000000000000" pitchFamily="2" charset="-34"/>
                  <a:cs typeface="Mali" panose="00000500000000000000" pitchFamily="2" charset="-34"/>
                </a:rPr>
                <a:t>b</a:t>
              </a:r>
            </a:p>
          </p:txBody>
        </p:sp>
      </p:grpSp>
      <p:grpSp>
        <p:nvGrpSpPr>
          <p:cNvPr id="130" name="r">
            <a:extLst>
              <a:ext uri="{FF2B5EF4-FFF2-40B4-BE49-F238E27FC236}">
                <a16:creationId xmlns="" xmlns:a16="http://schemas.microsoft.com/office/drawing/2014/main" id="{0ECC3B91-6A95-D533-FA4C-43BB5A4120C4}"/>
              </a:ext>
            </a:extLst>
          </p:cNvPr>
          <p:cNvGrpSpPr/>
          <p:nvPr/>
        </p:nvGrpSpPr>
        <p:grpSpPr>
          <a:xfrm>
            <a:off x="1526402" y="3592907"/>
            <a:ext cx="1450141" cy="925067"/>
            <a:chOff x="1526402" y="3528843"/>
            <a:chExt cx="1450141" cy="925067"/>
          </a:xfrm>
        </p:grpSpPr>
        <p:grpSp>
          <p:nvGrpSpPr>
            <p:cNvPr id="104" name="Group 103">
              <a:extLst>
                <a:ext uri="{FF2B5EF4-FFF2-40B4-BE49-F238E27FC236}">
                  <a16:creationId xmlns="" xmlns:a16="http://schemas.microsoft.com/office/drawing/2014/main" id="{3DFDF2D1-B6CB-0269-03C2-9AF60F0499FB}"/>
                </a:ext>
              </a:extLst>
            </p:cNvPr>
            <p:cNvGrpSpPr/>
            <p:nvPr/>
          </p:nvGrpSpPr>
          <p:grpSpPr>
            <a:xfrm>
              <a:off x="1526402" y="3528843"/>
              <a:ext cx="1450141" cy="925067"/>
              <a:chOff x="675438" y="2434301"/>
              <a:chExt cx="1450141" cy="925067"/>
            </a:xfrm>
          </p:grpSpPr>
          <p:pic>
            <p:nvPicPr>
              <p:cNvPr id="105" name="Picture 104">
                <a:extLst>
                  <a:ext uri="{FF2B5EF4-FFF2-40B4-BE49-F238E27FC236}">
                    <a16:creationId xmlns="" xmlns:a16="http://schemas.microsoft.com/office/drawing/2014/main" id="{70956BFE-2C7E-9246-837C-708131AB6CB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75438" y="2434301"/>
                <a:ext cx="1450141" cy="925067"/>
              </a:xfrm>
              <a:prstGeom prst="rect">
                <a:avLst/>
              </a:prstGeom>
            </p:spPr>
          </p:pic>
          <p:sp>
            <p:nvSpPr>
              <p:cNvPr id="106" name="Oval 105">
                <a:extLst>
                  <a:ext uri="{FF2B5EF4-FFF2-40B4-BE49-F238E27FC236}">
                    <a16:creationId xmlns="" xmlns:a16="http://schemas.microsoft.com/office/drawing/2014/main" id="{3B92E3BD-E762-8C3B-022D-00544B2618C0}"/>
                  </a:ext>
                </a:extLst>
              </p:cNvPr>
              <p:cNvSpPr/>
              <p:nvPr/>
            </p:nvSpPr>
            <p:spPr>
              <a:xfrm>
                <a:off x="1233729" y="2838339"/>
                <a:ext cx="333558" cy="333558"/>
              </a:xfrm>
              <a:prstGeom prst="ellipse">
                <a:avLst/>
              </a:prstGeom>
              <a:solidFill>
                <a:schemeClr val="bg1"/>
              </a:solidFill>
              <a:ln w="28575">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latin typeface="Mali" panose="00000500000000000000" pitchFamily="2" charset="-34"/>
                  <a:cs typeface="Mali" panose="00000500000000000000" pitchFamily="2" charset="-34"/>
                </a:endParaRPr>
              </a:p>
            </p:txBody>
          </p:sp>
        </p:grpSp>
        <p:sp>
          <p:nvSpPr>
            <p:cNvPr id="116" name="TextBox 115">
              <a:extLst>
                <a:ext uri="{FF2B5EF4-FFF2-40B4-BE49-F238E27FC236}">
                  <a16:creationId xmlns="" xmlns:a16="http://schemas.microsoft.com/office/drawing/2014/main" id="{8B9144BF-1F78-28CB-67FB-8C559DC0947F}"/>
                </a:ext>
              </a:extLst>
            </p:cNvPr>
            <p:cNvSpPr txBox="1"/>
            <p:nvPr/>
          </p:nvSpPr>
          <p:spPr>
            <a:xfrm>
              <a:off x="2147174" y="3896671"/>
              <a:ext cx="208596" cy="380048"/>
            </a:xfrm>
            <a:prstGeom prst="rect">
              <a:avLst/>
            </a:prstGeom>
            <a:noFill/>
          </p:spPr>
          <p:txBody>
            <a:bodyPr wrap="square" rtlCol="0">
              <a:spAutoFit/>
            </a:bodyPr>
            <a:lstStyle/>
            <a:p>
              <a:pPr algn="ctr"/>
              <a:r>
                <a:rPr lang="en-GB" b="1" dirty="0">
                  <a:latin typeface="Mali" panose="00000500000000000000" pitchFamily="2" charset="-34"/>
                  <a:cs typeface="Mali" panose="00000500000000000000" pitchFamily="2" charset="-34"/>
                </a:rPr>
                <a:t>r</a:t>
              </a:r>
            </a:p>
          </p:txBody>
        </p:sp>
      </p:grpSp>
      <p:grpSp>
        <p:nvGrpSpPr>
          <p:cNvPr id="131" name="o">
            <a:extLst>
              <a:ext uri="{FF2B5EF4-FFF2-40B4-BE49-F238E27FC236}">
                <a16:creationId xmlns="" xmlns:a16="http://schemas.microsoft.com/office/drawing/2014/main" id="{3D9A0ABC-0E94-0ED0-3910-D86E93738E5F}"/>
              </a:ext>
            </a:extLst>
          </p:cNvPr>
          <p:cNvGrpSpPr/>
          <p:nvPr/>
        </p:nvGrpSpPr>
        <p:grpSpPr>
          <a:xfrm>
            <a:off x="3073421" y="3592907"/>
            <a:ext cx="1450141" cy="925067"/>
            <a:chOff x="3073421" y="3528843"/>
            <a:chExt cx="1450141" cy="925067"/>
          </a:xfrm>
        </p:grpSpPr>
        <p:grpSp>
          <p:nvGrpSpPr>
            <p:cNvPr id="107" name="Group 106">
              <a:extLst>
                <a:ext uri="{FF2B5EF4-FFF2-40B4-BE49-F238E27FC236}">
                  <a16:creationId xmlns="" xmlns:a16="http://schemas.microsoft.com/office/drawing/2014/main" id="{384E2A22-1045-A056-FF49-4C93FA8ABDB3}"/>
                </a:ext>
              </a:extLst>
            </p:cNvPr>
            <p:cNvGrpSpPr/>
            <p:nvPr/>
          </p:nvGrpSpPr>
          <p:grpSpPr>
            <a:xfrm>
              <a:off x="3073421" y="3528843"/>
              <a:ext cx="1450141" cy="925067"/>
              <a:chOff x="675438" y="2434301"/>
              <a:chExt cx="1450141" cy="925067"/>
            </a:xfrm>
          </p:grpSpPr>
          <p:pic>
            <p:nvPicPr>
              <p:cNvPr id="108" name="Picture 107">
                <a:extLst>
                  <a:ext uri="{FF2B5EF4-FFF2-40B4-BE49-F238E27FC236}">
                    <a16:creationId xmlns="" xmlns:a16="http://schemas.microsoft.com/office/drawing/2014/main" id="{B25B921B-2481-0935-84DE-7F8CC7FE813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75438" y="2434301"/>
                <a:ext cx="1450141" cy="925067"/>
              </a:xfrm>
              <a:prstGeom prst="rect">
                <a:avLst/>
              </a:prstGeom>
            </p:spPr>
          </p:pic>
          <p:sp>
            <p:nvSpPr>
              <p:cNvPr id="109" name="Oval 108">
                <a:extLst>
                  <a:ext uri="{FF2B5EF4-FFF2-40B4-BE49-F238E27FC236}">
                    <a16:creationId xmlns="" xmlns:a16="http://schemas.microsoft.com/office/drawing/2014/main" id="{8FCC1362-BA8C-BF75-7D1A-4205BF2372A9}"/>
                  </a:ext>
                </a:extLst>
              </p:cNvPr>
              <p:cNvSpPr/>
              <p:nvPr/>
            </p:nvSpPr>
            <p:spPr>
              <a:xfrm>
                <a:off x="1233729" y="2838339"/>
                <a:ext cx="333558" cy="333558"/>
              </a:xfrm>
              <a:prstGeom prst="ellipse">
                <a:avLst/>
              </a:prstGeom>
              <a:solidFill>
                <a:schemeClr val="bg1"/>
              </a:solidFill>
              <a:ln w="28575">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latin typeface="Mali" panose="00000500000000000000" pitchFamily="2" charset="-34"/>
                  <a:cs typeface="Mali" panose="00000500000000000000" pitchFamily="2" charset="-34"/>
                </a:endParaRPr>
              </a:p>
            </p:txBody>
          </p:sp>
        </p:grpSp>
        <p:sp>
          <p:nvSpPr>
            <p:cNvPr id="117" name="TextBox 116">
              <a:extLst>
                <a:ext uri="{FF2B5EF4-FFF2-40B4-BE49-F238E27FC236}">
                  <a16:creationId xmlns="" xmlns:a16="http://schemas.microsoft.com/office/drawing/2014/main" id="{19B6DE86-20EC-AF2C-48AE-EE416BF8FB40}"/>
                </a:ext>
              </a:extLst>
            </p:cNvPr>
            <p:cNvSpPr txBox="1"/>
            <p:nvPr/>
          </p:nvSpPr>
          <p:spPr>
            <a:xfrm>
              <a:off x="3694193" y="3896124"/>
              <a:ext cx="208596" cy="380048"/>
            </a:xfrm>
            <a:prstGeom prst="rect">
              <a:avLst/>
            </a:prstGeom>
            <a:noFill/>
          </p:spPr>
          <p:txBody>
            <a:bodyPr wrap="square" rtlCol="0">
              <a:spAutoFit/>
            </a:bodyPr>
            <a:lstStyle/>
            <a:p>
              <a:pPr algn="ctr"/>
              <a:r>
                <a:rPr lang="en-GB" b="1" dirty="0">
                  <a:latin typeface="Mali" panose="00000500000000000000" pitchFamily="2" charset="-34"/>
                  <a:cs typeface="Mali" panose="00000500000000000000" pitchFamily="2" charset="-34"/>
                </a:rPr>
                <a:t>o</a:t>
              </a:r>
            </a:p>
          </p:txBody>
        </p:sp>
      </p:grpSp>
      <p:grpSp>
        <p:nvGrpSpPr>
          <p:cNvPr id="133" name="e">
            <a:extLst>
              <a:ext uri="{FF2B5EF4-FFF2-40B4-BE49-F238E27FC236}">
                <a16:creationId xmlns="" xmlns:a16="http://schemas.microsoft.com/office/drawing/2014/main" id="{07C56171-5345-C17E-9B20-E9F56CAF045A}"/>
              </a:ext>
            </a:extLst>
          </p:cNvPr>
          <p:cNvGrpSpPr/>
          <p:nvPr/>
        </p:nvGrpSpPr>
        <p:grpSpPr>
          <a:xfrm>
            <a:off x="4620440" y="3592907"/>
            <a:ext cx="1450141" cy="925067"/>
            <a:chOff x="4620440" y="3528843"/>
            <a:chExt cx="1450141" cy="925067"/>
          </a:xfrm>
        </p:grpSpPr>
        <p:grpSp>
          <p:nvGrpSpPr>
            <p:cNvPr id="110" name="Group 109">
              <a:extLst>
                <a:ext uri="{FF2B5EF4-FFF2-40B4-BE49-F238E27FC236}">
                  <a16:creationId xmlns="" xmlns:a16="http://schemas.microsoft.com/office/drawing/2014/main" id="{0FC85F30-A23A-5632-8555-C2E3D4B7B35F}"/>
                </a:ext>
              </a:extLst>
            </p:cNvPr>
            <p:cNvGrpSpPr/>
            <p:nvPr/>
          </p:nvGrpSpPr>
          <p:grpSpPr>
            <a:xfrm>
              <a:off x="4620440" y="3528843"/>
              <a:ext cx="1450141" cy="925067"/>
              <a:chOff x="675438" y="2434301"/>
              <a:chExt cx="1450141" cy="925067"/>
            </a:xfrm>
          </p:grpSpPr>
          <p:pic>
            <p:nvPicPr>
              <p:cNvPr id="111" name="Picture 110">
                <a:extLst>
                  <a:ext uri="{FF2B5EF4-FFF2-40B4-BE49-F238E27FC236}">
                    <a16:creationId xmlns="" xmlns:a16="http://schemas.microsoft.com/office/drawing/2014/main" id="{80E38F6D-81CF-DE11-1A90-A9D191D8864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75438" y="2434301"/>
                <a:ext cx="1450141" cy="925067"/>
              </a:xfrm>
              <a:prstGeom prst="rect">
                <a:avLst/>
              </a:prstGeom>
            </p:spPr>
          </p:pic>
          <p:sp>
            <p:nvSpPr>
              <p:cNvPr id="112" name="Oval 111">
                <a:extLst>
                  <a:ext uri="{FF2B5EF4-FFF2-40B4-BE49-F238E27FC236}">
                    <a16:creationId xmlns="" xmlns:a16="http://schemas.microsoft.com/office/drawing/2014/main" id="{6F689A07-79D2-058C-4E6B-B00F401773FD}"/>
                  </a:ext>
                </a:extLst>
              </p:cNvPr>
              <p:cNvSpPr/>
              <p:nvPr/>
            </p:nvSpPr>
            <p:spPr>
              <a:xfrm>
                <a:off x="1233729" y="2838339"/>
                <a:ext cx="333558" cy="333558"/>
              </a:xfrm>
              <a:prstGeom prst="ellipse">
                <a:avLst/>
              </a:prstGeom>
              <a:solidFill>
                <a:schemeClr val="bg1"/>
              </a:solidFill>
              <a:ln w="28575">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latin typeface="Mali" panose="00000500000000000000" pitchFamily="2" charset="-34"/>
                  <a:cs typeface="Mali" panose="00000500000000000000" pitchFamily="2" charset="-34"/>
                </a:endParaRPr>
              </a:p>
            </p:txBody>
          </p:sp>
        </p:grpSp>
        <p:sp>
          <p:nvSpPr>
            <p:cNvPr id="118" name="TextBox 117">
              <a:extLst>
                <a:ext uri="{FF2B5EF4-FFF2-40B4-BE49-F238E27FC236}">
                  <a16:creationId xmlns="" xmlns:a16="http://schemas.microsoft.com/office/drawing/2014/main" id="{4B9EB153-DB2E-DC7B-13A4-2D6A4F413D48}"/>
                </a:ext>
              </a:extLst>
            </p:cNvPr>
            <p:cNvSpPr txBox="1"/>
            <p:nvPr/>
          </p:nvSpPr>
          <p:spPr>
            <a:xfrm>
              <a:off x="5241212" y="3896124"/>
              <a:ext cx="208596" cy="380048"/>
            </a:xfrm>
            <a:prstGeom prst="rect">
              <a:avLst/>
            </a:prstGeom>
            <a:noFill/>
          </p:spPr>
          <p:txBody>
            <a:bodyPr wrap="square" rtlCol="0">
              <a:spAutoFit/>
            </a:bodyPr>
            <a:lstStyle/>
            <a:p>
              <a:pPr algn="ctr"/>
              <a:r>
                <a:rPr lang="en-GB" b="1" dirty="0">
                  <a:latin typeface="Mali" panose="00000500000000000000" pitchFamily="2" charset="-34"/>
                  <a:cs typeface="Mali" panose="00000500000000000000" pitchFamily="2" charset="-34"/>
                </a:rPr>
                <a:t>e</a:t>
              </a:r>
            </a:p>
          </p:txBody>
        </p:sp>
      </p:grpSp>
      <p:grpSp>
        <p:nvGrpSpPr>
          <p:cNvPr id="136" name="t">
            <a:extLst>
              <a:ext uri="{FF2B5EF4-FFF2-40B4-BE49-F238E27FC236}">
                <a16:creationId xmlns="" xmlns:a16="http://schemas.microsoft.com/office/drawing/2014/main" id="{06EC54C2-041F-5973-247E-50C6842E9052}"/>
              </a:ext>
            </a:extLst>
          </p:cNvPr>
          <p:cNvGrpSpPr/>
          <p:nvPr/>
        </p:nvGrpSpPr>
        <p:grpSpPr>
          <a:xfrm>
            <a:off x="6167458" y="3592907"/>
            <a:ext cx="1450141" cy="925067"/>
            <a:chOff x="6167458" y="3528843"/>
            <a:chExt cx="1450141" cy="925067"/>
          </a:xfrm>
        </p:grpSpPr>
        <p:grpSp>
          <p:nvGrpSpPr>
            <p:cNvPr id="113" name="Group 112">
              <a:extLst>
                <a:ext uri="{FF2B5EF4-FFF2-40B4-BE49-F238E27FC236}">
                  <a16:creationId xmlns="" xmlns:a16="http://schemas.microsoft.com/office/drawing/2014/main" id="{916E9666-E275-3651-2D59-EDB65AB8698A}"/>
                </a:ext>
              </a:extLst>
            </p:cNvPr>
            <p:cNvGrpSpPr/>
            <p:nvPr/>
          </p:nvGrpSpPr>
          <p:grpSpPr>
            <a:xfrm>
              <a:off x="6167458" y="3528843"/>
              <a:ext cx="1450141" cy="925067"/>
              <a:chOff x="675438" y="2434301"/>
              <a:chExt cx="1450141" cy="925067"/>
            </a:xfrm>
          </p:grpSpPr>
          <p:pic>
            <p:nvPicPr>
              <p:cNvPr id="114" name="Picture 113">
                <a:extLst>
                  <a:ext uri="{FF2B5EF4-FFF2-40B4-BE49-F238E27FC236}">
                    <a16:creationId xmlns="" xmlns:a16="http://schemas.microsoft.com/office/drawing/2014/main" id="{E68AD18E-9638-63A0-DD2C-E6F54221EB9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75438" y="2434301"/>
                <a:ext cx="1450141" cy="925067"/>
              </a:xfrm>
              <a:prstGeom prst="rect">
                <a:avLst/>
              </a:prstGeom>
            </p:spPr>
          </p:pic>
          <p:sp>
            <p:nvSpPr>
              <p:cNvPr id="115" name="Oval 114">
                <a:extLst>
                  <a:ext uri="{FF2B5EF4-FFF2-40B4-BE49-F238E27FC236}">
                    <a16:creationId xmlns="" xmlns:a16="http://schemas.microsoft.com/office/drawing/2014/main" id="{28774CA5-A8C1-5BF3-8F40-5853009F3A93}"/>
                  </a:ext>
                </a:extLst>
              </p:cNvPr>
              <p:cNvSpPr/>
              <p:nvPr/>
            </p:nvSpPr>
            <p:spPr>
              <a:xfrm>
                <a:off x="1233729" y="2838339"/>
                <a:ext cx="333558" cy="333558"/>
              </a:xfrm>
              <a:prstGeom prst="ellipse">
                <a:avLst/>
              </a:prstGeom>
              <a:solidFill>
                <a:schemeClr val="bg1"/>
              </a:solidFill>
              <a:ln w="28575">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latin typeface="Mali" panose="00000500000000000000" pitchFamily="2" charset="-34"/>
                  <a:cs typeface="Mali" panose="00000500000000000000" pitchFamily="2" charset="-34"/>
                </a:endParaRPr>
              </a:p>
            </p:txBody>
          </p:sp>
        </p:grpSp>
        <p:sp>
          <p:nvSpPr>
            <p:cNvPr id="119" name="TextBox 118">
              <a:extLst>
                <a:ext uri="{FF2B5EF4-FFF2-40B4-BE49-F238E27FC236}">
                  <a16:creationId xmlns="" xmlns:a16="http://schemas.microsoft.com/office/drawing/2014/main" id="{73138B45-D4C8-F924-BD69-1BBC0528E005}"/>
                </a:ext>
              </a:extLst>
            </p:cNvPr>
            <p:cNvSpPr txBox="1"/>
            <p:nvPr/>
          </p:nvSpPr>
          <p:spPr>
            <a:xfrm>
              <a:off x="6788231" y="3913596"/>
              <a:ext cx="208596" cy="380048"/>
            </a:xfrm>
            <a:prstGeom prst="rect">
              <a:avLst/>
            </a:prstGeom>
            <a:noFill/>
          </p:spPr>
          <p:txBody>
            <a:bodyPr wrap="square" rtlCol="0">
              <a:spAutoFit/>
            </a:bodyPr>
            <a:lstStyle/>
            <a:p>
              <a:pPr algn="ctr"/>
              <a:r>
                <a:rPr lang="en-GB" b="1" dirty="0">
                  <a:latin typeface="Mali" panose="00000500000000000000" pitchFamily="2" charset="-34"/>
                  <a:cs typeface="Mali" panose="00000500000000000000" pitchFamily="2" charset="-34"/>
                </a:rPr>
                <a:t>t</a:t>
              </a:r>
            </a:p>
          </p:txBody>
        </p:sp>
      </p:grpSp>
      <p:sp>
        <p:nvSpPr>
          <p:cNvPr id="122" name="b">
            <a:extLst>
              <a:ext uri="{FF2B5EF4-FFF2-40B4-BE49-F238E27FC236}">
                <a16:creationId xmlns="" xmlns:a16="http://schemas.microsoft.com/office/drawing/2014/main" id="{3E2DA15C-5C98-BF27-789F-FAC9EFAD193F}"/>
              </a:ext>
            </a:extLst>
          </p:cNvPr>
          <p:cNvSpPr txBox="1"/>
          <p:nvPr/>
        </p:nvSpPr>
        <p:spPr>
          <a:xfrm>
            <a:off x="2224994" y="1595685"/>
            <a:ext cx="208596" cy="380048"/>
          </a:xfrm>
          <a:prstGeom prst="rect">
            <a:avLst/>
          </a:prstGeom>
          <a:noFill/>
        </p:spPr>
        <p:txBody>
          <a:bodyPr wrap="square" rtlCol="0">
            <a:spAutoFit/>
          </a:bodyPr>
          <a:lstStyle/>
          <a:p>
            <a:pPr algn="ctr"/>
            <a:r>
              <a:rPr lang="en-GB" b="1" dirty="0">
                <a:solidFill>
                  <a:srgbClr val="E94E13"/>
                </a:solidFill>
                <a:latin typeface="Mali" panose="00000500000000000000" pitchFamily="2" charset="-34"/>
                <a:cs typeface="Mali" panose="00000500000000000000" pitchFamily="2" charset="-34"/>
              </a:rPr>
              <a:t>b</a:t>
            </a:r>
          </a:p>
        </p:txBody>
      </p:sp>
      <p:sp>
        <p:nvSpPr>
          <p:cNvPr id="123" name="r">
            <a:extLst>
              <a:ext uri="{FF2B5EF4-FFF2-40B4-BE49-F238E27FC236}">
                <a16:creationId xmlns="" xmlns:a16="http://schemas.microsoft.com/office/drawing/2014/main" id="{C0A6683C-7C34-AE79-0251-C7177940B551}"/>
              </a:ext>
            </a:extLst>
          </p:cNvPr>
          <p:cNvSpPr txBox="1"/>
          <p:nvPr/>
        </p:nvSpPr>
        <p:spPr>
          <a:xfrm>
            <a:off x="2420246" y="1595685"/>
            <a:ext cx="208596" cy="380048"/>
          </a:xfrm>
          <a:prstGeom prst="rect">
            <a:avLst/>
          </a:prstGeom>
          <a:noFill/>
        </p:spPr>
        <p:txBody>
          <a:bodyPr wrap="square" rtlCol="0">
            <a:spAutoFit/>
          </a:bodyPr>
          <a:lstStyle/>
          <a:p>
            <a:pPr algn="ctr"/>
            <a:r>
              <a:rPr lang="en-GB" b="1" dirty="0">
                <a:solidFill>
                  <a:srgbClr val="E94E13"/>
                </a:solidFill>
                <a:latin typeface="Mali" panose="00000500000000000000" pitchFamily="2" charset="-34"/>
                <a:cs typeface="Mali" panose="00000500000000000000" pitchFamily="2" charset="-34"/>
              </a:rPr>
              <a:t>r</a:t>
            </a:r>
          </a:p>
        </p:txBody>
      </p:sp>
      <p:sp>
        <p:nvSpPr>
          <p:cNvPr id="124" name="o">
            <a:extLst>
              <a:ext uri="{FF2B5EF4-FFF2-40B4-BE49-F238E27FC236}">
                <a16:creationId xmlns="" xmlns:a16="http://schemas.microsoft.com/office/drawing/2014/main" id="{756C97B6-350C-0B9B-5484-C916D2564AAF}"/>
              </a:ext>
            </a:extLst>
          </p:cNvPr>
          <p:cNvSpPr txBox="1"/>
          <p:nvPr/>
        </p:nvSpPr>
        <p:spPr>
          <a:xfrm>
            <a:off x="2615498" y="1595685"/>
            <a:ext cx="208596" cy="380048"/>
          </a:xfrm>
          <a:prstGeom prst="rect">
            <a:avLst/>
          </a:prstGeom>
          <a:noFill/>
        </p:spPr>
        <p:txBody>
          <a:bodyPr wrap="square" rtlCol="0">
            <a:spAutoFit/>
          </a:bodyPr>
          <a:lstStyle/>
          <a:p>
            <a:pPr algn="ctr"/>
            <a:r>
              <a:rPr lang="en-GB" b="1" dirty="0">
                <a:solidFill>
                  <a:srgbClr val="E94E13"/>
                </a:solidFill>
                <a:latin typeface="Mali" panose="00000500000000000000" pitchFamily="2" charset="-34"/>
                <a:cs typeface="Mali" panose="00000500000000000000" pitchFamily="2" charset="-34"/>
              </a:rPr>
              <a:t>o</a:t>
            </a:r>
          </a:p>
        </p:txBody>
      </p:sp>
      <p:sp>
        <p:nvSpPr>
          <p:cNvPr id="125" name="k">
            <a:extLst>
              <a:ext uri="{FF2B5EF4-FFF2-40B4-BE49-F238E27FC236}">
                <a16:creationId xmlns="" xmlns:a16="http://schemas.microsoft.com/office/drawing/2014/main" id="{C74E7BFF-1BF4-7B65-00F7-78F2D031392F}"/>
              </a:ext>
            </a:extLst>
          </p:cNvPr>
          <p:cNvSpPr txBox="1"/>
          <p:nvPr/>
        </p:nvSpPr>
        <p:spPr>
          <a:xfrm>
            <a:off x="2810750" y="1595685"/>
            <a:ext cx="208596" cy="380048"/>
          </a:xfrm>
          <a:prstGeom prst="rect">
            <a:avLst/>
          </a:prstGeom>
          <a:noFill/>
        </p:spPr>
        <p:txBody>
          <a:bodyPr wrap="square" rtlCol="0">
            <a:spAutoFit/>
          </a:bodyPr>
          <a:lstStyle/>
          <a:p>
            <a:pPr algn="ctr"/>
            <a:r>
              <a:rPr lang="en-GB" b="1" dirty="0">
                <a:solidFill>
                  <a:srgbClr val="E94E13"/>
                </a:solidFill>
                <a:latin typeface="Mali" panose="00000500000000000000" pitchFamily="2" charset="-34"/>
                <a:cs typeface="Mali" panose="00000500000000000000" pitchFamily="2" charset="-34"/>
              </a:rPr>
              <a:t>k</a:t>
            </a:r>
          </a:p>
        </p:txBody>
      </p:sp>
      <p:sp>
        <p:nvSpPr>
          <p:cNvPr id="126" name="e">
            <a:extLst>
              <a:ext uri="{FF2B5EF4-FFF2-40B4-BE49-F238E27FC236}">
                <a16:creationId xmlns="" xmlns:a16="http://schemas.microsoft.com/office/drawing/2014/main" id="{27717DB0-7E54-07F6-C5DF-3989430D18C1}"/>
              </a:ext>
            </a:extLst>
          </p:cNvPr>
          <p:cNvSpPr txBox="1"/>
          <p:nvPr/>
        </p:nvSpPr>
        <p:spPr>
          <a:xfrm>
            <a:off x="3006002" y="1595685"/>
            <a:ext cx="208596" cy="380048"/>
          </a:xfrm>
          <a:prstGeom prst="rect">
            <a:avLst/>
          </a:prstGeom>
          <a:noFill/>
        </p:spPr>
        <p:txBody>
          <a:bodyPr wrap="square" rtlCol="0">
            <a:spAutoFit/>
          </a:bodyPr>
          <a:lstStyle/>
          <a:p>
            <a:pPr algn="ctr"/>
            <a:r>
              <a:rPr lang="en-GB" b="1" dirty="0">
                <a:solidFill>
                  <a:srgbClr val="E94E13"/>
                </a:solidFill>
                <a:latin typeface="Mali" panose="00000500000000000000" pitchFamily="2" charset="-34"/>
                <a:cs typeface="Mali" panose="00000500000000000000" pitchFamily="2" charset="-34"/>
              </a:rPr>
              <a:t>e</a:t>
            </a:r>
          </a:p>
        </p:txBody>
      </p:sp>
    </p:spTree>
    <p:extLst>
      <p:ext uri="{BB962C8B-B14F-4D97-AF65-F5344CB8AC3E}">
        <p14:creationId xmlns:p14="http://schemas.microsoft.com/office/powerpoint/2010/main" val="379948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500" fill="hold"/>
                                        <p:tgtEl>
                                          <p:spTgt spid="97"/>
                                        </p:tgtEl>
                                        <p:attrNameLst>
                                          <p:attrName>ppt_x</p:attrName>
                                        </p:attrNameLst>
                                      </p:cBhvr>
                                      <p:tavLst>
                                        <p:tav tm="0">
                                          <p:val>
                                            <p:strVal val="1+#ppt_w/2"/>
                                          </p:val>
                                        </p:tav>
                                        <p:tav tm="100000">
                                          <p:val>
                                            <p:strVal val="#ppt_x"/>
                                          </p:val>
                                        </p:tav>
                                      </p:tavLst>
                                    </p:anim>
                                    <p:anim calcmode="lin" valueType="num">
                                      <p:cBhvr additive="base">
                                        <p:cTn id="8"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37"/>
                    </p:tgtEl>
                  </p:cond>
                </p:stCondLst>
                <p:endSync evt="end" delay="0">
                  <p:rtn val="all"/>
                </p:endSync>
                <p:childTnLst>
                  <p:par>
                    <p:cTn id="10" fill="hold">
                      <p:stCondLst>
                        <p:cond delay="0"/>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left)">
                                      <p:cBhvr>
                                        <p:cTn id="14" dur="500"/>
                                        <p:tgtEl>
                                          <p:spTgt spid="92"/>
                                        </p:tgtEl>
                                      </p:cBhvr>
                                    </p:animEffect>
                                  </p:childTnLst>
                                </p:cTn>
                              </p:par>
                            </p:childTnLst>
                          </p:cTn>
                        </p:par>
                      </p:childTnLst>
                    </p:cTn>
                  </p:par>
                </p:childTnLst>
              </p:cTn>
              <p:nextCondLst>
                <p:cond evt="onClick" delay="0">
                  <p:tgtEl>
                    <p:spTgt spid="137"/>
                  </p:tgtEl>
                </p:cond>
              </p:nextCondLst>
            </p:seq>
            <p:seq concurrent="1" nextAc="seek">
              <p:cTn id="15" restart="whenNotActive" fill="hold" evtFilter="cancelBubble" nodeType="interactiveSeq">
                <p:stCondLst>
                  <p:cond evt="onClick" delay="0">
                    <p:tgtEl>
                      <p:spTgt spid="128"/>
                    </p:tgtEl>
                  </p:cond>
                </p:stCondLst>
                <p:endSync evt="end" delay="0">
                  <p:rtn val="all"/>
                </p:endSync>
                <p:childTnLst>
                  <p:par>
                    <p:cTn id="16" fill="hold">
                      <p:stCondLst>
                        <p:cond delay="0"/>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93"/>
                                        </p:tgtEl>
                                        <p:attrNameLst>
                                          <p:attrName>style.visibility</p:attrName>
                                        </p:attrNameLst>
                                      </p:cBhvr>
                                      <p:to>
                                        <p:strVal val="visible"/>
                                      </p:to>
                                    </p:set>
                                    <p:animEffect transition="in" filter="wipe(left)">
                                      <p:cBhvr>
                                        <p:cTn id="20" dur="500"/>
                                        <p:tgtEl>
                                          <p:spTgt spid="93"/>
                                        </p:tgtEl>
                                      </p:cBhvr>
                                    </p:animEffect>
                                  </p:childTnLst>
                                </p:cTn>
                              </p:par>
                            </p:childTnLst>
                          </p:cTn>
                        </p:par>
                        <p:par>
                          <p:cTn id="21" fill="hold">
                            <p:stCondLst>
                              <p:cond delay="500"/>
                            </p:stCondLst>
                            <p:childTnLst>
                              <p:par>
                                <p:cTn id="22" presetID="22" presetClass="exit" presetSubtype="2" fill="hold" nodeType="afterEffect">
                                  <p:stCondLst>
                                    <p:cond delay="1000"/>
                                  </p:stCondLst>
                                  <p:childTnLst>
                                    <p:animEffect transition="out" filter="wipe(right)">
                                      <p:cBhvr>
                                        <p:cTn id="23" dur="500"/>
                                        <p:tgtEl>
                                          <p:spTgt spid="93"/>
                                        </p:tgtEl>
                                      </p:cBhvr>
                                    </p:animEffect>
                                    <p:set>
                                      <p:cBhvr>
                                        <p:cTn id="24"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128"/>
                  </p:tgtEl>
                </p:cond>
              </p:nextCondLst>
            </p:seq>
            <p:seq concurrent="1" nextAc="seek">
              <p:cTn id="25" restart="whenNotActive" fill="hold" evtFilter="cancelBubble" nodeType="interactiveSeq">
                <p:stCondLst>
                  <p:cond evt="onClick" delay="0">
                    <p:tgtEl>
                      <p:spTgt spid="129"/>
                    </p:tgtEl>
                  </p:cond>
                </p:stCondLst>
                <p:endSync evt="end" delay="0">
                  <p:rtn val="all"/>
                </p:endSync>
                <p:childTnLst>
                  <p:par>
                    <p:cTn id="26" fill="hold">
                      <p:stCondLst>
                        <p:cond delay="0"/>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93"/>
                                        </p:tgtEl>
                                        <p:attrNameLst>
                                          <p:attrName>style.visibility</p:attrName>
                                        </p:attrNameLst>
                                      </p:cBhvr>
                                      <p:to>
                                        <p:strVal val="visible"/>
                                      </p:to>
                                    </p:set>
                                    <p:animEffect transition="in" filter="wipe(left)">
                                      <p:cBhvr>
                                        <p:cTn id="30" dur="500"/>
                                        <p:tgtEl>
                                          <p:spTgt spid="93"/>
                                        </p:tgtEl>
                                      </p:cBhvr>
                                    </p:animEffect>
                                  </p:childTnLst>
                                </p:cTn>
                              </p:par>
                            </p:childTnLst>
                          </p:cTn>
                        </p:par>
                        <p:par>
                          <p:cTn id="31" fill="hold">
                            <p:stCondLst>
                              <p:cond delay="500"/>
                            </p:stCondLst>
                            <p:childTnLst>
                              <p:par>
                                <p:cTn id="32" presetID="22" presetClass="exit" presetSubtype="2" fill="hold" nodeType="afterEffect">
                                  <p:stCondLst>
                                    <p:cond delay="1000"/>
                                  </p:stCondLst>
                                  <p:childTnLst>
                                    <p:animEffect transition="out" filter="wipe(right)">
                                      <p:cBhvr>
                                        <p:cTn id="33" dur="500"/>
                                        <p:tgtEl>
                                          <p:spTgt spid="93"/>
                                        </p:tgtEl>
                                      </p:cBhvr>
                                    </p:animEffect>
                                    <p:set>
                                      <p:cBhvr>
                                        <p:cTn id="34"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129"/>
                  </p:tgtEl>
                </p:cond>
              </p:nextCondLst>
            </p:seq>
            <p:seq concurrent="1" nextAc="seek">
              <p:cTn id="35" restart="whenNotActive" fill="hold" evtFilter="cancelBubble" nodeType="interactiveSeq">
                <p:stCondLst>
                  <p:cond evt="onClick" delay="0">
                    <p:tgtEl>
                      <p:spTgt spid="132"/>
                    </p:tgtEl>
                  </p:cond>
                </p:stCondLst>
                <p:endSync evt="end" delay="0">
                  <p:rtn val="all"/>
                </p:endSync>
                <p:childTnLst>
                  <p:par>
                    <p:cTn id="36" fill="hold">
                      <p:stCondLst>
                        <p:cond delay="0"/>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93"/>
                                        </p:tgtEl>
                                        <p:attrNameLst>
                                          <p:attrName>style.visibility</p:attrName>
                                        </p:attrNameLst>
                                      </p:cBhvr>
                                      <p:to>
                                        <p:strVal val="visible"/>
                                      </p:to>
                                    </p:set>
                                    <p:animEffect transition="in" filter="wipe(left)">
                                      <p:cBhvr>
                                        <p:cTn id="40" dur="500"/>
                                        <p:tgtEl>
                                          <p:spTgt spid="93"/>
                                        </p:tgtEl>
                                      </p:cBhvr>
                                    </p:animEffect>
                                  </p:childTnLst>
                                </p:cTn>
                              </p:par>
                            </p:childTnLst>
                          </p:cTn>
                        </p:par>
                        <p:par>
                          <p:cTn id="41" fill="hold">
                            <p:stCondLst>
                              <p:cond delay="500"/>
                            </p:stCondLst>
                            <p:childTnLst>
                              <p:par>
                                <p:cTn id="42" presetID="22" presetClass="exit" presetSubtype="2" fill="hold" nodeType="afterEffect">
                                  <p:stCondLst>
                                    <p:cond delay="1000"/>
                                  </p:stCondLst>
                                  <p:childTnLst>
                                    <p:animEffect transition="out" filter="wipe(right)">
                                      <p:cBhvr>
                                        <p:cTn id="43" dur="500"/>
                                        <p:tgtEl>
                                          <p:spTgt spid="93"/>
                                        </p:tgtEl>
                                      </p:cBhvr>
                                    </p:animEffect>
                                    <p:set>
                                      <p:cBhvr>
                                        <p:cTn id="44"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132"/>
                  </p:tgtEl>
                </p:cond>
              </p:nextCondLst>
            </p:seq>
            <p:seq concurrent="1" nextAc="seek">
              <p:cTn id="45" restart="whenNotActive" fill="hold" evtFilter="cancelBubble" nodeType="interactiveSeq">
                <p:stCondLst>
                  <p:cond evt="onClick" delay="0">
                    <p:tgtEl>
                      <p:spTgt spid="134"/>
                    </p:tgtEl>
                  </p:cond>
                </p:stCondLst>
                <p:endSync evt="end" delay="0">
                  <p:rtn val="all"/>
                </p:endSync>
                <p:childTnLst>
                  <p:par>
                    <p:cTn id="46" fill="hold">
                      <p:stCondLst>
                        <p:cond delay="0"/>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25"/>
                                        </p:tgtEl>
                                        <p:attrNameLst>
                                          <p:attrName>style.visibility</p:attrName>
                                        </p:attrNameLst>
                                      </p:cBhvr>
                                      <p:to>
                                        <p:strVal val="visible"/>
                                      </p:to>
                                    </p:set>
                                    <p:animEffect transition="in" filter="fade">
                                      <p:cBhvr>
                                        <p:cTn id="50" dur="500"/>
                                        <p:tgtEl>
                                          <p:spTgt spid="125"/>
                                        </p:tgtEl>
                                      </p:cBhvr>
                                    </p:animEffect>
                                  </p:childTnLst>
                                </p:cTn>
                              </p:par>
                            </p:childTnLst>
                          </p:cTn>
                        </p:par>
                      </p:childTnLst>
                    </p:cTn>
                  </p:par>
                </p:childTnLst>
              </p:cTn>
              <p:nextCondLst>
                <p:cond evt="onClick" delay="0">
                  <p:tgtEl>
                    <p:spTgt spid="134"/>
                  </p:tgtEl>
                </p:cond>
              </p:nextCondLst>
            </p:seq>
            <p:seq concurrent="1" nextAc="seek">
              <p:cTn id="51" restart="whenNotActive" fill="hold" evtFilter="cancelBubble" nodeType="interactiveSeq">
                <p:stCondLst>
                  <p:cond evt="onClick" delay="0">
                    <p:tgtEl>
                      <p:spTgt spid="135"/>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22"/>
                                        </p:tgtEl>
                                        <p:attrNameLst>
                                          <p:attrName>style.visibility</p:attrName>
                                        </p:attrNameLst>
                                      </p:cBhvr>
                                      <p:to>
                                        <p:strVal val="visible"/>
                                      </p:to>
                                    </p:set>
                                    <p:animEffect transition="in" filter="fade">
                                      <p:cBhvr>
                                        <p:cTn id="56" dur="500"/>
                                        <p:tgtEl>
                                          <p:spTgt spid="122"/>
                                        </p:tgtEl>
                                      </p:cBhvr>
                                    </p:animEffect>
                                  </p:childTnLst>
                                </p:cTn>
                              </p:par>
                            </p:childTnLst>
                          </p:cTn>
                        </p:par>
                      </p:childTnLst>
                    </p:cTn>
                  </p:par>
                </p:childTnLst>
              </p:cTn>
              <p:nextCondLst>
                <p:cond evt="onClick" delay="0">
                  <p:tgtEl>
                    <p:spTgt spid="135"/>
                  </p:tgtEl>
                </p:cond>
              </p:nextCondLst>
            </p:seq>
            <p:seq concurrent="1" nextAc="seek">
              <p:cTn id="57" restart="whenNotActive" fill="hold" evtFilter="cancelBubble" nodeType="interactiveSeq">
                <p:stCondLst>
                  <p:cond evt="onClick" delay="0">
                    <p:tgtEl>
                      <p:spTgt spid="130"/>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23"/>
                                        </p:tgtEl>
                                        <p:attrNameLst>
                                          <p:attrName>style.visibility</p:attrName>
                                        </p:attrNameLst>
                                      </p:cBhvr>
                                      <p:to>
                                        <p:strVal val="visible"/>
                                      </p:to>
                                    </p:set>
                                    <p:animEffect transition="in" filter="fade">
                                      <p:cBhvr>
                                        <p:cTn id="62" dur="500"/>
                                        <p:tgtEl>
                                          <p:spTgt spid="123"/>
                                        </p:tgtEl>
                                      </p:cBhvr>
                                    </p:animEffect>
                                  </p:childTnLst>
                                </p:cTn>
                              </p:par>
                            </p:childTnLst>
                          </p:cTn>
                        </p:par>
                      </p:childTnLst>
                    </p:cTn>
                  </p:par>
                </p:childTnLst>
              </p:cTn>
              <p:nextCondLst>
                <p:cond evt="onClick" delay="0">
                  <p:tgtEl>
                    <p:spTgt spid="130"/>
                  </p:tgtEl>
                </p:cond>
              </p:nextCondLst>
            </p:seq>
            <p:seq concurrent="1" nextAc="seek">
              <p:cTn id="63" restart="whenNotActive" fill="hold" evtFilter="cancelBubble" nodeType="interactiveSeq">
                <p:stCondLst>
                  <p:cond evt="onClick" delay="0">
                    <p:tgtEl>
                      <p:spTgt spid="131"/>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24"/>
                                        </p:tgtEl>
                                        <p:attrNameLst>
                                          <p:attrName>style.visibility</p:attrName>
                                        </p:attrNameLst>
                                      </p:cBhvr>
                                      <p:to>
                                        <p:strVal val="visible"/>
                                      </p:to>
                                    </p:set>
                                    <p:animEffect transition="in" filter="fade">
                                      <p:cBhvr>
                                        <p:cTn id="68" dur="500"/>
                                        <p:tgtEl>
                                          <p:spTgt spid="124"/>
                                        </p:tgtEl>
                                      </p:cBhvr>
                                    </p:animEffect>
                                  </p:childTnLst>
                                </p:cTn>
                              </p:par>
                            </p:childTnLst>
                          </p:cTn>
                        </p:par>
                      </p:childTnLst>
                    </p:cTn>
                  </p:par>
                </p:childTnLst>
              </p:cTn>
              <p:nextCondLst>
                <p:cond evt="onClick" delay="0">
                  <p:tgtEl>
                    <p:spTgt spid="131"/>
                  </p:tgtEl>
                </p:cond>
              </p:nextCondLst>
            </p:seq>
            <p:seq concurrent="1" nextAc="seek">
              <p:cTn id="69" restart="whenNotActive" fill="hold" evtFilter="cancelBubble" nodeType="interactiveSeq">
                <p:stCondLst>
                  <p:cond evt="onClick" delay="0">
                    <p:tgtEl>
                      <p:spTgt spid="133"/>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26"/>
                                        </p:tgtEl>
                                        <p:attrNameLst>
                                          <p:attrName>style.visibility</p:attrName>
                                        </p:attrNameLst>
                                      </p:cBhvr>
                                      <p:to>
                                        <p:strVal val="visible"/>
                                      </p:to>
                                    </p:set>
                                    <p:animEffect transition="in" filter="fade">
                                      <p:cBhvr>
                                        <p:cTn id="74" dur="500"/>
                                        <p:tgtEl>
                                          <p:spTgt spid="126"/>
                                        </p:tgtEl>
                                      </p:cBhvr>
                                    </p:animEffect>
                                  </p:childTnLst>
                                </p:cTn>
                              </p:par>
                            </p:childTnLst>
                          </p:cTn>
                        </p:par>
                      </p:childTnLst>
                    </p:cTn>
                  </p:par>
                </p:childTnLst>
              </p:cTn>
              <p:nextCondLst>
                <p:cond evt="onClick" delay="0">
                  <p:tgtEl>
                    <p:spTgt spid="133"/>
                  </p:tgtEl>
                </p:cond>
              </p:nextCondLst>
            </p:seq>
            <p:seq concurrent="1" nextAc="seek">
              <p:cTn id="75" restart="whenNotActive" fill="hold" evtFilter="cancelBubble" nodeType="interactiveSeq">
                <p:stCondLst>
                  <p:cond evt="onClick" delay="0">
                    <p:tgtEl>
                      <p:spTgt spid="136"/>
                    </p:tgtEl>
                  </p:cond>
                </p:stCondLst>
                <p:endSync evt="end" delay="0">
                  <p:rtn val="all"/>
                </p:endSync>
                <p:childTnLst>
                  <p:par>
                    <p:cTn id="76" fill="hold">
                      <p:stCondLst>
                        <p:cond delay="0"/>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93"/>
                                        </p:tgtEl>
                                        <p:attrNameLst>
                                          <p:attrName>style.visibility</p:attrName>
                                        </p:attrNameLst>
                                      </p:cBhvr>
                                      <p:to>
                                        <p:strVal val="visible"/>
                                      </p:to>
                                    </p:set>
                                    <p:animEffect transition="in" filter="wipe(left)">
                                      <p:cBhvr>
                                        <p:cTn id="80" dur="500"/>
                                        <p:tgtEl>
                                          <p:spTgt spid="93"/>
                                        </p:tgtEl>
                                      </p:cBhvr>
                                    </p:animEffect>
                                  </p:childTnLst>
                                </p:cTn>
                              </p:par>
                            </p:childTnLst>
                          </p:cTn>
                        </p:par>
                        <p:par>
                          <p:cTn id="81" fill="hold">
                            <p:stCondLst>
                              <p:cond delay="500"/>
                            </p:stCondLst>
                            <p:childTnLst>
                              <p:par>
                                <p:cTn id="82" presetID="22" presetClass="exit" presetSubtype="2" fill="hold" nodeType="afterEffect">
                                  <p:stCondLst>
                                    <p:cond delay="1000"/>
                                  </p:stCondLst>
                                  <p:childTnLst>
                                    <p:animEffect transition="out" filter="wipe(right)">
                                      <p:cBhvr>
                                        <p:cTn id="83" dur="500"/>
                                        <p:tgtEl>
                                          <p:spTgt spid="93"/>
                                        </p:tgtEl>
                                      </p:cBhvr>
                                    </p:animEffect>
                                    <p:set>
                                      <p:cBhvr>
                                        <p:cTn id="84"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136"/>
                  </p:tgtEl>
                </p:cond>
              </p:nextCondLst>
            </p:seq>
          </p:childTnLst>
        </p:cTn>
      </p:par>
    </p:tnLst>
    <p:bldLst>
      <p:bldP spid="122" grpId="0"/>
      <p:bldP spid="123" grpId="0"/>
      <p:bldP spid="124" grpId="0"/>
      <p:bldP spid="125" grpId="0"/>
      <p:bldP spid="1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2522F9B-5971-3118-25AE-E841B1561AA7}"/>
              </a:ext>
            </a:extLst>
          </p:cNvPr>
          <p:cNvSpPr>
            <a:spLocks noGrp="1"/>
          </p:cNvSpPr>
          <p:nvPr>
            <p:ph type="title"/>
          </p:nvPr>
        </p:nvSpPr>
        <p:spPr/>
        <p:txBody>
          <a:bodyPr/>
          <a:lstStyle/>
          <a:p>
            <a:r>
              <a:rPr lang="en-GB" dirty="0"/>
              <a:t>Thì </a:t>
            </a:r>
            <a:r>
              <a:rPr lang="en-GB" dirty="0" err="1"/>
              <a:t>quá</a:t>
            </a:r>
            <a:r>
              <a:rPr lang="en-GB" dirty="0"/>
              <a:t> </a:t>
            </a:r>
            <a:r>
              <a:rPr lang="en-GB" dirty="0" err="1"/>
              <a:t>khứ</a:t>
            </a:r>
            <a:r>
              <a:rPr lang="en-GB" dirty="0"/>
              <a:t> </a:t>
            </a:r>
            <a:r>
              <a:rPr lang="en-GB" dirty="0" err="1"/>
              <a:t>đơn</a:t>
            </a:r>
            <a:r>
              <a:rPr lang="en-GB" dirty="0"/>
              <a:t>– Simple Past</a:t>
            </a:r>
          </a:p>
        </p:txBody>
      </p:sp>
      <p:sp>
        <p:nvSpPr>
          <p:cNvPr id="12" name="INTRO">
            <a:extLst>
              <a:ext uri="{FF2B5EF4-FFF2-40B4-BE49-F238E27FC236}">
                <a16:creationId xmlns="" xmlns:a16="http://schemas.microsoft.com/office/drawing/2014/main" id="{26032B68-653D-A35F-D157-34B972087786}"/>
              </a:ext>
            </a:extLst>
          </p:cNvPr>
          <p:cNvSpPr txBox="1"/>
          <p:nvPr/>
        </p:nvSpPr>
        <p:spPr>
          <a:xfrm>
            <a:off x="755651" y="1767765"/>
            <a:ext cx="7632699" cy="338514"/>
          </a:xfrm>
          <a:prstGeom prst="rect">
            <a:avLst/>
          </a:prstGeom>
          <a:noFill/>
          <a:ln>
            <a:noFill/>
          </a:ln>
        </p:spPr>
        <p:txBody>
          <a:bodyPr spcFirstLastPara="1" wrap="square" lIns="91425" tIns="45700" rIns="91425" bIns="45700" anchor="t" anchorCtr="0">
            <a:spAutoFit/>
          </a:bodyPr>
          <a:lstStyle/>
          <a:p>
            <a:r>
              <a:rPr lang="vi-VN" sz="1600" dirty="0">
                <a:latin typeface="Mali" panose="00000500000000000000" pitchFamily="2" charset="-34"/>
                <a:ea typeface="Roboto" panose="02000000000000000000" pitchFamily="2" charset="0"/>
                <a:cs typeface="Mali" panose="00000500000000000000" pitchFamily="2" charset="-34"/>
              </a:rPr>
              <a:t>Dùng để diễn tả một hành động, sự việc diễn ra và kết thúc trong quá khứ.</a:t>
            </a:r>
          </a:p>
        </p:txBody>
      </p:sp>
      <p:pic>
        <p:nvPicPr>
          <p:cNvPr id="13" name="Picture 12">
            <a:extLst>
              <a:ext uri="{FF2B5EF4-FFF2-40B4-BE49-F238E27FC236}">
                <a16:creationId xmlns="" xmlns:a16="http://schemas.microsoft.com/office/drawing/2014/main" id="{E79B982F-9F8A-3D9E-77AC-5A4A618CA41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92389" y="3229240"/>
            <a:ext cx="3513174" cy="3639192"/>
          </a:xfrm>
          <a:prstGeom prst="rect">
            <a:avLst/>
          </a:prstGeom>
        </p:spPr>
      </p:pic>
      <p:grpSp>
        <p:nvGrpSpPr>
          <p:cNvPr id="14" name="Group 13">
            <a:extLst>
              <a:ext uri="{FF2B5EF4-FFF2-40B4-BE49-F238E27FC236}">
                <a16:creationId xmlns="" xmlns:a16="http://schemas.microsoft.com/office/drawing/2014/main" id="{A438A161-00AA-4D12-FE09-C940D53F9B6D}"/>
              </a:ext>
            </a:extLst>
          </p:cNvPr>
          <p:cNvGrpSpPr/>
          <p:nvPr/>
        </p:nvGrpSpPr>
        <p:grpSpPr>
          <a:xfrm>
            <a:off x="2098221" y="3477344"/>
            <a:ext cx="6251695" cy="778874"/>
            <a:chOff x="2098221" y="3504806"/>
            <a:chExt cx="6251695" cy="778874"/>
          </a:xfrm>
        </p:grpSpPr>
        <p:sp>
          <p:nvSpPr>
            <p:cNvPr id="15" name="Rectangle: Single Corner Snipped 14">
              <a:extLst>
                <a:ext uri="{FF2B5EF4-FFF2-40B4-BE49-F238E27FC236}">
                  <a16:creationId xmlns="" xmlns:a16="http://schemas.microsoft.com/office/drawing/2014/main" id="{83C07C7E-63CC-2966-1D58-C83F53B897DE}"/>
                </a:ext>
              </a:extLst>
            </p:cNvPr>
            <p:cNvSpPr/>
            <p:nvPr/>
          </p:nvSpPr>
          <p:spPr>
            <a:xfrm>
              <a:off x="2098221" y="3504806"/>
              <a:ext cx="6251695" cy="778874"/>
            </a:xfrm>
            <a:prstGeom prst="snip1Rect">
              <a:avLst>
                <a:gd name="adj" fmla="val 0"/>
              </a:avLst>
            </a:prstGeom>
            <a:solidFill>
              <a:schemeClr val="bg1"/>
            </a:solid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 xmlns:a16="http://schemas.microsoft.com/office/drawing/2014/main" id="{D3662429-DF01-93E3-75F5-699DA269B943}"/>
                </a:ext>
              </a:extLst>
            </p:cNvPr>
            <p:cNvSpPr txBox="1"/>
            <p:nvPr/>
          </p:nvSpPr>
          <p:spPr>
            <a:xfrm>
              <a:off x="2231260" y="3634512"/>
              <a:ext cx="5911113" cy="523220"/>
            </a:xfrm>
            <a:prstGeom prst="rect">
              <a:avLst/>
            </a:prstGeom>
            <a:noFill/>
            <a:ln>
              <a:noFill/>
            </a:ln>
          </p:spPr>
          <p:txBody>
            <a:bodyPr wrap="square">
              <a:spAutoFit/>
            </a:bodyPr>
            <a:lstStyle/>
            <a:p>
              <a:pPr marL="0" marR="0" lvl="0" indent="0" algn="l" rtl="0">
                <a:lnSpc>
                  <a:spcPct val="100000"/>
                </a:lnSpc>
                <a:spcBef>
                  <a:spcPts val="0"/>
                </a:spcBef>
                <a:spcAft>
                  <a:spcPts val="0"/>
                </a:spcAft>
                <a:buClr>
                  <a:srgbClr val="000000"/>
                </a:buClr>
                <a:buSzPts val="1800"/>
                <a:buFont typeface="Arial"/>
                <a:buNone/>
              </a:pPr>
              <a:r>
                <a:rPr lang="vi-VN" sz="1400" b="0" i="0" u="none" strike="noStrike" cap="none" dirty="0">
                  <a:latin typeface="Mali" panose="00000500000000000000" pitchFamily="2" charset="-34"/>
                  <a:ea typeface="Roboto"/>
                  <a:cs typeface="Mali" panose="00000500000000000000" pitchFamily="2" charset="-34"/>
                  <a:sym typeface="Roboto"/>
                </a:rPr>
                <a:t>I used to go swimming with neighbor friends when I was young. </a:t>
              </a:r>
            </a:p>
            <a:p>
              <a:pPr marL="0" marR="0" lvl="0" indent="0" algn="l" rtl="0">
                <a:lnSpc>
                  <a:spcPct val="100000"/>
                </a:lnSpc>
                <a:spcBef>
                  <a:spcPts val="0"/>
                </a:spcBef>
                <a:spcAft>
                  <a:spcPts val="0"/>
                </a:spcAft>
                <a:buClr>
                  <a:srgbClr val="000000"/>
                </a:buClr>
                <a:buSzPts val="1800"/>
                <a:buFont typeface="Arial"/>
                <a:buNone/>
              </a:pPr>
              <a:r>
                <a:rPr lang="vi-VN" sz="1400" b="0" i="0" u="none" strike="noStrike" cap="none" dirty="0">
                  <a:latin typeface="Mali" panose="00000500000000000000" pitchFamily="2" charset="-34"/>
                  <a:ea typeface="Roboto"/>
                  <a:cs typeface="Mali" panose="00000500000000000000" pitchFamily="2" charset="-34"/>
                  <a:sym typeface="Roboto"/>
                </a:rPr>
                <a:t>(Lúc nhỏ tôi đã từng đi bơi với các bạn hàng xóm)</a:t>
              </a:r>
            </a:p>
          </p:txBody>
        </p:sp>
      </p:grpSp>
      <p:grpSp>
        <p:nvGrpSpPr>
          <p:cNvPr id="17" name="Group 16">
            <a:extLst>
              <a:ext uri="{FF2B5EF4-FFF2-40B4-BE49-F238E27FC236}">
                <a16:creationId xmlns="" xmlns:a16="http://schemas.microsoft.com/office/drawing/2014/main" id="{45F2C4B5-D6C3-C2E2-6C03-BD5B37AC0B6E}"/>
              </a:ext>
            </a:extLst>
          </p:cNvPr>
          <p:cNvGrpSpPr/>
          <p:nvPr/>
        </p:nvGrpSpPr>
        <p:grpSpPr>
          <a:xfrm>
            <a:off x="1755321" y="2487263"/>
            <a:ext cx="6594595" cy="778874"/>
            <a:chOff x="2231260" y="2510331"/>
            <a:chExt cx="6118656" cy="778874"/>
          </a:xfrm>
          <a:solidFill>
            <a:srgbClr val="F08215"/>
          </a:solidFill>
        </p:grpSpPr>
        <p:sp>
          <p:nvSpPr>
            <p:cNvPr id="18" name="Freeform: Shape 17">
              <a:extLst>
                <a:ext uri="{FF2B5EF4-FFF2-40B4-BE49-F238E27FC236}">
                  <a16:creationId xmlns="" xmlns:a16="http://schemas.microsoft.com/office/drawing/2014/main" id="{BAFF7EEA-5F31-CC53-C2AF-7D1E818936DC}"/>
                </a:ext>
              </a:extLst>
            </p:cNvPr>
            <p:cNvSpPr/>
            <p:nvPr/>
          </p:nvSpPr>
          <p:spPr>
            <a:xfrm>
              <a:off x="2231260" y="2510331"/>
              <a:ext cx="6118656" cy="778874"/>
            </a:xfrm>
            <a:custGeom>
              <a:avLst/>
              <a:gdLst>
                <a:gd name="connsiteX0" fmla="*/ 311416 w 6118656"/>
                <a:gd name="connsiteY0" fmla="*/ 0 h 778874"/>
                <a:gd name="connsiteX1" fmla="*/ 6118656 w 6118656"/>
                <a:gd name="connsiteY1" fmla="*/ 0 h 778874"/>
                <a:gd name="connsiteX2" fmla="*/ 6118656 w 6118656"/>
                <a:gd name="connsiteY2" fmla="*/ 778874 h 778874"/>
                <a:gd name="connsiteX3" fmla="*/ 311416 w 6118656"/>
                <a:gd name="connsiteY3" fmla="*/ 778874 h 778874"/>
                <a:gd name="connsiteX4" fmla="*/ 311416 w 6118656"/>
                <a:gd name="connsiteY4" fmla="*/ 592456 h 778874"/>
                <a:gd name="connsiteX5" fmla="*/ 0 w 6118656"/>
                <a:gd name="connsiteY5" fmla="*/ 636926 h 778874"/>
                <a:gd name="connsiteX6" fmla="*/ 311416 w 6118656"/>
                <a:gd name="connsiteY6" fmla="*/ 306086 h 7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8656" h="778874">
                  <a:moveTo>
                    <a:pt x="311416" y="0"/>
                  </a:moveTo>
                  <a:lnTo>
                    <a:pt x="6118656" y="0"/>
                  </a:lnTo>
                  <a:lnTo>
                    <a:pt x="6118656" y="778874"/>
                  </a:lnTo>
                  <a:lnTo>
                    <a:pt x="311416" y="778874"/>
                  </a:lnTo>
                  <a:lnTo>
                    <a:pt x="311416" y="592456"/>
                  </a:lnTo>
                  <a:lnTo>
                    <a:pt x="0" y="636926"/>
                  </a:lnTo>
                  <a:lnTo>
                    <a:pt x="311416" y="306086"/>
                  </a:lnTo>
                  <a:close/>
                </a:path>
              </a:pathLst>
            </a:custGeom>
            <a:solidFill>
              <a:srgbClr val="E94E13"/>
            </a:solidFill>
            <a:ln w="57150">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9" name="TextBox 18">
              <a:extLst>
                <a:ext uri="{FF2B5EF4-FFF2-40B4-BE49-F238E27FC236}">
                  <a16:creationId xmlns="" xmlns:a16="http://schemas.microsoft.com/office/drawing/2014/main" id="{74BDE3B4-1483-0FA6-3F1D-919F0161D071}"/>
                </a:ext>
              </a:extLst>
            </p:cNvPr>
            <p:cNvSpPr txBox="1"/>
            <p:nvPr/>
          </p:nvSpPr>
          <p:spPr>
            <a:xfrm>
              <a:off x="2672850" y="2708321"/>
              <a:ext cx="5469523" cy="369332"/>
            </a:xfrm>
            <a:prstGeom prst="rect">
              <a:avLst/>
            </a:prstGeom>
            <a:noFill/>
            <a:ln>
              <a:noFill/>
            </a:ln>
          </p:spPr>
          <p:txBody>
            <a:bodyPr wrap="square">
              <a:spAutoFit/>
            </a:bodyPr>
            <a:lstStyle/>
            <a:p>
              <a:pPr marL="0" marR="0" lvl="0" indent="0" algn="l" rtl="0">
                <a:lnSpc>
                  <a:spcPct val="100000"/>
                </a:lnSpc>
                <a:spcBef>
                  <a:spcPts val="0"/>
                </a:spcBef>
                <a:spcAft>
                  <a:spcPts val="0"/>
                </a:spcAft>
                <a:buClr>
                  <a:srgbClr val="000000"/>
                </a:buClr>
                <a:buSzPts val="2400"/>
                <a:buFont typeface="Arial"/>
                <a:buNone/>
              </a:pPr>
              <a:r>
                <a:rPr lang="vi-VN" b="1" i="0" u="none" strike="noStrike" cap="none" dirty="0">
                  <a:solidFill>
                    <a:schemeClr val="bg1"/>
                  </a:solidFill>
                  <a:latin typeface="Mali" panose="00000500000000000000" pitchFamily="2" charset="-34"/>
                  <a:ea typeface="Roboto"/>
                  <a:cs typeface="Mali" panose="00000500000000000000" pitchFamily="2" charset="-34"/>
                  <a:sym typeface="Roboto"/>
                </a:rPr>
                <a:t>Diễn tả thói quen trong quá khứ.</a:t>
              </a:r>
            </a:p>
          </p:txBody>
        </p:sp>
      </p:grpSp>
      <p:pic>
        <p:nvPicPr>
          <p:cNvPr id="20" name="Picture 19">
            <a:extLst>
              <a:ext uri="{FF2B5EF4-FFF2-40B4-BE49-F238E27FC236}">
                <a16:creationId xmlns="" xmlns:a16="http://schemas.microsoft.com/office/drawing/2014/main" id="{3524DB10-AC54-3204-5929-80CF86F3C88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516651" y="4506953"/>
            <a:ext cx="3414834" cy="1577000"/>
          </a:xfrm>
          <a:prstGeom prst="rect">
            <a:avLst/>
          </a:prstGeom>
        </p:spPr>
      </p:pic>
    </p:spTree>
    <p:extLst>
      <p:ext uri="{BB962C8B-B14F-4D97-AF65-F5344CB8AC3E}">
        <p14:creationId xmlns:p14="http://schemas.microsoft.com/office/powerpoint/2010/main" val="318134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 xmlns:a16="http://schemas.microsoft.com/office/drawing/2014/main" id="{74C11C0F-7B7F-B7F3-DCD5-178B7B69730E}"/>
              </a:ext>
            </a:extLst>
          </p:cNvPr>
          <p:cNvGrpSpPr/>
          <p:nvPr/>
        </p:nvGrpSpPr>
        <p:grpSpPr>
          <a:xfrm>
            <a:off x="5869471" y="4292672"/>
            <a:ext cx="1137046" cy="529100"/>
            <a:chOff x="5885528" y="2572356"/>
            <a:chExt cx="1137046" cy="529100"/>
          </a:xfrm>
          <a:solidFill>
            <a:srgbClr val="E94E13"/>
          </a:solidFill>
        </p:grpSpPr>
        <p:sp>
          <p:nvSpPr>
            <p:cNvPr id="32" name="Rectangle 31">
              <a:extLst>
                <a:ext uri="{FF2B5EF4-FFF2-40B4-BE49-F238E27FC236}">
                  <a16:creationId xmlns="" xmlns:a16="http://schemas.microsoft.com/office/drawing/2014/main" id="{D2F5D471-F399-922D-1035-FE1AFCFCBA57}"/>
                </a:ext>
              </a:extLst>
            </p:cNvPr>
            <p:cNvSpPr/>
            <p:nvPr/>
          </p:nvSpPr>
          <p:spPr>
            <a:xfrm>
              <a:off x="5885528" y="2572356"/>
              <a:ext cx="1137046" cy="529100"/>
            </a:xfrm>
            <a:prstGeom prst="rect">
              <a:avLst/>
            </a:prstGeom>
            <a:grpFill/>
            <a:ln w="57150">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TextBox 32">
              <a:extLst>
                <a:ext uri="{FF2B5EF4-FFF2-40B4-BE49-F238E27FC236}">
                  <a16:creationId xmlns="" xmlns:a16="http://schemas.microsoft.com/office/drawing/2014/main" id="{88ED67F4-732F-FD0E-2280-729B0218DC58}"/>
                </a:ext>
              </a:extLst>
            </p:cNvPr>
            <p:cNvSpPr txBox="1"/>
            <p:nvPr/>
          </p:nvSpPr>
          <p:spPr>
            <a:xfrm>
              <a:off x="5954632" y="2667629"/>
              <a:ext cx="1009699" cy="338554"/>
            </a:xfrm>
            <a:prstGeom prst="rect">
              <a:avLst/>
            </a:prstGeom>
            <a:grpFill/>
            <a:ln>
              <a:solidFill>
                <a:srgbClr val="E94E13"/>
              </a:solidFill>
            </a:ln>
          </p:spPr>
          <p:txBody>
            <a:bodyPr wrap="square">
              <a:spAutoFit/>
            </a:bodyPr>
            <a:lstStyle/>
            <a:p>
              <a:pPr lvl="0" algn="ctr">
                <a:buClr>
                  <a:srgbClr val="000000"/>
                </a:buClr>
                <a:buSzPts val="3200"/>
              </a:pPr>
              <a:r>
                <a:rPr lang="en-GB" sz="1600" b="1" dirty="0">
                  <a:solidFill>
                    <a:schemeClr val="bg1"/>
                  </a:solidFill>
                  <a:latin typeface="Mali" panose="00000500000000000000" pitchFamily="2" charset="-34"/>
                  <a:ea typeface="Roboto"/>
                  <a:cs typeface="Mali" panose="00000500000000000000" pitchFamily="2" charset="-34"/>
                  <a:sym typeface="Roboto"/>
                </a:rPr>
                <a:t>meets</a:t>
              </a:r>
            </a:p>
          </p:txBody>
        </p:sp>
      </p:grpSp>
      <p:grpSp>
        <p:nvGrpSpPr>
          <p:cNvPr id="4" name="Group 3">
            <a:extLst>
              <a:ext uri="{FF2B5EF4-FFF2-40B4-BE49-F238E27FC236}">
                <a16:creationId xmlns="" xmlns:a16="http://schemas.microsoft.com/office/drawing/2014/main" id="{10F26944-E9AD-84B3-B9B4-EDEF498C8702}"/>
              </a:ext>
            </a:extLst>
          </p:cNvPr>
          <p:cNvGrpSpPr/>
          <p:nvPr/>
        </p:nvGrpSpPr>
        <p:grpSpPr>
          <a:xfrm>
            <a:off x="5869471" y="2407468"/>
            <a:ext cx="1137046" cy="529100"/>
            <a:chOff x="7223680" y="2572356"/>
            <a:chExt cx="1137046" cy="529100"/>
          </a:xfrm>
          <a:solidFill>
            <a:srgbClr val="E94E13"/>
          </a:solidFill>
        </p:grpSpPr>
        <p:sp>
          <p:nvSpPr>
            <p:cNvPr id="19" name="Rectangle 18">
              <a:extLst>
                <a:ext uri="{FF2B5EF4-FFF2-40B4-BE49-F238E27FC236}">
                  <a16:creationId xmlns="" xmlns:a16="http://schemas.microsoft.com/office/drawing/2014/main" id="{886C50E4-D418-477F-6017-B9427AB32993}"/>
                </a:ext>
              </a:extLst>
            </p:cNvPr>
            <p:cNvSpPr/>
            <p:nvPr/>
          </p:nvSpPr>
          <p:spPr>
            <a:xfrm>
              <a:off x="7223680" y="2572356"/>
              <a:ext cx="1137046" cy="529100"/>
            </a:xfrm>
            <a:prstGeom prst="rect">
              <a:avLst/>
            </a:prstGeom>
            <a:grpFill/>
            <a:ln w="57150">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Box 19">
              <a:extLst>
                <a:ext uri="{FF2B5EF4-FFF2-40B4-BE49-F238E27FC236}">
                  <a16:creationId xmlns="" xmlns:a16="http://schemas.microsoft.com/office/drawing/2014/main" id="{4940CB20-F186-32F1-D315-89147A5519AB}"/>
                </a:ext>
              </a:extLst>
            </p:cNvPr>
            <p:cNvSpPr txBox="1"/>
            <p:nvPr/>
          </p:nvSpPr>
          <p:spPr>
            <a:xfrm>
              <a:off x="7351027" y="2667629"/>
              <a:ext cx="882352" cy="338554"/>
            </a:xfrm>
            <a:prstGeom prst="rect">
              <a:avLst/>
            </a:prstGeom>
            <a:grpFill/>
            <a:ln>
              <a:solidFill>
                <a:srgbClr val="E94E13"/>
              </a:solidFill>
            </a:ln>
          </p:spPr>
          <p:txBody>
            <a:bodyPr wrap="square">
              <a:spAutoFit/>
            </a:bodyPr>
            <a:lstStyle/>
            <a:p>
              <a:pPr lvl="0" algn="ctr">
                <a:buClr>
                  <a:srgbClr val="000000"/>
                </a:buClr>
                <a:buSzPts val="3200"/>
              </a:pPr>
              <a:r>
                <a:rPr lang="en-GB" sz="1600" b="1" dirty="0">
                  <a:solidFill>
                    <a:schemeClr val="bg1"/>
                  </a:solidFill>
                  <a:latin typeface="Mali" panose="00000500000000000000" pitchFamily="2" charset="-34"/>
                  <a:ea typeface="Roboto"/>
                  <a:cs typeface="Mali" panose="00000500000000000000" pitchFamily="2" charset="-34"/>
                  <a:sym typeface="Roboto"/>
                </a:rPr>
                <a:t>bring</a:t>
              </a:r>
            </a:p>
          </p:txBody>
        </p:sp>
      </p:grpSp>
      <p:grpSp>
        <p:nvGrpSpPr>
          <p:cNvPr id="2" name="Group 1">
            <a:extLst>
              <a:ext uri="{FF2B5EF4-FFF2-40B4-BE49-F238E27FC236}">
                <a16:creationId xmlns="" xmlns:a16="http://schemas.microsoft.com/office/drawing/2014/main" id="{CE575691-9E17-0D9B-0872-D328666892ED}"/>
              </a:ext>
            </a:extLst>
          </p:cNvPr>
          <p:cNvGrpSpPr/>
          <p:nvPr/>
        </p:nvGrpSpPr>
        <p:grpSpPr>
          <a:xfrm>
            <a:off x="7216359" y="2407468"/>
            <a:ext cx="1137046" cy="529100"/>
            <a:chOff x="5885528" y="2572356"/>
            <a:chExt cx="1137046" cy="529100"/>
          </a:xfrm>
          <a:solidFill>
            <a:srgbClr val="00A8E7"/>
          </a:solidFill>
        </p:grpSpPr>
        <p:sp>
          <p:nvSpPr>
            <p:cNvPr id="12" name="Rectangle 11">
              <a:extLst>
                <a:ext uri="{FF2B5EF4-FFF2-40B4-BE49-F238E27FC236}">
                  <a16:creationId xmlns="" xmlns:a16="http://schemas.microsoft.com/office/drawing/2014/main" id="{12DDB267-556D-62AE-4687-F0D23493663A}"/>
                </a:ext>
              </a:extLst>
            </p:cNvPr>
            <p:cNvSpPr/>
            <p:nvPr/>
          </p:nvSpPr>
          <p:spPr>
            <a:xfrm>
              <a:off x="5885528" y="2572356"/>
              <a:ext cx="1137046" cy="529100"/>
            </a:xfrm>
            <a:prstGeom prst="rect">
              <a:avLst/>
            </a:prstGeom>
            <a:grp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 xmlns:a16="http://schemas.microsoft.com/office/drawing/2014/main" id="{C06B2074-64F5-08A5-7F62-DDB8F179DCAE}"/>
                </a:ext>
              </a:extLst>
            </p:cNvPr>
            <p:cNvSpPr txBox="1"/>
            <p:nvPr/>
          </p:nvSpPr>
          <p:spPr>
            <a:xfrm>
              <a:off x="5954632" y="2667629"/>
              <a:ext cx="1009699" cy="338554"/>
            </a:xfrm>
            <a:prstGeom prst="rect">
              <a:avLst/>
            </a:prstGeom>
            <a:grpFill/>
            <a:ln>
              <a:solidFill>
                <a:srgbClr val="00A8E7"/>
              </a:solidFill>
            </a:ln>
          </p:spPr>
          <p:txBody>
            <a:bodyPr wrap="square">
              <a:spAutoFit/>
            </a:bodyPr>
            <a:lstStyle/>
            <a:p>
              <a:pPr lvl="0" algn="ctr">
                <a:buClr>
                  <a:srgbClr val="000000"/>
                </a:buClr>
                <a:buSzPts val="3200"/>
              </a:pPr>
              <a:r>
                <a:rPr lang="en-GB" sz="1600" b="1" dirty="0">
                  <a:solidFill>
                    <a:schemeClr val="bg1"/>
                  </a:solidFill>
                  <a:latin typeface="Mali" panose="00000500000000000000" pitchFamily="2" charset="-34"/>
                  <a:ea typeface="Roboto"/>
                  <a:cs typeface="Mali" panose="00000500000000000000" pitchFamily="2" charset="-34"/>
                  <a:sym typeface="Roboto"/>
                </a:rPr>
                <a:t>brought</a:t>
              </a:r>
            </a:p>
          </p:txBody>
        </p:sp>
      </p:grpSp>
      <p:grpSp>
        <p:nvGrpSpPr>
          <p:cNvPr id="17" name="Group 16">
            <a:extLst>
              <a:ext uri="{FF2B5EF4-FFF2-40B4-BE49-F238E27FC236}">
                <a16:creationId xmlns="" xmlns:a16="http://schemas.microsoft.com/office/drawing/2014/main" id="{15E25764-9C46-2154-05E9-B53D05EE81DC}"/>
              </a:ext>
            </a:extLst>
          </p:cNvPr>
          <p:cNvGrpSpPr/>
          <p:nvPr/>
        </p:nvGrpSpPr>
        <p:grpSpPr>
          <a:xfrm>
            <a:off x="790595" y="2407468"/>
            <a:ext cx="4754047" cy="529100"/>
            <a:chOff x="790595" y="2572356"/>
            <a:chExt cx="4754047" cy="529100"/>
          </a:xfrm>
        </p:grpSpPr>
        <p:sp>
          <p:nvSpPr>
            <p:cNvPr id="3" name="Rectangle 2">
              <a:extLst>
                <a:ext uri="{FF2B5EF4-FFF2-40B4-BE49-F238E27FC236}">
                  <a16:creationId xmlns="" xmlns:a16="http://schemas.microsoft.com/office/drawing/2014/main" id="{67C4B0FB-421C-01CD-305B-58E56A399C7C}"/>
                </a:ext>
              </a:extLst>
            </p:cNvPr>
            <p:cNvSpPr/>
            <p:nvPr/>
          </p:nvSpPr>
          <p:spPr>
            <a:xfrm>
              <a:off x="790595" y="2572356"/>
              <a:ext cx="4754047" cy="529100"/>
            </a:xfrm>
            <a:prstGeom prst="rect">
              <a:avLst/>
            </a:prstGeom>
            <a:solidFill>
              <a:schemeClr val="bg1"/>
            </a:solid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 xmlns:a16="http://schemas.microsoft.com/office/drawing/2014/main" id="{CE867DF5-C383-3052-97D1-72E1AE8804E7}"/>
                </a:ext>
              </a:extLst>
            </p:cNvPr>
            <p:cNvSpPr txBox="1"/>
            <p:nvPr/>
          </p:nvSpPr>
          <p:spPr>
            <a:xfrm>
              <a:off x="830329" y="2671711"/>
              <a:ext cx="4586181" cy="338554"/>
            </a:xfrm>
            <a:prstGeom prst="rect">
              <a:avLst/>
            </a:prstGeom>
            <a:noFill/>
          </p:spPr>
          <p:txBody>
            <a:bodyPr wrap="square">
              <a:spAutoFit/>
            </a:bodyPr>
            <a:lstStyle/>
            <a:p>
              <a:pPr lvl="0" algn="ctr">
                <a:buClr>
                  <a:srgbClr val="000000"/>
                </a:buClr>
                <a:buSzPts val="3200"/>
              </a:pPr>
              <a:r>
                <a:rPr lang="en-GB" sz="1600" dirty="0">
                  <a:solidFill>
                    <a:schemeClr val="dk1"/>
                  </a:solidFill>
                  <a:latin typeface="Mali" panose="00000500000000000000" pitchFamily="2" charset="-34"/>
                  <a:ea typeface="Roboto"/>
                  <a:cs typeface="Mali" panose="00000500000000000000" pitchFamily="2" charset="-34"/>
                  <a:sym typeface="Roboto"/>
                </a:rPr>
                <a:t>I </a:t>
              </a:r>
              <a:r>
                <a:rPr lang="en-GB" sz="1600" u="sng" dirty="0">
                  <a:solidFill>
                    <a:schemeClr val="dk1"/>
                  </a:solidFill>
                  <a:latin typeface="Mali" panose="00000500000000000000" pitchFamily="2" charset="-34"/>
                  <a:ea typeface="Roboto"/>
                  <a:cs typeface="Mali" panose="00000500000000000000" pitchFamily="2" charset="-34"/>
                  <a:sym typeface="Roboto"/>
                </a:rPr>
                <a:t>               </a:t>
              </a:r>
              <a:r>
                <a:rPr lang="en-GB" sz="1600" dirty="0">
                  <a:solidFill>
                    <a:schemeClr val="dk1"/>
                  </a:solidFill>
                  <a:latin typeface="Mali" panose="00000500000000000000" pitchFamily="2" charset="-34"/>
                  <a:ea typeface="Roboto"/>
                  <a:cs typeface="Mali" panose="00000500000000000000" pitchFamily="2" charset="-34"/>
                  <a:sym typeface="Roboto"/>
                </a:rPr>
                <a:t> my pet puppy to school.</a:t>
              </a:r>
            </a:p>
          </p:txBody>
        </p:sp>
      </p:grpSp>
      <p:sp>
        <p:nvSpPr>
          <p:cNvPr id="39" name="TextBox 38">
            <a:extLst>
              <a:ext uri="{FF2B5EF4-FFF2-40B4-BE49-F238E27FC236}">
                <a16:creationId xmlns="" xmlns:a16="http://schemas.microsoft.com/office/drawing/2014/main" id="{8B260938-0637-A981-AF82-2F7572FBAC5F}"/>
              </a:ext>
            </a:extLst>
          </p:cNvPr>
          <p:cNvSpPr txBox="1"/>
          <p:nvPr/>
        </p:nvSpPr>
        <p:spPr>
          <a:xfrm>
            <a:off x="1482617" y="2502741"/>
            <a:ext cx="1010143" cy="338554"/>
          </a:xfrm>
          <a:prstGeom prst="rect">
            <a:avLst/>
          </a:prstGeom>
          <a:noFill/>
          <a:ln>
            <a:noFill/>
          </a:ln>
        </p:spPr>
        <p:txBody>
          <a:bodyPr wrap="square">
            <a:spAutoFit/>
          </a:bodyPr>
          <a:lstStyle/>
          <a:p>
            <a:pPr lvl="0" algn="ctr">
              <a:buClr>
                <a:srgbClr val="000000"/>
              </a:buClr>
              <a:buSzPts val="3200"/>
            </a:pPr>
            <a:r>
              <a:rPr lang="en-GB" sz="1600" b="1" dirty="0">
                <a:solidFill>
                  <a:srgbClr val="E94E13"/>
                </a:solidFill>
                <a:latin typeface="Mali" panose="00000500000000000000" pitchFamily="2" charset="-34"/>
                <a:ea typeface="Roboto"/>
                <a:cs typeface="Mali" panose="00000500000000000000" pitchFamily="2" charset="-34"/>
                <a:sym typeface="Roboto"/>
              </a:rPr>
              <a:t>brought</a:t>
            </a:r>
          </a:p>
        </p:txBody>
      </p:sp>
      <p:grpSp>
        <p:nvGrpSpPr>
          <p:cNvPr id="15" name="Group 14">
            <a:extLst>
              <a:ext uri="{FF2B5EF4-FFF2-40B4-BE49-F238E27FC236}">
                <a16:creationId xmlns="" xmlns:a16="http://schemas.microsoft.com/office/drawing/2014/main" id="{D48176DD-3E67-B614-9780-0E9EFCAAFB97}"/>
              </a:ext>
            </a:extLst>
          </p:cNvPr>
          <p:cNvGrpSpPr/>
          <p:nvPr/>
        </p:nvGrpSpPr>
        <p:grpSpPr>
          <a:xfrm>
            <a:off x="5869471" y="3350070"/>
            <a:ext cx="1137046" cy="529100"/>
            <a:chOff x="7223680" y="2572356"/>
            <a:chExt cx="1137046" cy="529100"/>
          </a:xfrm>
          <a:solidFill>
            <a:srgbClr val="E94E13"/>
          </a:solidFill>
        </p:grpSpPr>
        <p:sp>
          <p:nvSpPr>
            <p:cNvPr id="16" name="Rectangle 15">
              <a:extLst>
                <a:ext uri="{FF2B5EF4-FFF2-40B4-BE49-F238E27FC236}">
                  <a16:creationId xmlns="" xmlns:a16="http://schemas.microsoft.com/office/drawing/2014/main" id="{4F7BE8DC-D161-AD61-2043-D73C4FB70B85}"/>
                </a:ext>
              </a:extLst>
            </p:cNvPr>
            <p:cNvSpPr/>
            <p:nvPr/>
          </p:nvSpPr>
          <p:spPr>
            <a:xfrm>
              <a:off x="7223680" y="2572356"/>
              <a:ext cx="1137046" cy="529100"/>
            </a:xfrm>
            <a:prstGeom prst="rect">
              <a:avLst/>
            </a:prstGeom>
            <a:grpFill/>
            <a:ln w="57150">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17">
              <a:extLst>
                <a:ext uri="{FF2B5EF4-FFF2-40B4-BE49-F238E27FC236}">
                  <a16:creationId xmlns="" xmlns:a16="http://schemas.microsoft.com/office/drawing/2014/main" id="{0085B59B-5F65-43D3-81DA-C8AD43632432}"/>
                </a:ext>
              </a:extLst>
            </p:cNvPr>
            <p:cNvSpPr txBox="1"/>
            <p:nvPr/>
          </p:nvSpPr>
          <p:spPr>
            <a:xfrm>
              <a:off x="7351027" y="2667629"/>
              <a:ext cx="882352" cy="338554"/>
            </a:xfrm>
            <a:prstGeom prst="rect">
              <a:avLst/>
            </a:prstGeom>
            <a:grpFill/>
            <a:ln>
              <a:solidFill>
                <a:srgbClr val="E94E13"/>
              </a:solidFill>
            </a:ln>
          </p:spPr>
          <p:txBody>
            <a:bodyPr wrap="square">
              <a:spAutoFit/>
            </a:bodyPr>
            <a:lstStyle/>
            <a:p>
              <a:pPr lvl="0" algn="ctr">
                <a:buClr>
                  <a:srgbClr val="000000"/>
                </a:buClr>
                <a:buSzPts val="3200"/>
              </a:pPr>
              <a:r>
                <a:rPr lang="en-GB" sz="1600" b="1" dirty="0">
                  <a:solidFill>
                    <a:schemeClr val="bg1"/>
                  </a:solidFill>
                  <a:latin typeface="Mali" panose="00000500000000000000" pitchFamily="2" charset="-34"/>
                  <a:ea typeface="Roboto"/>
                  <a:cs typeface="Mali" panose="00000500000000000000" pitchFamily="2" charset="-34"/>
                  <a:sym typeface="Roboto"/>
                </a:rPr>
                <a:t>bit</a:t>
              </a:r>
            </a:p>
          </p:txBody>
        </p:sp>
      </p:grpSp>
      <p:grpSp>
        <p:nvGrpSpPr>
          <p:cNvPr id="21" name="Group 20">
            <a:extLst>
              <a:ext uri="{FF2B5EF4-FFF2-40B4-BE49-F238E27FC236}">
                <a16:creationId xmlns="" xmlns:a16="http://schemas.microsoft.com/office/drawing/2014/main" id="{3129F93E-CC4C-9BA6-73E8-0463742C0059}"/>
              </a:ext>
            </a:extLst>
          </p:cNvPr>
          <p:cNvGrpSpPr/>
          <p:nvPr/>
        </p:nvGrpSpPr>
        <p:grpSpPr>
          <a:xfrm>
            <a:off x="7216359" y="3350070"/>
            <a:ext cx="1137046" cy="529100"/>
            <a:chOff x="5885528" y="2572356"/>
            <a:chExt cx="1137046" cy="529100"/>
          </a:xfrm>
          <a:solidFill>
            <a:srgbClr val="00A8E7"/>
          </a:solidFill>
        </p:grpSpPr>
        <p:sp>
          <p:nvSpPr>
            <p:cNvPr id="22" name="Rectangle 21">
              <a:extLst>
                <a:ext uri="{FF2B5EF4-FFF2-40B4-BE49-F238E27FC236}">
                  <a16:creationId xmlns="" xmlns:a16="http://schemas.microsoft.com/office/drawing/2014/main" id="{F923EFCD-0C20-B687-0E37-E8D25EAFEA98}"/>
                </a:ext>
              </a:extLst>
            </p:cNvPr>
            <p:cNvSpPr/>
            <p:nvPr/>
          </p:nvSpPr>
          <p:spPr>
            <a:xfrm>
              <a:off x="5885528" y="2572356"/>
              <a:ext cx="1137046" cy="529100"/>
            </a:xfrm>
            <a:prstGeom prst="rect">
              <a:avLst/>
            </a:prstGeom>
            <a:grp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Box 22">
              <a:extLst>
                <a:ext uri="{FF2B5EF4-FFF2-40B4-BE49-F238E27FC236}">
                  <a16:creationId xmlns="" xmlns:a16="http://schemas.microsoft.com/office/drawing/2014/main" id="{646F518A-6DDC-B27B-144F-25A9A27A77CA}"/>
                </a:ext>
              </a:extLst>
            </p:cNvPr>
            <p:cNvSpPr txBox="1"/>
            <p:nvPr/>
          </p:nvSpPr>
          <p:spPr>
            <a:xfrm>
              <a:off x="5954632" y="2667629"/>
              <a:ext cx="1009699" cy="338554"/>
            </a:xfrm>
            <a:prstGeom prst="rect">
              <a:avLst/>
            </a:prstGeom>
            <a:grpFill/>
            <a:ln>
              <a:solidFill>
                <a:srgbClr val="00A8E7"/>
              </a:solidFill>
            </a:ln>
          </p:spPr>
          <p:txBody>
            <a:bodyPr wrap="square">
              <a:spAutoFit/>
            </a:bodyPr>
            <a:lstStyle/>
            <a:p>
              <a:pPr lvl="0" algn="ctr">
                <a:buClr>
                  <a:srgbClr val="000000"/>
                </a:buClr>
                <a:buSzPts val="3200"/>
              </a:pPr>
              <a:r>
                <a:rPr lang="en-GB" sz="1600" b="1" dirty="0">
                  <a:solidFill>
                    <a:schemeClr val="bg1"/>
                  </a:solidFill>
                  <a:latin typeface="Mali" panose="00000500000000000000" pitchFamily="2" charset="-34"/>
                  <a:ea typeface="Roboto"/>
                  <a:cs typeface="Mali" panose="00000500000000000000" pitchFamily="2" charset="-34"/>
                  <a:sym typeface="Roboto"/>
                </a:rPr>
                <a:t>bites</a:t>
              </a:r>
            </a:p>
          </p:txBody>
        </p:sp>
      </p:grpSp>
      <p:grpSp>
        <p:nvGrpSpPr>
          <p:cNvPr id="24" name="Group 23">
            <a:extLst>
              <a:ext uri="{FF2B5EF4-FFF2-40B4-BE49-F238E27FC236}">
                <a16:creationId xmlns="" xmlns:a16="http://schemas.microsoft.com/office/drawing/2014/main" id="{8E129360-D82A-14A0-A122-BB7414D56B25}"/>
              </a:ext>
            </a:extLst>
          </p:cNvPr>
          <p:cNvGrpSpPr/>
          <p:nvPr/>
        </p:nvGrpSpPr>
        <p:grpSpPr>
          <a:xfrm>
            <a:off x="790595" y="3350070"/>
            <a:ext cx="4754047" cy="529100"/>
            <a:chOff x="790595" y="2572356"/>
            <a:chExt cx="4754047" cy="529100"/>
          </a:xfrm>
        </p:grpSpPr>
        <p:sp>
          <p:nvSpPr>
            <p:cNvPr id="25" name="Rectangle 24">
              <a:extLst>
                <a:ext uri="{FF2B5EF4-FFF2-40B4-BE49-F238E27FC236}">
                  <a16:creationId xmlns="" xmlns:a16="http://schemas.microsoft.com/office/drawing/2014/main" id="{B59AAAC7-EDED-866D-064C-F2BB4B8C5CD1}"/>
                </a:ext>
              </a:extLst>
            </p:cNvPr>
            <p:cNvSpPr/>
            <p:nvPr/>
          </p:nvSpPr>
          <p:spPr>
            <a:xfrm>
              <a:off x="790595" y="2572356"/>
              <a:ext cx="4754047" cy="529100"/>
            </a:xfrm>
            <a:prstGeom prst="rect">
              <a:avLst/>
            </a:prstGeom>
            <a:solidFill>
              <a:schemeClr val="bg1"/>
            </a:solid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a:extLst>
                <a:ext uri="{FF2B5EF4-FFF2-40B4-BE49-F238E27FC236}">
                  <a16:creationId xmlns="" xmlns:a16="http://schemas.microsoft.com/office/drawing/2014/main" id="{BFA4A359-615B-7D8A-5138-6D6128855320}"/>
                </a:ext>
              </a:extLst>
            </p:cNvPr>
            <p:cNvSpPr txBox="1"/>
            <p:nvPr/>
          </p:nvSpPr>
          <p:spPr>
            <a:xfrm>
              <a:off x="830329" y="2671711"/>
              <a:ext cx="4586181" cy="338554"/>
            </a:xfrm>
            <a:prstGeom prst="rect">
              <a:avLst/>
            </a:prstGeom>
            <a:noFill/>
          </p:spPr>
          <p:txBody>
            <a:bodyPr wrap="square">
              <a:spAutoFit/>
            </a:bodyPr>
            <a:lstStyle/>
            <a:p>
              <a:pPr lvl="0" algn="ctr">
                <a:buClr>
                  <a:srgbClr val="000000"/>
                </a:buClr>
                <a:buSzPts val="3200"/>
              </a:pPr>
              <a:r>
                <a:rPr lang="en-GB" sz="1600" dirty="0">
                  <a:solidFill>
                    <a:schemeClr val="dk1"/>
                  </a:solidFill>
                  <a:latin typeface="Mali" panose="00000500000000000000" pitchFamily="2" charset="-34"/>
                  <a:ea typeface="Roboto"/>
                  <a:cs typeface="Mali" panose="00000500000000000000" pitchFamily="2" charset="-34"/>
                  <a:sym typeface="Roboto"/>
                </a:rPr>
                <a:t>My puppy </a:t>
              </a:r>
              <a:r>
                <a:rPr lang="en-GB" sz="1600" u="sng" dirty="0">
                  <a:solidFill>
                    <a:schemeClr val="dk1"/>
                  </a:solidFill>
                  <a:latin typeface="Mali" panose="00000500000000000000" pitchFamily="2" charset="-34"/>
                  <a:ea typeface="Roboto"/>
                  <a:cs typeface="Mali" panose="00000500000000000000" pitchFamily="2" charset="-34"/>
                  <a:sym typeface="Roboto"/>
                </a:rPr>
                <a:t>        </a:t>
              </a:r>
              <a:r>
                <a:rPr lang="en-GB" sz="1600" dirty="0">
                  <a:solidFill>
                    <a:schemeClr val="dk1"/>
                  </a:solidFill>
                  <a:latin typeface="Mali" panose="00000500000000000000" pitchFamily="2" charset="-34"/>
                  <a:ea typeface="Roboto"/>
                  <a:cs typeface="Mali" panose="00000500000000000000" pitchFamily="2" charset="-34"/>
                  <a:sym typeface="Roboto"/>
                </a:rPr>
                <a:t> the teacher!</a:t>
              </a:r>
            </a:p>
          </p:txBody>
        </p:sp>
      </p:grpSp>
      <p:sp>
        <p:nvSpPr>
          <p:cNvPr id="27" name="TextBox 26">
            <a:extLst>
              <a:ext uri="{FF2B5EF4-FFF2-40B4-BE49-F238E27FC236}">
                <a16:creationId xmlns="" xmlns:a16="http://schemas.microsoft.com/office/drawing/2014/main" id="{89B6E4AF-8D66-D2E3-B17B-43D5B8B360A7}"/>
              </a:ext>
            </a:extLst>
          </p:cNvPr>
          <p:cNvSpPr txBox="1"/>
          <p:nvPr/>
        </p:nvSpPr>
        <p:spPr>
          <a:xfrm>
            <a:off x="2441986" y="3445343"/>
            <a:ext cx="1010143" cy="338554"/>
          </a:xfrm>
          <a:prstGeom prst="rect">
            <a:avLst/>
          </a:prstGeom>
          <a:noFill/>
          <a:ln>
            <a:noFill/>
          </a:ln>
        </p:spPr>
        <p:txBody>
          <a:bodyPr wrap="square">
            <a:spAutoFit/>
          </a:bodyPr>
          <a:lstStyle/>
          <a:p>
            <a:pPr lvl="0" algn="ctr">
              <a:buClr>
                <a:srgbClr val="000000"/>
              </a:buClr>
              <a:buSzPts val="3200"/>
            </a:pPr>
            <a:r>
              <a:rPr lang="en-GB" sz="1600" b="1" dirty="0">
                <a:solidFill>
                  <a:srgbClr val="E94E13"/>
                </a:solidFill>
                <a:latin typeface="Mali" panose="00000500000000000000" pitchFamily="2" charset="-34"/>
                <a:ea typeface="Roboto"/>
                <a:cs typeface="Mali" panose="00000500000000000000" pitchFamily="2" charset="-34"/>
                <a:sym typeface="Roboto"/>
              </a:rPr>
              <a:t>bit</a:t>
            </a:r>
          </a:p>
        </p:txBody>
      </p:sp>
      <p:grpSp>
        <p:nvGrpSpPr>
          <p:cNvPr id="28" name="Group 27">
            <a:extLst>
              <a:ext uri="{FF2B5EF4-FFF2-40B4-BE49-F238E27FC236}">
                <a16:creationId xmlns="" xmlns:a16="http://schemas.microsoft.com/office/drawing/2014/main" id="{89CA7810-6D3C-2A85-3EF8-9EEA45A6ABD4}"/>
              </a:ext>
            </a:extLst>
          </p:cNvPr>
          <p:cNvGrpSpPr/>
          <p:nvPr/>
        </p:nvGrpSpPr>
        <p:grpSpPr>
          <a:xfrm>
            <a:off x="7216359" y="4292672"/>
            <a:ext cx="1137046" cy="529100"/>
            <a:chOff x="7223680" y="2572356"/>
            <a:chExt cx="1137046" cy="529100"/>
          </a:xfrm>
          <a:solidFill>
            <a:srgbClr val="00A8E7"/>
          </a:solidFill>
        </p:grpSpPr>
        <p:sp>
          <p:nvSpPr>
            <p:cNvPr id="29" name="Rectangle 28">
              <a:extLst>
                <a:ext uri="{FF2B5EF4-FFF2-40B4-BE49-F238E27FC236}">
                  <a16:creationId xmlns="" xmlns:a16="http://schemas.microsoft.com/office/drawing/2014/main" id="{51B75BC0-68FE-3E08-9473-EE0996315F92}"/>
                </a:ext>
              </a:extLst>
            </p:cNvPr>
            <p:cNvSpPr/>
            <p:nvPr/>
          </p:nvSpPr>
          <p:spPr>
            <a:xfrm>
              <a:off x="7223680" y="2572356"/>
              <a:ext cx="1137046" cy="529100"/>
            </a:xfrm>
            <a:prstGeom prst="rect">
              <a:avLst/>
            </a:prstGeom>
            <a:grp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TextBox 29">
              <a:extLst>
                <a:ext uri="{FF2B5EF4-FFF2-40B4-BE49-F238E27FC236}">
                  <a16:creationId xmlns="" xmlns:a16="http://schemas.microsoft.com/office/drawing/2014/main" id="{21C62B4F-977D-A71A-F7DF-0C5A26B28D03}"/>
                </a:ext>
              </a:extLst>
            </p:cNvPr>
            <p:cNvSpPr txBox="1"/>
            <p:nvPr/>
          </p:nvSpPr>
          <p:spPr>
            <a:xfrm>
              <a:off x="7351027" y="2667629"/>
              <a:ext cx="882352" cy="338554"/>
            </a:xfrm>
            <a:prstGeom prst="rect">
              <a:avLst/>
            </a:prstGeom>
            <a:grpFill/>
            <a:ln>
              <a:solidFill>
                <a:srgbClr val="00A8E7"/>
              </a:solidFill>
            </a:ln>
          </p:spPr>
          <p:txBody>
            <a:bodyPr wrap="square">
              <a:spAutoFit/>
            </a:bodyPr>
            <a:lstStyle/>
            <a:p>
              <a:pPr lvl="0" algn="ctr">
                <a:buClr>
                  <a:srgbClr val="000000"/>
                </a:buClr>
                <a:buSzPts val="3200"/>
              </a:pPr>
              <a:r>
                <a:rPr lang="en-GB" sz="1600" b="1" dirty="0">
                  <a:solidFill>
                    <a:schemeClr val="bg1"/>
                  </a:solidFill>
                  <a:latin typeface="Mali" panose="00000500000000000000" pitchFamily="2" charset="-34"/>
                  <a:ea typeface="Roboto"/>
                  <a:cs typeface="Mali" panose="00000500000000000000" pitchFamily="2" charset="-34"/>
                  <a:sym typeface="Roboto"/>
                </a:rPr>
                <a:t>met</a:t>
              </a:r>
            </a:p>
          </p:txBody>
        </p:sp>
      </p:grpSp>
      <p:grpSp>
        <p:nvGrpSpPr>
          <p:cNvPr id="34" name="Group 33">
            <a:extLst>
              <a:ext uri="{FF2B5EF4-FFF2-40B4-BE49-F238E27FC236}">
                <a16:creationId xmlns="" xmlns:a16="http://schemas.microsoft.com/office/drawing/2014/main" id="{A82DFCD0-B4D1-5768-CD62-580DB44EE542}"/>
              </a:ext>
            </a:extLst>
          </p:cNvPr>
          <p:cNvGrpSpPr/>
          <p:nvPr/>
        </p:nvGrpSpPr>
        <p:grpSpPr>
          <a:xfrm>
            <a:off x="790595" y="4292672"/>
            <a:ext cx="4754047" cy="529100"/>
            <a:chOff x="790595" y="2572356"/>
            <a:chExt cx="4754047" cy="529100"/>
          </a:xfrm>
        </p:grpSpPr>
        <p:sp>
          <p:nvSpPr>
            <p:cNvPr id="35" name="Rectangle 34">
              <a:extLst>
                <a:ext uri="{FF2B5EF4-FFF2-40B4-BE49-F238E27FC236}">
                  <a16:creationId xmlns="" xmlns:a16="http://schemas.microsoft.com/office/drawing/2014/main" id="{3B22E873-282F-DD22-4B23-49A5237A078D}"/>
                </a:ext>
              </a:extLst>
            </p:cNvPr>
            <p:cNvSpPr/>
            <p:nvPr/>
          </p:nvSpPr>
          <p:spPr>
            <a:xfrm>
              <a:off x="790595" y="2572356"/>
              <a:ext cx="4754047" cy="529100"/>
            </a:xfrm>
            <a:prstGeom prst="rect">
              <a:avLst/>
            </a:prstGeom>
            <a:solidFill>
              <a:schemeClr val="bg1"/>
            </a:solid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TextBox 35">
              <a:extLst>
                <a:ext uri="{FF2B5EF4-FFF2-40B4-BE49-F238E27FC236}">
                  <a16:creationId xmlns="" xmlns:a16="http://schemas.microsoft.com/office/drawing/2014/main" id="{A7462AE2-2B52-A263-8BD0-0F5F42BD74AA}"/>
                </a:ext>
              </a:extLst>
            </p:cNvPr>
            <p:cNvSpPr txBox="1"/>
            <p:nvPr/>
          </p:nvSpPr>
          <p:spPr>
            <a:xfrm>
              <a:off x="830329" y="2671711"/>
              <a:ext cx="4586181" cy="338554"/>
            </a:xfrm>
            <a:prstGeom prst="rect">
              <a:avLst/>
            </a:prstGeom>
            <a:noFill/>
          </p:spPr>
          <p:txBody>
            <a:bodyPr wrap="square">
              <a:spAutoFit/>
            </a:bodyPr>
            <a:lstStyle/>
            <a:p>
              <a:pPr lvl="0" algn="ctr">
                <a:buClr>
                  <a:srgbClr val="000000"/>
                </a:buClr>
                <a:buSzPts val="3200"/>
              </a:pPr>
              <a:r>
                <a:rPr lang="en-GB" sz="1600" dirty="0">
                  <a:solidFill>
                    <a:schemeClr val="dk1"/>
                  </a:solidFill>
                  <a:latin typeface="Mali" panose="00000500000000000000" pitchFamily="2" charset="-34"/>
                  <a:ea typeface="Roboto"/>
                  <a:cs typeface="Mali" panose="00000500000000000000" pitchFamily="2" charset="-34"/>
                  <a:sym typeface="Roboto"/>
                </a:rPr>
                <a:t>The teacher </a:t>
              </a:r>
              <a:r>
                <a:rPr lang="en-GB" sz="1600" u="sng" dirty="0">
                  <a:solidFill>
                    <a:schemeClr val="dk1"/>
                  </a:solidFill>
                  <a:latin typeface="Mali" panose="00000500000000000000" pitchFamily="2" charset="-34"/>
                  <a:ea typeface="Roboto"/>
                  <a:cs typeface="Mali" panose="00000500000000000000" pitchFamily="2" charset="-34"/>
                  <a:sym typeface="Roboto"/>
                </a:rPr>
                <a:t>         </a:t>
              </a:r>
              <a:r>
                <a:rPr lang="en-GB" sz="1600" dirty="0">
                  <a:solidFill>
                    <a:schemeClr val="dk1"/>
                  </a:solidFill>
                  <a:latin typeface="Mali" panose="00000500000000000000" pitchFamily="2" charset="-34"/>
                  <a:ea typeface="Roboto"/>
                  <a:cs typeface="Mali" panose="00000500000000000000" pitchFamily="2" charset="-34"/>
                  <a:sym typeface="Roboto"/>
                </a:rPr>
                <a:t> with my mum and dad.</a:t>
              </a:r>
            </a:p>
          </p:txBody>
        </p:sp>
      </p:grpSp>
      <p:sp>
        <p:nvSpPr>
          <p:cNvPr id="37" name="TextBox 36">
            <a:extLst>
              <a:ext uri="{FF2B5EF4-FFF2-40B4-BE49-F238E27FC236}">
                <a16:creationId xmlns="" xmlns:a16="http://schemas.microsoft.com/office/drawing/2014/main" id="{E8BCF33D-8343-0DE2-C243-5C59E9C2D034}"/>
              </a:ext>
            </a:extLst>
          </p:cNvPr>
          <p:cNvSpPr txBox="1"/>
          <p:nvPr/>
        </p:nvSpPr>
        <p:spPr>
          <a:xfrm>
            <a:off x="2134684" y="4387945"/>
            <a:ext cx="1010143" cy="338554"/>
          </a:xfrm>
          <a:prstGeom prst="rect">
            <a:avLst/>
          </a:prstGeom>
          <a:noFill/>
          <a:ln>
            <a:noFill/>
          </a:ln>
        </p:spPr>
        <p:txBody>
          <a:bodyPr wrap="square">
            <a:spAutoFit/>
          </a:bodyPr>
          <a:lstStyle/>
          <a:p>
            <a:pPr lvl="0" algn="ctr">
              <a:buClr>
                <a:srgbClr val="000000"/>
              </a:buClr>
              <a:buSzPts val="3200"/>
            </a:pPr>
            <a:r>
              <a:rPr lang="en-GB" sz="1600" b="1" dirty="0">
                <a:solidFill>
                  <a:srgbClr val="E94E13"/>
                </a:solidFill>
                <a:latin typeface="Mali" panose="00000500000000000000" pitchFamily="2" charset="-34"/>
                <a:ea typeface="Roboto"/>
                <a:cs typeface="Mali" panose="00000500000000000000" pitchFamily="2" charset="-34"/>
                <a:sym typeface="Roboto"/>
              </a:rPr>
              <a:t>met</a:t>
            </a:r>
          </a:p>
        </p:txBody>
      </p:sp>
      <p:sp>
        <p:nvSpPr>
          <p:cNvPr id="38" name="TextBox 37">
            <a:extLst>
              <a:ext uri="{FF2B5EF4-FFF2-40B4-BE49-F238E27FC236}">
                <a16:creationId xmlns="" xmlns:a16="http://schemas.microsoft.com/office/drawing/2014/main" id="{64A10EAE-B089-E273-452B-450BB1AEE27E}"/>
              </a:ext>
            </a:extLst>
          </p:cNvPr>
          <p:cNvSpPr txBox="1"/>
          <p:nvPr/>
        </p:nvSpPr>
        <p:spPr>
          <a:xfrm>
            <a:off x="2187959" y="1793911"/>
            <a:ext cx="1959319" cy="400110"/>
          </a:xfrm>
          <a:prstGeom prst="rect">
            <a:avLst/>
          </a:prstGeom>
          <a:noFill/>
        </p:spPr>
        <p:txBody>
          <a:bodyPr wrap="square">
            <a:spAutoFit/>
          </a:bodyPr>
          <a:lstStyle/>
          <a:p>
            <a:pPr marL="0" marR="0" lvl="0" indent="0" algn="ctr" rtl="0">
              <a:lnSpc>
                <a:spcPct val="100000"/>
              </a:lnSpc>
              <a:spcBef>
                <a:spcPts val="0"/>
              </a:spcBef>
              <a:spcAft>
                <a:spcPts val="0"/>
              </a:spcAft>
              <a:buClr>
                <a:srgbClr val="1C1C1C"/>
              </a:buClr>
              <a:buSzPts val="2000"/>
              <a:buFont typeface="Arial"/>
              <a:buNone/>
            </a:pPr>
            <a:r>
              <a:rPr lang="en-GB" sz="2000" b="1" i="0" u="none" strike="noStrike" cap="none" dirty="0">
                <a:solidFill>
                  <a:srgbClr val="1C1C1C"/>
                </a:solidFill>
                <a:latin typeface="Mali" panose="00000500000000000000" pitchFamily="2" charset="-34"/>
                <a:ea typeface="Roboto"/>
                <a:cs typeface="Mali" panose="00000500000000000000" pitchFamily="2" charset="-34"/>
                <a:sym typeface="Roboto"/>
              </a:rPr>
              <a:t>Mẫu </a:t>
            </a:r>
            <a:r>
              <a:rPr lang="en-GB" sz="2000" b="1" i="0" u="none" strike="noStrike" cap="none" dirty="0" err="1">
                <a:solidFill>
                  <a:srgbClr val="1C1C1C"/>
                </a:solidFill>
                <a:latin typeface="Mali" panose="00000500000000000000" pitchFamily="2" charset="-34"/>
                <a:ea typeface="Roboto"/>
                <a:cs typeface="Mali" panose="00000500000000000000" pitchFamily="2" charset="-34"/>
                <a:sym typeface="Roboto"/>
              </a:rPr>
              <a:t>câu</a:t>
            </a:r>
            <a:endParaRPr lang="en-GB" sz="1200" b="1" i="0" u="none" strike="noStrike" cap="none" dirty="0">
              <a:solidFill>
                <a:srgbClr val="1C1C1C"/>
              </a:solidFill>
              <a:latin typeface="Mali" panose="00000500000000000000" pitchFamily="2" charset="-34"/>
              <a:ea typeface="Roboto"/>
              <a:cs typeface="Mali" panose="00000500000000000000" pitchFamily="2" charset="-34"/>
              <a:sym typeface="Roboto"/>
            </a:endParaRPr>
          </a:p>
        </p:txBody>
      </p:sp>
      <p:sp>
        <p:nvSpPr>
          <p:cNvPr id="41" name="TextBox 40">
            <a:extLst>
              <a:ext uri="{FF2B5EF4-FFF2-40B4-BE49-F238E27FC236}">
                <a16:creationId xmlns="" xmlns:a16="http://schemas.microsoft.com/office/drawing/2014/main" id="{B332AB29-CAC6-0FC1-9FFC-251ACCEE181D}"/>
              </a:ext>
            </a:extLst>
          </p:cNvPr>
          <p:cNvSpPr txBox="1"/>
          <p:nvPr/>
        </p:nvSpPr>
        <p:spPr>
          <a:xfrm>
            <a:off x="5869471" y="1793911"/>
            <a:ext cx="2483934" cy="400110"/>
          </a:xfrm>
          <a:prstGeom prst="rect">
            <a:avLst/>
          </a:prstGeom>
          <a:noFill/>
        </p:spPr>
        <p:txBody>
          <a:bodyPr wrap="square">
            <a:spAutoFit/>
          </a:bodyPr>
          <a:lstStyle/>
          <a:p>
            <a:pPr marL="0" marR="0" lvl="0" indent="0" algn="ctr" rtl="0">
              <a:lnSpc>
                <a:spcPct val="100000"/>
              </a:lnSpc>
              <a:spcBef>
                <a:spcPts val="0"/>
              </a:spcBef>
              <a:spcAft>
                <a:spcPts val="0"/>
              </a:spcAft>
              <a:buClr>
                <a:srgbClr val="1C1C1C"/>
              </a:buClr>
              <a:buSzPts val="2000"/>
              <a:buFont typeface="Arial"/>
              <a:buNone/>
            </a:pPr>
            <a:r>
              <a:rPr lang="en-GB" sz="2000" b="1" i="0" u="none" strike="noStrike" cap="none" dirty="0">
                <a:solidFill>
                  <a:srgbClr val="1C1C1C"/>
                </a:solidFill>
                <a:latin typeface="Mali" panose="00000500000000000000" pitchFamily="2" charset="-34"/>
                <a:ea typeface="Roboto"/>
                <a:cs typeface="Mali" panose="00000500000000000000" pitchFamily="2" charset="-34"/>
                <a:sym typeface="Roboto"/>
              </a:rPr>
              <a:t>Bấm </a:t>
            </a:r>
            <a:r>
              <a:rPr lang="en-GB" sz="2000" b="1" i="0" u="none" strike="noStrike" cap="none" dirty="0" err="1">
                <a:solidFill>
                  <a:srgbClr val="1C1C1C"/>
                </a:solidFill>
                <a:latin typeface="Mali" panose="00000500000000000000" pitchFamily="2" charset="-34"/>
                <a:ea typeface="Roboto"/>
                <a:cs typeface="Mali" panose="00000500000000000000" pitchFamily="2" charset="-34"/>
                <a:sym typeface="Roboto"/>
              </a:rPr>
              <a:t>chọn</a:t>
            </a:r>
            <a:r>
              <a:rPr lang="en-GB" sz="2000" b="1" i="0" u="none" strike="noStrike" cap="none" dirty="0">
                <a:solidFill>
                  <a:srgbClr val="1C1C1C"/>
                </a:solidFill>
                <a:latin typeface="Mali" panose="00000500000000000000" pitchFamily="2" charset="-34"/>
                <a:ea typeface="Roboto"/>
                <a:cs typeface="Mali" panose="00000500000000000000" pitchFamily="2" charset="-34"/>
                <a:sym typeface="Roboto"/>
              </a:rPr>
              <a:t> </a:t>
            </a:r>
            <a:r>
              <a:rPr lang="en-GB" sz="2000" b="1" i="0" u="none" strike="noStrike" cap="none" dirty="0" err="1">
                <a:solidFill>
                  <a:srgbClr val="1C1C1C"/>
                </a:solidFill>
                <a:latin typeface="Mali" panose="00000500000000000000" pitchFamily="2" charset="-34"/>
                <a:ea typeface="Roboto"/>
                <a:cs typeface="Mali" panose="00000500000000000000" pitchFamily="2" charset="-34"/>
                <a:sym typeface="Roboto"/>
              </a:rPr>
              <a:t>đáp</a:t>
            </a:r>
            <a:r>
              <a:rPr lang="en-GB" sz="2000" b="1" i="0" u="none" strike="noStrike" cap="none" dirty="0">
                <a:solidFill>
                  <a:srgbClr val="1C1C1C"/>
                </a:solidFill>
                <a:latin typeface="Mali" panose="00000500000000000000" pitchFamily="2" charset="-34"/>
                <a:ea typeface="Roboto"/>
                <a:cs typeface="Mali" panose="00000500000000000000" pitchFamily="2" charset="-34"/>
                <a:sym typeface="Roboto"/>
              </a:rPr>
              <a:t> </a:t>
            </a:r>
            <a:r>
              <a:rPr lang="en-GB" sz="2000" b="1" i="0" u="none" strike="noStrike" cap="none" dirty="0" err="1">
                <a:solidFill>
                  <a:srgbClr val="1C1C1C"/>
                </a:solidFill>
                <a:latin typeface="Mali" panose="00000500000000000000" pitchFamily="2" charset="-34"/>
                <a:ea typeface="Roboto"/>
                <a:cs typeface="Mali" panose="00000500000000000000" pitchFamily="2" charset="-34"/>
                <a:sym typeface="Roboto"/>
              </a:rPr>
              <a:t>án</a:t>
            </a:r>
            <a:endParaRPr lang="en-GB" sz="2000" b="1" i="0" u="none" strike="noStrike" cap="none" dirty="0">
              <a:solidFill>
                <a:srgbClr val="1C1C1C"/>
              </a:solidFill>
              <a:latin typeface="Mali" panose="00000500000000000000" pitchFamily="2" charset="-34"/>
              <a:ea typeface="Roboto"/>
              <a:cs typeface="Mali" panose="00000500000000000000" pitchFamily="2" charset="-34"/>
              <a:sym typeface="Roboto"/>
            </a:endParaRPr>
          </a:p>
        </p:txBody>
      </p:sp>
      <p:sp>
        <p:nvSpPr>
          <p:cNvPr id="8" name="Title 7">
            <a:extLst>
              <a:ext uri="{FF2B5EF4-FFF2-40B4-BE49-F238E27FC236}">
                <a16:creationId xmlns="" xmlns:a16="http://schemas.microsoft.com/office/drawing/2014/main" id="{F95EF29E-5370-F0F1-5D1E-BF0DA46182C0}"/>
              </a:ext>
            </a:extLst>
          </p:cNvPr>
          <p:cNvSpPr>
            <a:spLocks noGrp="1"/>
          </p:cNvSpPr>
          <p:nvPr>
            <p:ph type="title"/>
          </p:nvPr>
        </p:nvSpPr>
        <p:spPr/>
        <p:txBody>
          <a:bodyPr/>
          <a:lstStyle/>
          <a:p>
            <a:pPr algn="ctr"/>
            <a:r>
              <a:rPr lang="vi-VN" sz="3000" dirty="0"/>
              <a:t>Em hãy đọc kỹ câu bên dưới</a:t>
            </a:r>
            <a:r>
              <a:rPr lang="en-GB" sz="3000" dirty="0"/>
              <a:t/>
            </a:r>
            <a:br>
              <a:rPr lang="en-GB" sz="3000" dirty="0"/>
            </a:br>
            <a:r>
              <a:rPr lang="vi-VN" sz="3000" dirty="0"/>
              <a:t>và lựa chọn đáp án đúng.</a:t>
            </a:r>
            <a:endParaRPr lang="en-GB" sz="3000" dirty="0"/>
          </a:p>
        </p:txBody>
      </p:sp>
      <p:pic>
        <p:nvPicPr>
          <p:cNvPr id="10" name="Picture 9" descr="A map of the world&#10;&#10;Description automatically generated with low confidence">
            <a:extLst>
              <a:ext uri="{FF2B5EF4-FFF2-40B4-BE49-F238E27FC236}">
                <a16:creationId xmlns="" xmlns:a16="http://schemas.microsoft.com/office/drawing/2014/main" id="{5605DEF4-9DA6-2218-A3AB-F1916E8962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6069" y="5096656"/>
            <a:ext cx="3531862" cy="1542782"/>
          </a:xfrm>
          <a:prstGeom prst="rect">
            <a:avLst/>
          </a:prstGeom>
        </p:spPr>
      </p:pic>
    </p:spTree>
    <p:extLst>
      <p:ext uri="{BB962C8B-B14F-4D97-AF65-F5344CB8AC3E}">
        <p14:creationId xmlns:p14="http://schemas.microsoft.com/office/powerpoint/2010/main" val="287844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exit" presetSubtype="2" fill="hold" nodeType="clickEffect">
                                  <p:stCondLst>
                                    <p:cond delay="0"/>
                                  </p:stCondLst>
                                  <p:childTnLst>
                                    <p:anim calcmode="lin" valueType="num">
                                      <p:cBhvr additive="base">
                                        <p:cTn id="13" dur="500"/>
                                        <p:tgtEl>
                                          <p:spTgt spid="2"/>
                                        </p:tgtEl>
                                        <p:attrNameLst>
                                          <p:attrName>ppt_x</p:attrName>
                                        </p:attrNameLst>
                                      </p:cBhvr>
                                      <p:tavLst>
                                        <p:tav tm="0">
                                          <p:val>
                                            <p:strVal val="ppt_x"/>
                                          </p:val>
                                        </p:tav>
                                        <p:tav tm="100000">
                                          <p:val>
                                            <p:strVal val="1+ppt_w/2"/>
                                          </p:val>
                                        </p:tav>
                                      </p:tavLst>
                                    </p:anim>
                                    <p:anim calcmode="lin" valueType="num">
                                      <p:cBhvr additive="base">
                                        <p:cTn id="14" dur="500"/>
                                        <p:tgtEl>
                                          <p:spTgt spid="2"/>
                                        </p:tgtEl>
                                        <p:attrNameLst>
                                          <p:attrName>ppt_y</p:attrName>
                                        </p:attrNameLst>
                                      </p:cBhvr>
                                      <p:tavLst>
                                        <p:tav tm="0">
                                          <p:val>
                                            <p:strVal val="ppt_y"/>
                                          </p:val>
                                        </p:tav>
                                        <p:tav tm="100000">
                                          <p:val>
                                            <p:strVal val="ppt_y"/>
                                          </p:val>
                                        </p:tav>
                                      </p:tavLst>
                                    </p:anim>
                                    <p:set>
                                      <p:cBhvr>
                                        <p:cTn id="15"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childTnLst>
              </p:cTn>
              <p:nextCondLst>
                <p:cond evt="onClick" delay="0">
                  <p:tgtEl>
                    <p:spTgt spid="4"/>
                  </p:tgtEl>
                </p:cond>
              </p:nextCondLst>
            </p:seq>
            <p:seq concurrent="1" nextAc="seek">
              <p:cTn id="22" restart="whenNotActive" fill="hold" evtFilter="cancelBubble" nodeType="interactiveSeq">
                <p:stCondLst>
                  <p:cond evt="onClick" delay="0">
                    <p:tgtEl>
                      <p:spTgt spid="21"/>
                    </p:tgtEl>
                  </p:cond>
                </p:stCondLst>
                <p:endSync evt="end" delay="0">
                  <p:rtn val="all"/>
                </p:endSync>
                <p:childTnLst>
                  <p:par>
                    <p:cTn id="23" fill="hold">
                      <p:stCondLst>
                        <p:cond delay="0"/>
                      </p:stCondLst>
                      <p:childTnLst>
                        <p:par>
                          <p:cTn id="24" fill="hold">
                            <p:stCondLst>
                              <p:cond delay="0"/>
                            </p:stCondLst>
                            <p:childTnLst>
                              <p:par>
                                <p:cTn id="25" presetID="2" presetClass="exit" presetSubtype="2" fill="hold" nodeType="clickEffect">
                                  <p:stCondLst>
                                    <p:cond delay="0"/>
                                  </p:stCondLst>
                                  <p:childTnLst>
                                    <p:anim calcmode="lin" valueType="num">
                                      <p:cBhvr additive="base">
                                        <p:cTn id="26" dur="500"/>
                                        <p:tgtEl>
                                          <p:spTgt spid="21"/>
                                        </p:tgtEl>
                                        <p:attrNameLst>
                                          <p:attrName>ppt_x</p:attrName>
                                        </p:attrNameLst>
                                      </p:cBhvr>
                                      <p:tavLst>
                                        <p:tav tm="0">
                                          <p:val>
                                            <p:strVal val="ppt_x"/>
                                          </p:val>
                                        </p:tav>
                                        <p:tav tm="100000">
                                          <p:val>
                                            <p:strVal val="1+ppt_w/2"/>
                                          </p:val>
                                        </p:tav>
                                      </p:tavLst>
                                    </p:anim>
                                    <p:anim calcmode="lin" valueType="num">
                                      <p:cBhvr additive="base">
                                        <p:cTn id="27" dur="500"/>
                                        <p:tgtEl>
                                          <p:spTgt spid="21"/>
                                        </p:tgtEl>
                                        <p:attrNameLst>
                                          <p:attrName>ppt_y</p:attrName>
                                        </p:attrNameLst>
                                      </p:cBhvr>
                                      <p:tavLst>
                                        <p:tav tm="0">
                                          <p:val>
                                            <p:strVal val="ppt_y"/>
                                          </p:val>
                                        </p:tav>
                                        <p:tav tm="100000">
                                          <p:val>
                                            <p:strVal val="ppt_y"/>
                                          </p:val>
                                        </p:tav>
                                      </p:tavLst>
                                    </p:anim>
                                    <p:set>
                                      <p:cBhvr>
                                        <p:cTn id="28"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9" restart="whenNotActive" fill="hold" evtFilter="cancelBubble" nodeType="interactiveSeq">
                <p:stCondLst>
                  <p:cond evt="onClick" delay="0">
                    <p:tgtEl>
                      <p:spTgt spid="15"/>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childTnLst>
                          </p:cTn>
                        </p:par>
                      </p:childTnLst>
                    </p:cTn>
                  </p:par>
                </p:childTnLst>
              </p:cTn>
              <p:nextCondLst>
                <p:cond evt="onClick" delay="0">
                  <p:tgtEl>
                    <p:spTgt spid="15"/>
                  </p:tgtEl>
                </p:cond>
              </p:nextCondLst>
            </p:seq>
            <p:seq concurrent="1" nextAc="seek">
              <p:cTn id="35" restart="whenNotActive" fill="hold" evtFilter="cancelBubble" nodeType="interactiveSeq">
                <p:stCondLst>
                  <p:cond evt="onClick" delay="0">
                    <p:tgtEl>
                      <p:spTgt spid="31"/>
                    </p:tgtEl>
                  </p:cond>
                </p:stCondLst>
                <p:endSync evt="end" delay="0">
                  <p:rtn val="all"/>
                </p:endSync>
                <p:childTnLst>
                  <p:par>
                    <p:cTn id="36" fill="hold">
                      <p:stCondLst>
                        <p:cond delay="0"/>
                      </p:stCondLst>
                      <p:childTnLst>
                        <p:par>
                          <p:cTn id="37" fill="hold">
                            <p:stCondLst>
                              <p:cond delay="0"/>
                            </p:stCondLst>
                            <p:childTnLst>
                              <p:par>
                                <p:cTn id="38" presetID="2" presetClass="exit" presetSubtype="2" fill="hold" nodeType="clickEffect">
                                  <p:stCondLst>
                                    <p:cond delay="0"/>
                                  </p:stCondLst>
                                  <p:childTnLst>
                                    <p:anim calcmode="lin" valueType="num">
                                      <p:cBhvr additive="base">
                                        <p:cTn id="39" dur="500"/>
                                        <p:tgtEl>
                                          <p:spTgt spid="31"/>
                                        </p:tgtEl>
                                        <p:attrNameLst>
                                          <p:attrName>ppt_x</p:attrName>
                                        </p:attrNameLst>
                                      </p:cBhvr>
                                      <p:tavLst>
                                        <p:tav tm="0">
                                          <p:val>
                                            <p:strVal val="ppt_x"/>
                                          </p:val>
                                        </p:tav>
                                        <p:tav tm="100000">
                                          <p:val>
                                            <p:strVal val="1+ppt_w/2"/>
                                          </p:val>
                                        </p:tav>
                                      </p:tavLst>
                                    </p:anim>
                                    <p:anim calcmode="lin" valueType="num">
                                      <p:cBhvr additive="base">
                                        <p:cTn id="40" dur="500"/>
                                        <p:tgtEl>
                                          <p:spTgt spid="31"/>
                                        </p:tgtEl>
                                        <p:attrNameLst>
                                          <p:attrName>ppt_y</p:attrName>
                                        </p:attrNameLst>
                                      </p:cBhvr>
                                      <p:tavLst>
                                        <p:tav tm="0">
                                          <p:val>
                                            <p:strVal val="ppt_y"/>
                                          </p:val>
                                        </p:tav>
                                        <p:tav tm="100000">
                                          <p:val>
                                            <p:strVal val="ppt_y"/>
                                          </p:val>
                                        </p:tav>
                                      </p:tavLst>
                                    </p:anim>
                                    <p:set>
                                      <p:cBhvr>
                                        <p:cTn id="41"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2" restart="whenNotActive" fill="hold" evtFilter="cancelBubble" nodeType="interactiveSeq">
                <p:stCondLst>
                  <p:cond evt="onClick" delay="0">
                    <p:tgtEl>
                      <p:spTgt spid="28"/>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childTnLst>
                          </p:cTn>
                        </p:par>
                      </p:childTnLst>
                    </p:cTn>
                  </p:par>
                </p:childTnLst>
              </p:cTn>
              <p:nextCondLst>
                <p:cond evt="onClick" delay="0">
                  <p:tgtEl>
                    <p:spTgt spid="28"/>
                  </p:tgtEl>
                </p:cond>
              </p:nextCondLst>
            </p:seq>
          </p:childTnLst>
        </p:cTn>
      </p:par>
    </p:tnLst>
    <p:bldLst>
      <p:bldP spid="39" grpId="0"/>
      <p:bldP spid="27" grpId="0"/>
      <p:bldP spid="3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5370" y="3214370"/>
            <a:ext cx="7033260" cy="42926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n-US" sz="3600" i="1" dirty="0">
                <a:solidFill>
                  <a:srgbClr val="FFFF00"/>
                </a:solidFill>
                <a:effectLst/>
                <a:latin typeface="UTM Swiss Condensed"/>
                <a:ea typeface="Calibri" panose="020F0502020204030204" pitchFamily="34" charset="0"/>
                <a:cs typeface="Times New Roman" panose="02020603050405020304" pitchFamily="18" charset="0"/>
              </a:rPr>
              <a:t>Giaoandethitienganh.info </a:t>
            </a:r>
            <a:r>
              <a:rPr lang="en-US" sz="3600" dirty="0">
                <a:solidFill>
                  <a:srgbClr val="FFFF00"/>
                </a:solidFill>
                <a:effectLst/>
                <a:latin typeface="UTM Swiss Condensed"/>
                <a:ea typeface="Calibri" panose="020F0502020204030204" pitchFamily="34" charset="0"/>
                <a:cs typeface="Times New Roman" panose="02020603050405020304" pitchFamily="18" charset="0"/>
              </a:rPr>
              <a:t> </a:t>
            </a:r>
            <a:r>
              <a:rPr lang="en-US" sz="3600" dirty="0" err="1">
                <a:solidFill>
                  <a:srgbClr val="FFFF00"/>
                </a:solidFill>
                <a:effectLst/>
                <a:latin typeface="UTM Swiss Condensed"/>
                <a:ea typeface="Calibri" panose="020F0502020204030204" pitchFamily="34" charset="0"/>
                <a:cs typeface="Times New Roman" panose="02020603050405020304" pitchFamily="18" charset="0"/>
              </a:rPr>
              <a:t>có</a:t>
            </a:r>
            <a:r>
              <a:rPr lang="en-US" sz="3600" dirty="0">
                <a:solidFill>
                  <a:srgbClr val="FFFF00"/>
                </a:solidFill>
                <a:effectLst/>
                <a:latin typeface="UTM Swiss Condensed"/>
                <a:ea typeface="Calibri" panose="020F0502020204030204" pitchFamily="34" charset="0"/>
                <a:cs typeface="Times New Roman" panose="02020603050405020304" pitchFamily="18" charset="0"/>
              </a:rPr>
              <a:t> </a:t>
            </a:r>
            <a:r>
              <a:rPr lang="en-US" sz="3600" dirty="0" err="1">
                <a:solidFill>
                  <a:srgbClr val="FFFF00"/>
                </a:solidFill>
                <a:effectLst/>
                <a:latin typeface="UTM Swiss Condensed"/>
                <a:ea typeface="Calibri" panose="020F0502020204030204" pitchFamily="34" charset="0"/>
                <a:cs typeface="Times New Roman" panose="02020603050405020304" pitchFamily="18" charset="0"/>
              </a:rPr>
              <a:t>rất</a:t>
            </a:r>
            <a:r>
              <a:rPr lang="en-US" sz="3600" dirty="0">
                <a:solidFill>
                  <a:srgbClr val="FFFF00"/>
                </a:solidFill>
                <a:effectLst/>
                <a:latin typeface="UTM Swiss Condensed"/>
                <a:ea typeface="Calibri" panose="020F0502020204030204" pitchFamily="34" charset="0"/>
                <a:cs typeface="Times New Roman" panose="02020603050405020304" pitchFamily="18" charset="0"/>
              </a:rPr>
              <a:t> </a:t>
            </a:r>
            <a:r>
              <a:rPr lang="en-US" sz="3600" dirty="0" err="1">
                <a:solidFill>
                  <a:srgbClr val="FFFF00"/>
                </a:solidFill>
                <a:effectLst/>
                <a:latin typeface="UTM Swiss Condensed"/>
                <a:ea typeface="Calibri" panose="020F0502020204030204" pitchFamily="34" charset="0"/>
                <a:cs typeface="Times New Roman" panose="02020603050405020304" pitchFamily="18" charset="0"/>
              </a:rPr>
              <a:t>nhiều</a:t>
            </a:r>
            <a:r>
              <a:rPr lang="en-US" sz="3600" dirty="0">
                <a:solidFill>
                  <a:srgbClr val="FFFF00"/>
                </a:solidFill>
                <a:effectLst/>
                <a:latin typeface="UTM Swiss Condensed"/>
                <a:ea typeface="Calibri" panose="020F0502020204030204" pitchFamily="34" charset="0"/>
                <a:cs typeface="Times New Roman" panose="02020603050405020304" pitchFamily="18" charset="0"/>
              </a:rPr>
              <a:t> </a:t>
            </a:r>
            <a:r>
              <a:rPr lang="en-US" sz="3600" dirty="0" err="1">
                <a:solidFill>
                  <a:srgbClr val="FFFF00"/>
                </a:solidFill>
                <a:effectLst/>
                <a:latin typeface="UTM Swiss Condensed"/>
                <a:ea typeface="Calibri" panose="020F0502020204030204" pitchFamily="34" charset="0"/>
                <a:cs typeface="Times New Roman" panose="02020603050405020304" pitchFamily="18" charset="0"/>
              </a:rPr>
              <a:t>tài</a:t>
            </a:r>
            <a:r>
              <a:rPr lang="en-US" sz="3600" dirty="0">
                <a:solidFill>
                  <a:srgbClr val="FFFF00"/>
                </a:solidFill>
                <a:effectLst/>
                <a:latin typeface="UTM Swiss Condensed"/>
                <a:ea typeface="Calibri" panose="020F0502020204030204" pitchFamily="34" charset="0"/>
                <a:cs typeface="Times New Roman" panose="02020603050405020304" pitchFamily="18" charset="0"/>
              </a:rPr>
              <a:t> </a:t>
            </a:r>
            <a:r>
              <a:rPr lang="en-US" sz="3600" dirty="0" err="1">
                <a:solidFill>
                  <a:srgbClr val="FFFF00"/>
                </a:solidFill>
                <a:effectLst/>
                <a:latin typeface="UTM Swiss Condensed"/>
                <a:ea typeface="Calibri" panose="020F0502020204030204" pitchFamily="34" charset="0"/>
                <a:cs typeface="Times New Roman" panose="02020603050405020304" pitchFamily="18" charset="0"/>
              </a:rPr>
              <a:t>liệu</a:t>
            </a:r>
            <a:r>
              <a:rPr lang="en-US" sz="3600" dirty="0">
                <a:solidFill>
                  <a:srgbClr val="FFFF00"/>
                </a:solidFill>
                <a:effectLst/>
                <a:latin typeface="UTM Swiss Condensed"/>
                <a:ea typeface="Calibri" panose="020F0502020204030204" pitchFamily="34" charset="0"/>
                <a:cs typeface="Times New Roman" panose="02020603050405020304" pitchFamily="18" charset="0"/>
              </a:rPr>
              <a:t> </a:t>
            </a:r>
            <a:r>
              <a:rPr lang="en-US" sz="3600" dirty="0" err="1">
                <a:solidFill>
                  <a:srgbClr val="FFFF00"/>
                </a:solidFill>
                <a:effectLst/>
                <a:latin typeface="UTM Swiss Condensed"/>
                <a:ea typeface="Calibri" panose="020F0502020204030204" pitchFamily="34" charset="0"/>
                <a:cs typeface="Times New Roman" panose="02020603050405020304" pitchFamily="18" charset="0"/>
              </a:rPr>
              <a:t>tiếng</a:t>
            </a:r>
            <a:r>
              <a:rPr lang="en-US" sz="3600" dirty="0">
                <a:solidFill>
                  <a:srgbClr val="FFFF00"/>
                </a:solidFill>
                <a:effectLst/>
                <a:latin typeface="UTM Swiss Condensed"/>
                <a:ea typeface="Calibri" panose="020F0502020204030204" pitchFamily="34" charset="0"/>
                <a:cs typeface="Times New Roman" panose="02020603050405020304" pitchFamily="18" charset="0"/>
              </a:rPr>
              <a:t> </a:t>
            </a:r>
            <a:r>
              <a:rPr lang="en-US" sz="3600" dirty="0" err="1">
                <a:solidFill>
                  <a:srgbClr val="FFFF00"/>
                </a:solidFill>
                <a:effectLst/>
                <a:latin typeface="UTM Swiss Condensed"/>
                <a:ea typeface="Calibri" panose="020F0502020204030204" pitchFamily="34" charset="0"/>
                <a:cs typeface="Times New Roman" panose="02020603050405020304" pitchFamily="18" charset="0"/>
              </a:rPr>
              <a:t>anh</a:t>
            </a:r>
            <a:r>
              <a:rPr lang="en-US" sz="3600" dirty="0">
                <a:solidFill>
                  <a:srgbClr val="FFFF00"/>
                </a:solidFill>
                <a:effectLst/>
                <a:latin typeface="UTM Swiss Condensed"/>
                <a:ea typeface="Calibri" panose="020F0502020204030204" pitchFamily="34" charset="0"/>
                <a:cs typeface="Times New Roman" panose="02020603050405020304" pitchFamily="18" charset="0"/>
              </a:rPr>
              <a:t> file word hay, </a:t>
            </a:r>
            <a:r>
              <a:rPr lang="en-US" sz="3600" dirty="0" err="1">
                <a:solidFill>
                  <a:srgbClr val="FFFF00"/>
                </a:solidFill>
                <a:effectLst/>
                <a:latin typeface="UTM Swiss Condensed"/>
                <a:ea typeface="Calibri" panose="020F0502020204030204" pitchFamily="34" charset="0"/>
                <a:cs typeface="Times New Roman" panose="02020603050405020304" pitchFamily="18" charset="0"/>
              </a:rPr>
              <a:t>chất</a:t>
            </a:r>
            <a:r>
              <a:rPr lang="en-US" sz="3600" dirty="0">
                <a:solidFill>
                  <a:srgbClr val="FFFF00"/>
                </a:solidFill>
                <a:effectLst/>
                <a:latin typeface="UTM Swiss Condensed"/>
                <a:ea typeface="Calibri" panose="020F0502020204030204" pitchFamily="34" charset="0"/>
                <a:cs typeface="Times New Roman" panose="02020603050405020304" pitchFamily="18" charset="0"/>
              </a:rPr>
              <a:t> </a:t>
            </a:r>
            <a:r>
              <a:rPr lang="en-US" sz="3600" dirty="0" err="1">
                <a:solidFill>
                  <a:srgbClr val="FFFF00"/>
                </a:solidFill>
                <a:effectLst/>
                <a:latin typeface="UTM Swiss Condensed"/>
                <a:ea typeface="Calibri" panose="020F0502020204030204" pitchFamily="34" charset="0"/>
                <a:cs typeface="Times New Roman" panose="02020603050405020304" pitchFamily="18" charset="0"/>
              </a:rPr>
              <a:t>lượng</a:t>
            </a:r>
            <a:r>
              <a:rPr lang="en-US" sz="3600" dirty="0">
                <a:solidFill>
                  <a:srgbClr val="FFFF00"/>
                </a:solidFill>
                <a:effectLst/>
                <a:latin typeface="UTM Swiss Condensed"/>
                <a:ea typeface="Calibri" panose="020F0502020204030204" pitchFamily="34" charset="0"/>
                <a:cs typeface="Times New Roman" panose="02020603050405020304" pitchFamily="18" charset="0"/>
              </a:rPr>
              <a:t>, </a:t>
            </a:r>
            <a:r>
              <a:rPr lang="en-US" sz="3600" dirty="0" err="1">
                <a:solidFill>
                  <a:srgbClr val="FFFF00"/>
                </a:solidFill>
                <a:effectLst/>
                <a:latin typeface="UTM Swiss Condensed"/>
                <a:ea typeface="Calibri" panose="020F0502020204030204" pitchFamily="34" charset="0"/>
                <a:cs typeface="Times New Roman" panose="02020603050405020304" pitchFamily="18" charset="0"/>
              </a:rPr>
              <a:t>mời</a:t>
            </a:r>
            <a:r>
              <a:rPr lang="en-US" sz="3600" dirty="0">
                <a:solidFill>
                  <a:srgbClr val="FFFF00"/>
                </a:solidFill>
                <a:effectLst/>
                <a:latin typeface="UTM Swiss Condensed"/>
                <a:ea typeface="Calibri" panose="020F0502020204030204" pitchFamily="34" charset="0"/>
                <a:cs typeface="Times New Roman" panose="02020603050405020304" pitchFamily="18" charset="0"/>
              </a:rPr>
              <a:t> </a:t>
            </a:r>
            <a:r>
              <a:rPr lang="en-US" sz="3600" dirty="0" err="1">
                <a:solidFill>
                  <a:srgbClr val="FFFF00"/>
                </a:solidFill>
                <a:effectLst/>
                <a:latin typeface="UTM Swiss Condensed"/>
                <a:ea typeface="Calibri" panose="020F0502020204030204" pitchFamily="34" charset="0"/>
                <a:cs typeface="Times New Roman" panose="02020603050405020304" pitchFamily="18" charset="0"/>
              </a:rPr>
              <a:t>bạn</a:t>
            </a:r>
            <a:r>
              <a:rPr lang="en-US" sz="3600" dirty="0">
                <a:solidFill>
                  <a:srgbClr val="FFFF00"/>
                </a:solidFill>
                <a:effectLst/>
                <a:latin typeface="UTM Swiss Condensed"/>
                <a:ea typeface="Calibri" panose="020F0502020204030204" pitchFamily="34" charset="0"/>
                <a:cs typeface="Times New Roman" panose="02020603050405020304" pitchFamily="18" charset="0"/>
              </a:rPr>
              <a:t> </a:t>
            </a:r>
            <a:r>
              <a:rPr lang="en-US" sz="3600" dirty="0" err="1">
                <a:solidFill>
                  <a:srgbClr val="FFFF00"/>
                </a:solidFill>
                <a:effectLst/>
                <a:latin typeface="UTM Swiss Condensed"/>
                <a:ea typeface="Calibri" panose="020F0502020204030204" pitchFamily="34" charset="0"/>
                <a:cs typeface="Times New Roman" panose="02020603050405020304" pitchFamily="18" charset="0"/>
              </a:rPr>
              <a:t>đăng</a:t>
            </a:r>
            <a:r>
              <a:rPr lang="en-US" sz="3600" dirty="0">
                <a:solidFill>
                  <a:srgbClr val="FFFF00"/>
                </a:solidFill>
                <a:effectLst/>
                <a:latin typeface="UTM Swiss Condensed"/>
                <a:ea typeface="Calibri" panose="020F0502020204030204" pitchFamily="34" charset="0"/>
                <a:cs typeface="Times New Roman" panose="02020603050405020304" pitchFamily="18" charset="0"/>
              </a:rPr>
              <a:t> </a:t>
            </a:r>
            <a:r>
              <a:rPr lang="en-US" sz="3600" dirty="0" err="1">
                <a:solidFill>
                  <a:srgbClr val="FFFF00"/>
                </a:solidFill>
                <a:effectLst/>
                <a:latin typeface="UTM Swiss Condensed"/>
                <a:ea typeface="Calibri" panose="020F0502020204030204" pitchFamily="34" charset="0"/>
                <a:cs typeface="Times New Roman" panose="02020603050405020304" pitchFamily="18" charset="0"/>
              </a:rPr>
              <a:t>ký</a:t>
            </a:r>
            <a:r>
              <a:rPr lang="en-US" sz="3600" dirty="0">
                <a:solidFill>
                  <a:srgbClr val="FFFF00"/>
                </a:solidFill>
                <a:effectLst/>
                <a:latin typeface="UTM Swiss Condensed"/>
                <a:ea typeface="Calibri" panose="020F0502020204030204" pitchFamily="34" charset="0"/>
                <a:cs typeface="Times New Roman" panose="02020603050405020304" pitchFamily="18" charset="0"/>
              </a:rPr>
              <a:t> </a:t>
            </a:r>
            <a:r>
              <a:rPr lang="en-US" sz="3600" dirty="0" err="1">
                <a:solidFill>
                  <a:srgbClr val="FFFF00"/>
                </a:solidFill>
                <a:effectLst/>
                <a:latin typeface="UTM Swiss Condensed"/>
                <a:ea typeface="Calibri" panose="020F0502020204030204" pitchFamily="34" charset="0"/>
                <a:cs typeface="Times New Roman" panose="02020603050405020304" pitchFamily="18" charset="0"/>
              </a:rPr>
              <a:t>tài</a:t>
            </a:r>
            <a:r>
              <a:rPr lang="en-US" sz="3600" dirty="0">
                <a:solidFill>
                  <a:srgbClr val="FFFF00"/>
                </a:solidFill>
                <a:effectLst/>
                <a:latin typeface="UTM Swiss Condensed"/>
                <a:ea typeface="Calibri" panose="020F0502020204030204" pitchFamily="34" charset="0"/>
                <a:cs typeface="Times New Roman" panose="02020603050405020304" pitchFamily="18" charset="0"/>
              </a:rPr>
              <a:t> </a:t>
            </a:r>
            <a:r>
              <a:rPr lang="en-US" sz="3600" dirty="0" err="1">
                <a:solidFill>
                  <a:srgbClr val="FFFF00"/>
                </a:solidFill>
                <a:effectLst/>
                <a:latin typeface="UTM Swiss Condensed"/>
                <a:ea typeface="Calibri" panose="020F0502020204030204" pitchFamily="34" charset="0"/>
                <a:cs typeface="Times New Roman" panose="02020603050405020304" pitchFamily="18" charset="0"/>
              </a:rPr>
              <a:t>khoản</a:t>
            </a:r>
            <a:r>
              <a:rPr lang="en-US" sz="3600" dirty="0">
                <a:solidFill>
                  <a:srgbClr val="FFFF00"/>
                </a:solidFill>
                <a:effectLst/>
                <a:latin typeface="UTM Swiss Condensed"/>
                <a:ea typeface="Calibri" panose="020F0502020204030204" pitchFamily="34" charset="0"/>
                <a:cs typeface="Times New Roman" panose="02020603050405020304" pitchFamily="18" charset="0"/>
              </a:rPr>
              <a:t> ( </a:t>
            </a:r>
            <a:r>
              <a:rPr lang="en-US" sz="3600" dirty="0" err="1">
                <a:solidFill>
                  <a:srgbClr val="FFFF00"/>
                </a:solidFill>
                <a:effectLst/>
                <a:latin typeface="UTM Swiss Condensed"/>
                <a:ea typeface="Calibri" panose="020F0502020204030204" pitchFamily="34" charset="0"/>
                <a:cs typeface="Times New Roman" panose="02020603050405020304" pitchFamily="18" charset="0"/>
              </a:rPr>
              <a:t>chỉ</a:t>
            </a:r>
            <a:r>
              <a:rPr lang="en-US" sz="3600" dirty="0">
                <a:solidFill>
                  <a:srgbClr val="FFFF00"/>
                </a:solidFill>
                <a:effectLst/>
                <a:latin typeface="UTM Swiss Condensed"/>
                <a:ea typeface="Calibri" panose="020F0502020204030204" pitchFamily="34" charset="0"/>
                <a:cs typeface="Times New Roman" panose="02020603050405020304" pitchFamily="18" charset="0"/>
              </a:rPr>
              <a:t> 100k/ </a:t>
            </a:r>
            <a:r>
              <a:rPr lang="en-US" sz="3600" dirty="0" err="1">
                <a:solidFill>
                  <a:srgbClr val="FFFF00"/>
                </a:solidFill>
                <a:effectLst/>
                <a:latin typeface="UTM Swiss Condensed"/>
                <a:ea typeface="Calibri" panose="020F0502020204030204" pitchFamily="34" charset="0"/>
                <a:cs typeface="Times New Roman" panose="02020603050405020304" pitchFamily="18" charset="0"/>
              </a:rPr>
              <a:t>năm</a:t>
            </a:r>
            <a:r>
              <a:rPr lang="en-US" sz="3600" dirty="0">
                <a:solidFill>
                  <a:srgbClr val="FFFF00"/>
                </a:solidFill>
                <a:effectLst/>
                <a:latin typeface="UTM Swiss Condensed"/>
                <a:ea typeface="Calibri" panose="020F0502020204030204" pitchFamily="34" charset="0"/>
                <a:cs typeface="Times New Roman" panose="02020603050405020304" pitchFamily="18" charset="0"/>
              </a:rPr>
              <a:t>) </a:t>
            </a:r>
            <a:r>
              <a:rPr lang="en-US" sz="3600" dirty="0" err="1">
                <a:solidFill>
                  <a:srgbClr val="FFFF00"/>
                </a:solidFill>
                <a:effectLst/>
                <a:latin typeface="UTM Swiss Condensed"/>
                <a:ea typeface="Calibri" panose="020F0502020204030204" pitchFamily="34" charset="0"/>
                <a:cs typeface="Times New Roman" panose="02020603050405020304" pitchFamily="18" charset="0"/>
              </a:rPr>
              <a:t>để</a:t>
            </a:r>
            <a:r>
              <a:rPr lang="en-US" sz="3600" dirty="0">
                <a:solidFill>
                  <a:srgbClr val="FFFF00"/>
                </a:solidFill>
                <a:effectLst/>
                <a:latin typeface="UTM Swiss Condensed"/>
                <a:ea typeface="Calibri" panose="020F0502020204030204" pitchFamily="34" charset="0"/>
                <a:cs typeface="Times New Roman" panose="02020603050405020304" pitchFamily="18" charset="0"/>
              </a:rPr>
              <a:t> </a:t>
            </a:r>
            <a:r>
              <a:rPr lang="en-US" sz="3600" dirty="0" err="1">
                <a:solidFill>
                  <a:srgbClr val="FFFF00"/>
                </a:solidFill>
                <a:effectLst/>
                <a:latin typeface="UTM Swiss Condensed"/>
                <a:ea typeface="Calibri" panose="020F0502020204030204" pitchFamily="34" charset="0"/>
                <a:cs typeface="Times New Roman" panose="02020603050405020304" pitchFamily="18" charset="0"/>
              </a:rPr>
              <a:t>chủ</a:t>
            </a:r>
            <a:r>
              <a:rPr lang="en-US" sz="3600" dirty="0">
                <a:solidFill>
                  <a:srgbClr val="FFFF00"/>
                </a:solidFill>
                <a:effectLst/>
                <a:latin typeface="UTM Swiss Condensed"/>
                <a:ea typeface="Calibri" panose="020F0502020204030204" pitchFamily="34" charset="0"/>
                <a:cs typeface="Times New Roman" panose="02020603050405020304" pitchFamily="18" charset="0"/>
              </a:rPr>
              <a:t> </a:t>
            </a:r>
            <a:r>
              <a:rPr lang="en-US" sz="3600" dirty="0" err="1">
                <a:solidFill>
                  <a:srgbClr val="FFFF00"/>
                </a:solidFill>
                <a:effectLst/>
                <a:latin typeface="UTM Swiss Condensed"/>
                <a:ea typeface="Calibri" panose="020F0502020204030204" pitchFamily="34" charset="0"/>
                <a:cs typeface="Times New Roman" panose="02020603050405020304" pitchFamily="18" charset="0"/>
              </a:rPr>
              <a:t>động</a:t>
            </a:r>
            <a:r>
              <a:rPr lang="en-US" sz="3600" dirty="0">
                <a:solidFill>
                  <a:srgbClr val="FFFF00"/>
                </a:solidFill>
                <a:effectLst/>
                <a:latin typeface="UTM Swiss Condensed"/>
                <a:ea typeface="Calibri" panose="020F0502020204030204" pitchFamily="34" charset="0"/>
                <a:cs typeface="Times New Roman" panose="02020603050405020304" pitchFamily="18" charset="0"/>
              </a:rPr>
              <a:t> </a:t>
            </a:r>
            <a:r>
              <a:rPr lang="en-US" sz="3600" dirty="0" err="1">
                <a:solidFill>
                  <a:srgbClr val="FFFF00"/>
                </a:solidFill>
                <a:effectLst/>
                <a:latin typeface="UTM Swiss Condensed"/>
                <a:ea typeface="Calibri" panose="020F0502020204030204" pitchFamily="34" charset="0"/>
                <a:cs typeface="Times New Roman" panose="02020603050405020304" pitchFamily="18" charset="0"/>
              </a:rPr>
              <a:t>tự</a:t>
            </a:r>
            <a:r>
              <a:rPr lang="en-US" sz="3600" dirty="0">
                <a:solidFill>
                  <a:srgbClr val="FFFF00"/>
                </a:solidFill>
                <a:effectLst/>
                <a:latin typeface="UTM Swiss Condensed"/>
                <a:ea typeface="Calibri" panose="020F0502020204030204" pitchFamily="34" charset="0"/>
                <a:cs typeface="Times New Roman" panose="02020603050405020304" pitchFamily="18" charset="0"/>
              </a:rPr>
              <a:t> </a:t>
            </a:r>
            <a:r>
              <a:rPr lang="en-US" sz="3600" dirty="0" err="1">
                <a:solidFill>
                  <a:srgbClr val="FFFF00"/>
                </a:solidFill>
                <a:effectLst/>
                <a:latin typeface="UTM Swiss Condensed"/>
                <a:ea typeface="Calibri" panose="020F0502020204030204" pitchFamily="34" charset="0"/>
                <a:cs typeface="Times New Roman" panose="02020603050405020304" pitchFamily="18" charset="0"/>
              </a:rPr>
              <a:t>tải</a:t>
            </a:r>
            <a:r>
              <a:rPr lang="en-US" sz="3600" dirty="0">
                <a:solidFill>
                  <a:srgbClr val="FFFF00"/>
                </a:solidFill>
                <a:effectLst/>
                <a:latin typeface="UTM Swiss Condensed"/>
                <a:ea typeface="Calibri" panose="020F0502020204030204" pitchFamily="34" charset="0"/>
                <a:cs typeface="Times New Roman" panose="02020603050405020304" pitchFamily="18" charset="0"/>
              </a:rPr>
              <a:t> </a:t>
            </a:r>
            <a:r>
              <a:rPr lang="en-US" sz="3600" dirty="0" err="1">
                <a:solidFill>
                  <a:srgbClr val="FFFF00"/>
                </a:solidFill>
                <a:effectLst/>
                <a:latin typeface="UTM Swiss Condensed"/>
                <a:ea typeface="Calibri" panose="020F0502020204030204" pitchFamily="34" charset="0"/>
                <a:cs typeface="Times New Roman" panose="02020603050405020304" pitchFamily="18" charset="0"/>
              </a:rPr>
              <a:t>tài</a:t>
            </a:r>
            <a:r>
              <a:rPr lang="en-US" sz="3600" dirty="0">
                <a:solidFill>
                  <a:srgbClr val="FFFF00"/>
                </a:solidFill>
                <a:effectLst/>
                <a:latin typeface="UTM Swiss Condensed"/>
                <a:ea typeface="Calibri" panose="020F0502020204030204" pitchFamily="34" charset="0"/>
                <a:cs typeface="Times New Roman" panose="02020603050405020304" pitchFamily="18" charset="0"/>
              </a:rPr>
              <a:t> </a:t>
            </a:r>
            <a:r>
              <a:rPr lang="en-US" sz="3600" dirty="0" err="1">
                <a:solidFill>
                  <a:srgbClr val="FFFF00"/>
                </a:solidFill>
                <a:effectLst/>
                <a:latin typeface="UTM Swiss Condensed"/>
                <a:ea typeface="Calibri" panose="020F0502020204030204" pitchFamily="34" charset="0"/>
                <a:cs typeface="Times New Roman" panose="02020603050405020304" pitchFamily="18" charset="0"/>
              </a:rPr>
              <a:t>liệu</a:t>
            </a:r>
            <a:r>
              <a:rPr lang="en-US" sz="3600" dirty="0">
                <a:solidFill>
                  <a:srgbClr val="FFFF00"/>
                </a:solidFill>
                <a:effectLst/>
                <a:latin typeface="UTM Swiss Condensed"/>
                <a:ea typeface="Calibri" panose="020F0502020204030204" pitchFamily="34" charset="0"/>
                <a:cs typeface="Times New Roman" panose="02020603050405020304" pitchFamily="18" charset="0"/>
              </a:rPr>
              <a:t> </a:t>
            </a:r>
            <a:r>
              <a:rPr lang="en-US" sz="3600" dirty="0" err="1">
                <a:solidFill>
                  <a:srgbClr val="FFFF00"/>
                </a:solidFill>
                <a:effectLst/>
                <a:latin typeface="UTM Swiss Condensed"/>
                <a:ea typeface="Calibri" panose="020F0502020204030204" pitchFamily="34" charset="0"/>
                <a:cs typeface="Times New Roman" panose="02020603050405020304" pitchFamily="18" charset="0"/>
              </a:rPr>
              <a:t>khi</a:t>
            </a:r>
            <a:r>
              <a:rPr lang="en-US" sz="3600" dirty="0">
                <a:solidFill>
                  <a:srgbClr val="FFFF00"/>
                </a:solidFill>
                <a:effectLst/>
                <a:latin typeface="UTM Swiss Condensed"/>
                <a:ea typeface="Calibri" panose="020F0502020204030204" pitchFamily="34" charset="0"/>
                <a:cs typeface="Times New Roman" panose="02020603050405020304" pitchFamily="18" charset="0"/>
              </a:rPr>
              <a:t> </a:t>
            </a:r>
            <a:r>
              <a:rPr lang="en-US" sz="3600" dirty="0" err="1">
                <a:solidFill>
                  <a:srgbClr val="FFFF00"/>
                </a:solidFill>
                <a:effectLst/>
                <a:latin typeface="UTM Swiss Condensed"/>
                <a:ea typeface="Calibri" panose="020F0502020204030204" pitchFamily="34" charset="0"/>
                <a:cs typeface="Times New Roman" panose="02020603050405020304" pitchFamily="18" charset="0"/>
              </a:rPr>
              <a:t>cần</a:t>
            </a:r>
            <a:r>
              <a:rPr lang="en-US" sz="3600" dirty="0">
                <a:solidFill>
                  <a:srgbClr val="FFFF00"/>
                </a:solidFill>
                <a:effectLst/>
                <a:latin typeface="UTM Swiss Condensed"/>
                <a:ea typeface="Calibri" panose="020F0502020204030204" pitchFamily="34" charset="0"/>
                <a:cs typeface="Times New Roman" panose="02020603050405020304" pitchFamily="18" charset="0"/>
              </a:rPr>
              <a:t>!</a:t>
            </a:r>
            <a:endParaRPr lang="en-US" sz="4400" dirty="0">
              <a:solidFill>
                <a:srgbClr val="FFFF0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4784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2522F9B-5971-3118-25AE-E841B1561AA7}"/>
              </a:ext>
            </a:extLst>
          </p:cNvPr>
          <p:cNvSpPr>
            <a:spLocks noGrp="1"/>
          </p:cNvSpPr>
          <p:nvPr>
            <p:ph type="title"/>
          </p:nvPr>
        </p:nvSpPr>
        <p:spPr/>
        <p:txBody>
          <a:bodyPr/>
          <a:lstStyle/>
          <a:p>
            <a:r>
              <a:rPr lang="en-GB" dirty="0"/>
              <a:t>Thì </a:t>
            </a:r>
            <a:r>
              <a:rPr lang="en-GB" dirty="0" err="1"/>
              <a:t>quá</a:t>
            </a:r>
            <a:r>
              <a:rPr lang="en-GB" dirty="0"/>
              <a:t> </a:t>
            </a:r>
            <a:r>
              <a:rPr lang="en-GB" dirty="0" err="1"/>
              <a:t>khứ</a:t>
            </a:r>
            <a:r>
              <a:rPr lang="en-GB" dirty="0"/>
              <a:t> </a:t>
            </a:r>
            <a:r>
              <a:rPr lang="en-GB" dirty="0" err="1"/>
              <a:t>đơn</a:t>
            </a:r>
            <a:r>
              <a:rPr lang="en-GB" dirty="0"/>
              <a:t>– Simple Past</a:t>
            </a:r>
          </a:p>
        </p:txBody>
      </p:sp>
      <p:sp>
        <p:nvSpPr>
          <p:cNvPr id="12" name="INTRO">
            <a:extLst>
              <a:ext uri="{FF2B5EF4-FFF2-40B4-BE49-F238E27FC236}">
                <a16:creationId xmlns="" xmlns:a16="http://schemas.microsoft.com/office/drawing/2014/main" id="{26032B68-653D-A35F-D157-34B972087786}"/>
              </a:ext>
            </a:extLst>
          </p:cNvPr>
          <p:cNvSpPr txBox="1"/>
          <p:nvPr/>
        </p:nvSpPr>
        <p:spPr>
          <a:xfrm>
            <a:off x="755651" y="1767765"/>
            <a:ext cx="7632699" cy="338514"/>
          </a:xfrm>
          <a:prstGeom prst="rect">
            <a:avLst/>
          </a:prstGeom>
          <a:noFill/>
          <a:ln>
            <a:noFill/>
          </a:ln>
        </p:spPr>
        <p:txBody>
          <a:bodyPr spcFirstLastPara="1" wrap="square" lIns="91425" tIns="45700" rIns="91425" bIns="45700" anchor="t" anchorCtr="0">
            <a:spAutoFit/>
          </a:bodyPr>
          <a:lstStyle/>
          <a:p>
            <a:r>
              <a:rPr lang="vi-VN" sz="1600" dirty="0">
                <a:latin typeface="Mali" panose="00000500000000000000" pitchFamily="2" charset="-34"/>
                <a:ea typeface="Roboto" panose="02000000000000000000" pitchFamily="2" charset="0"/>
                <a:cs typeface="Mali" panose="00000500000000000000" pitchFamily="2" charset="-34"/>
              </a:rPr>
              <a:t>Dùng để diễn tả một hành động, sự việc diễn ra và kết thúc trong quá khứ.</a:t>
            </a:r>
          </a:p>
        </p:txBody>
      </p:sp>
      <p:pic>
        <p:nvPicPr>
          <p:cNvPr id="13" name="Picture 12">
            <a:extLst>
              <a:ext uri="{FF2B5EF4-FFF2-40B4-BE49-F238E27FC236}">
                <a16:creationId xmlns="" xmlns:a16="http://schemas.microsoft.com/office/drawing/2014/main" id="{E79B982F-9F8A-3D9E-77AC-5A4A618CA41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93410" y="2715067"/>
            <a:ext cx="2576946" cy="5099794"/>
          </a:xfrm>
          <a:prstGeom prst="rect">
            <a:avLst/>
          </a:prstGeom>
        </p:spPr>
      </p:pic>
      <p:grpSp>
        <p:nvGrpSpPr>
          <p:cNvPr id="14" name="Group 13">
            <a:extLst>
              <a:ext uri="{FF2B5EF4-FFF2-40B4-BE49-F238E27FC236}">
                <a16:creationId xmlns="" xmlns:a16="http://schemas.microsoft.com/office/drawing/2014/main" id="{A438A161-00AA-4D12-FE09-C940D53F9B6D}"/>
              </a:ext>
            </a:extLst>
          </p:cNvPr>
          <p:cNvGrpSpPr/>
          <p:nvPr/>
        </p:nvGrpSpPr>
        <p:grpSpPr>
          <a:xfrm>
            <a:off x="2098221" y="3477344"/>
            <a:ext cx="6251695" cy="778874"/>
            <a:chOff x="2098221" y="3504806"/>
            <a:chExt cx="6251695" cy="778874"/>
          </a:xfrm>
        </p:grpSpPr>
        <p:sp>
          <p:nvSpPr>
            <p:cNvPr id="15" name="Rectangle: Single Corner Snipped 14">
              <a:extLst>
                <a:ext uri="{FF2B5EF4-FFF2-40B4-BE49-F238E27FC236}">
                  <a16:creationId xmlns="" xmlns:a16="http://schemas.microsoft.com/office/drawing/2014/main" id="{83C07C7E-63CC-2966-1D58-C83F53B897DE}"/>
                </a:ext>
              </a:extLst>
            </p:cNvPr>
            <p:cNvSpPr/>
            <p:nvPr/>
          </p:nvSpPr>
          <p:spPr>
            <a:xfrm>
              <a:off x="2098221" y="3504806"/>
              <a:ext cx="6251695" cy="778874"/>
            </a:xfrm>
            <a:prstGeom prst="snip1Rect">
              <a:avLst>
                <a:gd name="adj" fmla="val 0"/>
              </a:avLst>
            </a:prstGeom>
            <a:solidFill>
              <a:schemeClr val="bg1"/>
            </a:solid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 xmlns:a16="http://schemas.microsoft.com/office/drawing/2014/main" id="{D3662429-DF01-93E3-75F5-699DA269B943}"/>
                </a:ext>
              </a:extLst>
            </p:cNvPr>
            <p:cNvSpPr txBox="1"/>
            <p:nvPr/>
          </p:nvSpPr>
          <p:spPr>
            <a:xfrm>
              <a:off x="2231260" y="3634512"/>
              <a:ext cx="5911113" cy="523220"/>
            </a:xfrm>
            <a:prstGeom prst="rect">
              <a:avLst/>
            </a:prstGeom>
            <a:noFill/>
            <a:ln>
              <a:noFill/>
            </a:ln>
          </p:spPr>
          <p:txBody>
            <a:bodyPr wrap="square">
              <a:spAutoFit/>
            </a:bodyPr>
            <a:lstStyle/>
            <a:p>
              <a:pPr marL="0" marR="0" lvl="0" indent="0" algn="l" rtl="0">
                <a:lnSpc>
                  <a:spcPct val="100000"/>
                </a:lnSpc>
                <a:spcBef>
                  <a:spcPts val="0"/>
                </a:spcBef>
                <a:spcAft>
                  <a:spcPts val="0"/>
                </a:spcAft>
                <a:buClr>
                  <a:srgbClr val="000000"/>
                </a:buClr>
                <a:buSzPts val="1800"/>
                <a:buFont typeface="Arial"/>
                <a:buNone/>
              </a:pPr>
              <a:r>
                <a:rPr lang="en-GB" sz="1400" b="0" i="0" u="none" strike="noStrike" cap="none" dirty="0">
                  <a:latin typeface="Mali" panose="00000500000000000000" pitchFamily="2" charset="-34"/>
                  <a:ea typeface="Roboto"/>
                  <a:cs typeface="Mali" panose="00000500000000000000" pitchFamily="2" charset="-34"/>
                  <a:sym typeface="Roboto"/>
                </a:rPr>
                <a:t>I got up, had breakfast then </a:t>
              </a:r>
              <a:r>
                <a:rPr lang="en-GB" sz="1400" dirty="0" smtClean="0">
                  <a:latin typeface="Mali" panose="00000500000000000000" pitchFamily="2" charset="-34"/>
                  <a:ea typeface="Roboto"/>
                  <a:cs typeface="Mali" panose="00000500000000000000" pitchFamily="2" charset="-34"/>
                  <a:sym typeface="Roboto"/>
                </a:rPr>
                <a:t>went</a:t>
              </a:r>
              <a:r>
                <a:rPr lang="en-GB" sz="1400" b="0" i="0" u="none" strike="noStrike" cap="none" dirty="0" smtClean="0">
                  <a:latin typeface="Mali" panose="00000500000000000000" pitchFamily="2" charset="-34"/>
                  <a:ea typeface="Roboto"/>
                  <a:cs typeface="Mali" panose="00000500000000000000" pitchFamily="2" charset="-34"/>
                  <a:sym typeface="Roboto"/>
                </a:rPr>
                <a:t> </a:t>
              </a:r>
              <a:r>
                <a:rPr lang="en-GB" sz="1400" b="0" i="0" u="none" strike="noStrike" cap="none" dirty="0">
                  <a:latin typeface="Mali" panose="00000500000000000000" pitchFamily="2" charset="-34"/>
                  <a:ea typeface="Roboto"/>
                  <a:cs typeface="Mali" panose="00000500000000000000" pitchFamily="2" charset="-34"/>
                  <a:sym typeface="Roboto"/>
                </a:rPr>
                <a:t>to school. </a:t>
              </a:r>
            </a:p>
            <a:p>
              <a:pPr marL="0" marR="0" lvl="0" indent="0" algn="l" rtl="0">
                <a:lnSpc>
                  <a:spcPct val="100000"/>
                </a:lnSpc>
                <a:spcBef>
                  <a:spcPts val="0"/>
                </a:spcBef>
                <a:spcAft>
                  <a:spcPts val="0"/>
                </a:spcAft>
                <a:buClr>
                  <a:srgbClr val="000000"/>
                </a:buClr>
                <a:buSzPts val="1800"/>
                <a:buFont typeface="Arial"/>
                <a:buNone/>
              </a:pPr>
              <a:r>
                <a:rPr lang="en-GB" sz="1400" b="0" i="0" u="none" strike="noStrike" cap="none" dirty="0">
                  <a:latin typeface="Mali" panose="00000500000000000000" pitchFamily="2" charset="-34"/>
                  <a:ea typeface="Roboto"/>
                  <a:cs typeface="Mali" panose="00000500000000000000" pitchFamily="2" charset="-34"/>
                  <a:sym typeface="Roboto"/>
                </a:rPr>
                <a:t>(</a:t>
              </a:r>
              <a:r>
                <a:rPr lang="en-GB" sz="1400" b="0" i="0" u="none" strike="noStrike" cap="none" dirty="0" err="1">
                  <a:latin typeface="Mali" panose="00000500000000000000" pitchFamily="2" charset="-34"/>
                  <a:ea typeface="Roboto"/>
                  <a:cs typeface="Mali" panose="00000500000000000000" pitchFamily="2" charset="-34"/>
                  <a:sym typeface="Roboto"/>
                </a:rPr>
                <a:t>Tôi</a:t>
              </a:r>
              <a:r>
                <a:rPr lang="en-GB" sz="1400" b="0" i="0" u="none" strike="noStrike" cap="none" dirty="0">
                  <a:latin typeface="Mali" panose="00000500000000000000" pitchFamily="2" charset="-34"/>
                  <a:ea typeface="Roboto"/>
                  <a:cs typeface="Mali" panose="00000500000000000000" pitchFamily="2" charset="-34"/>
                  <a:sym typeface="Roboto"/>
                </a:rPr>
                <a:t> </a:t>
              </a:r>
              <a:r>
                <a:rPr lang="en-GB" sz="1400" b="0" i="0" u="none" strike="noStrike" cap="none" dirty="0" err="1">
                  <a:latin typeface="Mali" panose="00000500000000000000" pitchFamily="2" charset="-34"/>
                  <a:ea typeface="Roboto"/>
                  <a:cs typeface="Mali" panose="00000500000000000000" pitchFamily="2" charset="-34"/>
                  <a:sym typeface="Roboto"/>
                </a:rPr>
                <a:t>thức</a:t>
              </a:r>
              <a:r>
                <a:rPr lang="en-GB" sz="1400" b="0" i="0" u="none" strike="noStrike" cap="none" dirty="0">
                  <a:latin typeface="Mali" panose="00000500000000000000" pitchFamily="2" charset="-34"/>
                  <a:ea typeface="Roboto"/>
                  <a:cs typeface="Mali" panose="00000500000000000000" pitchFamily="2" charset="-34"/>
                  <a:sym typeface="Roboto"/>
                </a:rPr>
                <a:t> </a:t>
              </a:r>
              <a:r>
                <a:rPr lang="en-GB" sz="1400" b="0" i="0" u="none" strike="noStrike" cap="none" dirty="0" err="1">
                  <a:latin typeface="Mali" panose="00000500000000000000" pitchFamily="2" charset="-34"/>
                  <a:ea typeface="Roboto"/>
                  <a:cs typeface="Mali" panose="00000500000000000000" pitchFamily="2" charset="-34"/>
                  <a:sym typeface="Roboto"/>
                </a:rPr>
                <a:t>dậy</a:t>
              </a:r>
              <a:r>
                <a:rPr lang="en-GB" sz="1400" b="0" i="0" u="none" strike="noStrike" cap="none" dirty="0">
                  <a:latin typeface="Mali" panose="00000500000000000000" pitchFamily="2" charset="-34"/>
                  <a:ea typeface="Roboto"/>
                  <a:cs typeface="Mali" panose="00000500000000000000" pitchFamily="2" charset="-34"/>
                  <a:sym typeface="Roboto"/>
                </a:rPr>
                <a:t>, </a:t>
              </a:r>
              <a:r>
                <a:rPr lang="en-GB" sz="1400" b="0" i="0" u="none" strike="noStrike" cap="none" dirty="0" err="1">
                  <a:latin typeface="Mali" panose="00000500000000000000" pitchFamily="2" charset="-34"/>
                  <a:ea typeface="Roboto"/>
                  <a:cs typeface="Mali" panose="00000500000000000000" pitchFamily="2" charset="-34"/>
                  <a:sym typeface="Roboto"/>
                </a:rPr>
                <a:t>ăn</a:t>
              </a:r>
              <a:r>
                <a:rPr lang="en-GB" sz="1400" b="0" i="0" u="none" strike="noStrike" cap="none" dirty="0">
                  <a:latin typeface="Mali" panose="00000500000000000000" pitchFamily="2" charset="-34"/>
                  <a:ea typeface="Roboto"/>
                  <a:cs typeface="Mali" panose="00000500000000000000" pitchFamily="2" charset="-34"/>
                  <a:sym typeface="Roboto"/>
                </a:rPr>
                <a:t> </a:t>
              </a:r>
              <a:r>
                <a:rPr lang="en-GB" sz="1400" b="0" i="0" u="none" strike="noStrike" cap="none" dirty="0" err="1">
                  <a:latin typeface="Mali" panose="00000500000000000000" pitchFamily="2" charset="-34"/>
                  <a:ea typeface="Roboto"/>
                  <a:cs typeface="Mali" panose="00000500000000000000" pitchFamily="2" charset="-34"/>
                  <a:sym typeface="Roboto"/>
                </a:rPr>
                <a:t>sáng</a:t>
              </a:r>
              <a:r>
                <a:rPr lang="en-GB" sz="1400" b="0" i="0" u="none" strike="noStrike" cap="none" dirty="0">
                  <a:latin typeface="Mali" panose="00000500000000000000" pitchFamily="2" charset="-34"/>
                  <a:ea typeface="Roboto"/>
                  <a:cs typeface="Mali" panose="00000500000000000000" pitchFamily="2" charset="-34"/>
                  <a:sym typeface="Roboto"/>
                </a:rPr>
                <a:t> </a:t>
              </a:r>
              <a:r>
                <a:rPr lang="en-GB" sz="1400" b="0" i="0" u="none" strike="noStrike" cap="none" dirty="0" err="1">
                  <a:latin typeface="Mali" panose="00000500000000000000" pitchFamily="2" charset="-34"/>
                  <a:ea typeface="Roboto"/>
                  <a:cs typeface="Mali" panose="00000500000000000000" pitchFamily="2" charset="-34"/>
                  <a:sym typeface="Roboto"/>
                </a:rPr>
                <a:t>rồi</a:t>
              </a:r>
              <a:r>
                <a:rPr lang="en-GB" sz="1400" b="0" i="0" u="none" strike="noStrike" cap="none" dirty="0">
                  <a:latin typeface="Mali" panose="00000500000000000000" pitchFamily="2" charset="-34"/>
                  <a:ea typeface="Roboto"/>
                  <a:cs typeface="Mali" panose="00000500000000000000" pitchFamily="2" charset="-34"/>
                  <a:sym typeface="Roboto"/>
                </a:rPr>
                <a:t> </a:t>
              </a:r>
              <a:r>
                <a:rPr lang="en-GB" sz="1400" b="0" i="0" u="none" strike="noStrike" cap="none" dirty="0" err="1">
                  <a:latin typeface="Mali" panose="00000500000000000000" pitchFamily="2" charset="-34"/>
                  <a:ea typeface="Roboto"/>
                  <a:cs typeface="Mali" panose="00000500000000000000" pitchFamily="2" charset="-34"/>
                  <a:sym typeface="Roboto"/>
                </a:rPr>
                <a:t>tới</a:t>
              </a:r>
              <a:r>
                <a:rPr lang="en-GB" sz="1400" b="0" i="0" u="none" strike="noStrike" cap="none" dirty="0">
                  <a:latin typeface="Mali" panose="00000500000000000000" pitchFamily="2" charset="-34"/>
                  <a:ea typeface="Roboto"/>
                  <a:cs typeface="Mali" panose="00000500000000000000" pitchFamily="2" charset="-34"/>
                  <a:sym typeface="Roboto"/>
                </a:rPr>
                <a:t> </a:t>
              </a:r>
              <a:r>
                <a:rPr lang="en-GB" sz="1400" b="0" i="0" u="none" strike="noStrike" cap="none" dirty="0" err="1">
                  <a:latin typeface="Mali" panose="00000500000000000000" pitchFamily="2" charset="-34"/>
                  <a:ea typeface="Roboto"/>
                  <a:cs typeface="Mali" panose="00000500000000000000" pitchFamily="2" charset="-34"/>
                  <a:sym typeface="Roboto"/>
                </a:rPr>
                <a:t>trường</a:t>
              </a:r>
              <a:r>
                <a:rPr lang="en-GB" sz="1400" b="0" i="0" u="none" strike="noStrike" cap="none" dirty="0">
                  <a:latin typeface="Mali" panose="00000500000000000000" pitchFamily="2" charset="-34"/>
                  <a:ea typeface="Roboto"/>
                  <a:cs typeface="Mali" panose="00000500000000000000" pitchFamily="2" charset="-34"/>
                  <a:sym typeface="Roboto"/>
                </a:rPr>
                <a:t>)</a:t>
              </a:r>
            </a:p>
          </p:txBody>
        </p:sp>
      </p:grpSp>
      <p:grpSp>
        <p:nvGrpSpPr>
          <p:cNvPr id="17" name="Group 16">
            <a:extLst>
              <a:ext uri="{FF2B5EF4-FFF2-40B4-BE49-F238E27FC236}">
                <a16:creationId xmlns="" xmlns:a16="http://schemas.microsoft.com/office/drawing/2014/main" id="{45F2C4B5-D6C3-C2E2-6C03-BD5B37AC0B6E}"/>
              </a:ext>
            </a:extLst>
          </p:cNvPr>
          <p:cNvGrpSpPr/>
          <p:nvPr/>
        </p:nvGrpSpPr>
        <p:grpSpPr>
          <a:xfrm>
            <a:off x="1755321" y="2487263"/>
            <a:ext cx="6594595" cy="778874"/>
            <a:chOff x="2231260" y="2510331"/>
            <a:chExt cx="6118656" cy="778874"/>
          </a:xfrm>
          <a:solidFill>
            <a:srgbClr val="F08215"/>
          </a:solidFill>
        </p:grpSpPr>
        <p:sp>
          <p:nvSpPr>
            <p:cNvPr id="18" name="Freeform: Shape 17">
              <a:extLst>
                <a:ext uri="{FF2B5EF4-FFF2-40B4-BE49-F238E27FC236}">
                  <a16:creationId xmlns="" xmlns:a16="http://schemas.microsoft.com/office/drawing/2014/main" id="{BAFF7EEA-5F31-CC53-C2AF-7D1E818936DC}"/>
                </a:ext>
              </a:extLst>
            </p:cNvPr>
            <p:cNvSpPr/>
            <p:nvPr/>
          </p:nvSpPr>
          <p:spPr>
            <a:xfrm>
              <a:off x="2231260" y="2510331"/>
              <a:ext cx="6118656" cy="778874"/>
            </a:xfrm>
            <a:custGeom>
              <a:avLst/>
              <a:gdLst>
                <a:gd name="connsiteX0" fmla="*/ 311416 w 6118656"/>
                <a:gd name="connsiteY0" fmla="*/ 0 h 778874"/>
                <a:gd name="connsiteX1" fmla="*/ 6118656 w 6118656"/>
                <a:gd name="connsiteY1" fmla="*/ 0 h 778874"/>
                <a:gd name="connsiteX2" fmla="*/ 6118656 w 6118656"/>
                <a:gd name="connsiteY2" fmla="*/ 778874 h 778874"/>
                <a:gd name="connsiteX3" fmla="*/ 311416 w 6118656"/>
                <a:gd name="connsiteY3" fmla="*/ 778874 h 778874"/>
                <a:gd name="connsiteX4" fmla="*/ 311416 w 6118656"/>
                <a:gd name="connsiteY4" fmla="*/ 592456 h 778874"/>
                <a:gd name="connsiteX5" fmla="*/ 0 w 6118656"/>
                <a:gd name="connsiteY5" fmla="*/ 636926 h 778874"/>
                <a:gd name="connsiteX6" fmla="*/ 311416 w 6118656"/>
                <a:gd name="connsiteY6" fmla="*/ 306086 h 7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8656" h="778874">
                  <a:moveTo>
                    <a:pt x="311416" y="0"/>
                  </a:moveTo>
                  <a:lnTo>
                    <a:pt x="6118656" y="0"/>
                  </a:lnTo>
                  <a:lnTo>
                    <a:pt x="6118656" y="778874"/>
                  </a:lnTo>
                  <a:lnTo>
                    <a:pt x="311416" y="778874"/>
                  </a:lnTo>
                  <a:lnTo>
                    <a:pt x="311416" y="592456"/>
                  </a:lnTo>
                  <a:lnTo>
                    <a:pt x="0" y="636926"/>
                  </a:lnTo>
                  <a:lnTo>
                    <a:pt x="311416" y="306086"/>
                  </a:lnTo>
                  <a:close/>
                </a:path>
              </a:pathLst>
            </a:custGeom>
            <a:solidFill>
              <a:srgbClr val="E94E13"/>
            </a:solidFill>
            <a:ln w="57150">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9" name="TextBox 18">
              <a:extLst>
                <a:ext uri="{FF2B5EF4-FFF2-40B4-BE49-F238E27FC236}">
                  <a16:creationId xmlns="" xmlns:a16="http://schemas.microsoft.com/office/drawing/2014/main" id="{74BDE3B4-1483-0FA6-3F1D-919F0161D071}"/>
                </a:ext>
              </a:extLst>
            </p:cNvPr>
            <p:cNvSpPr txBox="1"/>
            <p:nvPr/>
          </p:nvSpPr>
          <p:spPr>
            <a:xfrm>
              <a:off x="2672850" y="2607381"/>
              <a:ext cx="5469523" cy="646331"/>
            </a:xfrm>
            <a:prstGeom prst="rect">
              <a:avLst/>
            </a:prstGeom>
            <a:noFill/>
            <a:ln>
              <a:noFill/>
            </a:ln>
          </p:spPr>
          <p:txBody>
            <a:bodyPr wrap="square">
              <a:spAutoFit/>
            </a:bodyPr>
            <a:lstStyle/>
            <a:p>
              <a:pPr marL="0" marR="0" lvl="0" indent="0" algn="l" rtl="0">
                <a:lnSpc>
                  <a:spcPct val="100000"/>
                </a:lnSpc>
                <a:spcBef>
                  <a:spcPts val="0"/>
                </a:spcBef>
                <a:spcAft>
                  <a:spcPts val="0"/>
                </a:spcAft>
                <a:buClr>
                  <a:srgbClr val="000000"/>
                </a:buClr>
                <a:buSzPts val="2400"/>
                <a:buFont typeface="Arial"/>
                <a:buNone/>
              </a:pPr>
              <a:r>
                <a:rPr lang="vi-VN" b="1" i="0" u="none" strike="noStrike" cap="none" dirty="0">
                  <a:solidFill>
                    <a:schemeClr val="bg1"/>
                  </a:solidFill>
                  <a:latin typeface="Mali" panose="00000500000000000000" pitchFamily="2" charset="-34"/>
                  <a:ea typeface="Roboto"/>
                  <a:cs typeface="Mali" panose="00000500000000000000" pitchFamily="2" charset="-34"/>
                  <a:sym typeface="Roboto"/>
                </a:rPr>
                <a:t>Diễn tả chuỗi hành động xảy ra liên tiếp trong quá khứ</a:t>
              </a:r>
            </a:p>
          </p:txBody>
        </p:sp>
      </p:grpSp>
      <p:grpSp>
        <p:nvGrpSpPr>
          <p:cNvPr id="9" name="Group 8">
            <a:extLst>
              <a:ext uri="{FF2B5EF4-FFF2-40B4-BE49-F238E27FC236}">
                <a16:creationId xmlns="" xmlns:a16="http://schemas.microsoft.com/office/drawing/2014/main" id="{8BB42231-6D06-FE95-E7FE-9CFBAA857816}"/>
              </a:ext>
            </a:extLst>
          </p:cNvPr>
          <p:cNvGrpSpPr/>
          <p:nvPr/>
        </p:nvGrpSpPr>
        <p:grpSpPr>
          <a:xfrm>
            <a:off x="2499200" y="4509629"/>
            <a:ext cx="5449737" cy="1510670"/>
            <a:chOff x="2692636" y="4509629"/>
            <a:chExt cx="5449737" cy="1510670"/>
          </a:xfrm>
        </p:grpSpPr>
        <p:pic>
          <p:nvPicPr>
            <p:cNvPr id="4" name="Picture 3" descr="A picture containing text, indoor&#10;&#10;Description automatically generated">
              <a:extLst>
                <a:ext uri="{FF2B5EF4-FFF2-40B4-BE49-F238E27FC236}">
                  <a16:creationId xmlns="" xmlns:a16="http://schemas.microsoft.com/office/drawing/2014/main" id="{B506A6F9-06E4-FFA8-7D33-3583368ABB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2358" y="4515394"/>
              <a:ext cx="2120015" cy="1499140"/>
            </a:xfrm>
            <a:prstGeom prst="rect">
              <a:avLst/>
            </a:prstGeom>
          </p:spPr>
        </p:pic>
        <p:pic>
          <p:nvPicPr>
            <p:cNvPr id="6" name="Picture 5" descr="A picture containing text&#10;&#10;Description automatically generated">
              <a:extLst>
                <a:ext uri="{FF2B5EF4-FFF2-40B4-BE49-F238E27FC236}">
                  <a16:creationId xmlns="" xmlns:a16="http://schemas.microsoft.com/office/drawing/2014/main" id="{1CEA9E26-B9A8-D574-52CD-5385579F70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339" r="15884"/>
            <a:stretch/>
          </p:blipFill>
          <p:spPr>
            <a:xfrm>
              <a:off x="4523040" y="4509629"/>
              <a:ext cx="1316971" cy="1279592"/>
            </a:xfrm>
            <a:prstGeom prst="rect">
              <a:avLst/>
            </a:prstGeom>
          </p:spPr>
        </p:pic>
        <p:pic>
          <p:nvPicPr>
            <p:cNvPr id="8" name="Picture 7">
              <a:extLst>
                <a:ext uri="{FF2B5EF4-FFF2-40B4-BE49-F238E27FC236}">
                  <a16:creationId xmlns="" xmlns:a16="http://schemas.microsoft.com/office/drawing/2014/main" id="{6CB46896-5733-7211-C634-6E768B2FCBE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0342" b="-30342"/>
            <a:stretch/>
          </p:blipFill>
          <p:spPr>
            <a:xfrm>
              <a:off x="2692636" y="4509629"/>
              <a:ext cx="1648057" cy="1510670"/>
            </a:xfrm>
            <a:prstGeom prst="rect">
              <a:avLst/>
            </a:prstGeom>
          </p:spPr>
        </p:pic>
      </p:grpSp>
    </p:spTree>
    <p:extLst>
      <p:ext uri="{BB962C8B-B14F-4D97-AF65-F5344CB8AC3E}">
        <p14:creationId xmlns:p14="http://schemas.microsoft.com/office/powerpoint/2010/main" val="151248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2522F9B-5971-3118-25AE-E841B1561AA7}"/>
              </a:ext>
            </a:extLst>
          </p:cNvPr>
          <p:cNvSpPr>
            <a:spLocks noGrp="1"/>
          </p:cNvSpPr>
          <p:nvPr>
            <p:ph type="title"/>
          </p:nvPr>
        </p:nvSpPr>
        <p:spPr/>
        <p:txBody>
          <a:bodyPr/>
          <a:lstStyle/>
          <a:p>
            <a:r>
              <a:rPr lang="en-GB" dirty="0"/>
              <a:t>Thì </a:t>
            </a:r>
            <a:r>
              <a:rPr lang="en-GB" dirty="0" err="1"/>
              <a:t>quá</a:t>
            </a:r>
            <a:r>
              <a:rPr lang="en-GB" dirty="0"/>
              <a:t> </a:t>
            </a:r>
            <a:r>
              <a:rPr lang="en-GB" dirty="0" err="1"/>
              <a:t>khứ</a:t>
            </a:r>
            <a:r>
              <a:rPr lang="en-GB" dirty="0"/>
              <a:t> </a:t>
            </a:r>
            <a:r>
              <a:rPr lang="en-GB" dirty="0" err="1"/>
              <a:t>đơn</a:t>
            </a:r>
            <a:r>
              <a:rPr lang="en-GB" dirty="0"/>
              <a:t>– Simple Past</a:t>
            </a:r>
          </a:p>
        </p:txBody>
      </p:sp>
      <p:sp>
        <p:nvSpPr>
          <p:cNvPr id="12" name="INTRO">
            <a:extLst>
              <a:ext uri="{FF2B5EF4-FFF2-40B4-BE49-F238E27FC236}">
                <a16:creationId xmlns="" xmlns:a16="http://schemas.microsoft.com/office/drawing/2014/main" id="{26032B68-653D-A35F-D157-34B972087786}"/>
              </a:ext>
            </a:extLst>
          </p:cNvPr>
          <p:cNvSpPr txBox="1"/>
          <p:nvPr/>
        </p:nvSpPr>
        <p:spPr>
          <a:xfrm>
            <a:off x="755651" y="1767765"/>
            <a:ext cx="7632699" cy="338514"/>
          </a:xfrm>
          <a:prstGeom prst="rect">
            <a:avLst/>
          </a:prstGeom>
          <a:noFill/>
          <a:ln>
            <a:noFill/>
          </a:ln>
        </p:spPr>
        <p:txBody>
          <a:bodyPr spcFirstLastPara="1" wrap="square" lIns="91425" tIns="45700" rIns="91425" bIns="45700" anchor="t" anchorCtr="0">
            <a:spAutoFit/>
          </a:bodyPr>
          <a:lstStyle/>
          <a:p>
            <a:r>
              <a:rPr lang="vi-VN" sz="1600" dirty="0">
                <a:latin typeface="Mali" panose="00000500000000000000" pitchFamily="2" charset="-34"/>
                <a:ea typeface="Roboto" panose="02000000000000000000" pitchFamily="2" charset="0"/>
                <a:cs typeface="Mali" panose="00000500000000000000" pitchFamily="2" charset="-34"/>
              </a:rPr>
              <a:t>Dùng để diễn tả một hành động, sự việc diễn ra và kết thúc trong quá khứ.</a:t>
            </a:r>
          </a:p>
        </p:txBody>
      </p:sp>
      <p:pic>
        <p:nvPicPr>
          <p:cNvPr id="13" name="Picture 12">
            <a:extLst>
              <a:ext uri="{FF2B5EF4-FFF2-40B4-BE49-F238E27FC236}">
                <a16:creationId xmlns="" xmlns:a16="http://schemas.microsoft.com/office/drawing/2014/main" id="{E79B982F-9F8A-3D9E-77AC-5A4A618CA41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169384" y="3043004"/>
            <a:ext cx="2975654" cy="3867902"/>
          </a:xfrm>
          <a:prstGeom prst="rect">
            <a:avLst/>
          </a:prstGeom>
        </p:spPr>
      </p:pic>
      <p:grpSp>
        <p:nvGrpSpPr>
          <p:cNvPr id="14" name="Group 13">
            <a:extLst>
              <a:ext uri="{FF2B5EF4-FFF2-40B4-BE49-F238E27FC236}">
                <a16:creationId xmlns="" xmlns:a16="http://schemas.microsoft.com/office/drawing/2014/main" id="{A438A161-00AA-4D12-FE09-C940D53F9B6D}"/>
              </a:ext>
            </a:extLst>
          </p:cNvPr>
          <p:cNvGrpSpPr/>
          <p:nvPr/>
        </p:nvGrpSpPr>
        <p:grpSpPr>
          <a:xfrm>
            <a:off x="2098221" y="3477344"/>
            <a:ext cx="6251695" cy="778874"/>
            <a:chOff x="2098221" y="3504806"/>
            <a:chExt cx="6251695" cy="778874"/>
          </a:xfrm>
        </p:grpSpPr>
        <p:sp>
          <p:nvSpPr>
            <p:cNvPr id="15" name="Rectangle: Single Corner Snipped 14">
              <a:extLst>
                <a:ext uri="{FF2B5EF4-FFF2-40B4-BE49-F238E27FC236}">
                  <a16:creationId xmlns="" xmlns:a16="http://schemas.microsoft.com/office/drawing/2014/main" id="{83C07C7E-63CC-2966-1D58-C83F53B897DE}"/>
                </a:ext>
              </a:extLst>
            </p:cNvPr>
            <p:cNvSpPr/>
            <p:nvPr/>
          </p:nvSpPr>
          <p:spPr>
            <a:xfrm>
              <a:off x="2098221" y="3504806"/>
              <a:ext cx="6251695" cy="778874"/>
            </a:xfrm>
            <a:prstGeom prst="snip1Rect">
              <a:avLst>
                <a:gd name="adj" fmla="val 0"/>
              </a:avLst>
            </a:prstGeom>
            <a:solidFill>
              <a:schemeClr val="bg1"/>
            </a:solid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 xmlns:a16="http://schemas.microsoft.com/office/drawing/2014/main" id="{D3662429-DF01-93E3-75F5-699DA269B943}"/>
                </a:ext>
              </a:extLst>
            </p:cNvPr>
            <p:cNvSpPr txBox="1"/>
            <p:nvPr/>
          </p:nvSpPr>
          <p:spPr>
            <a:xfrm>
              <a:off x="2231260" y="3634512"/>
              <a:ext cx="5911113" cy="523220"/>
            </a:xfrm>
            <a:prstGeom prst="rect">
              <a:avLst/>
            </a:prstGeom>
            <a:noFill/>
            <a:ln>
              <a:noFill/>
            </a:ln>
          </p:spPr>
          <p:txBody>
            <a:bodyPr wrap="square">
              <a:spAutoFit/>
            </a:bodyPr>
            <a:lstStyle/>
            <a:p>
              <a:pPr marL="0" marR="0" lvl="0" indent="0" algn="l" rtl="0">
                <a:lnSpc>
                  <a:spcPct val="100000"/>
                </a:lnSpc>
                <a:spcBef>
                  <a:spcPts val="0"/>
                </a:spcBef>
                <a:spcAft>
                  <a:spcPts val="0"/>
                </a:spcAft>
                <a:buClr>
                  <a:srgbClr val="000000"/>
                </a:buClr>
                <a:buSzPts val="1800"/>
                <a:buFont typeface="Arial"/>
                <a:buNone/>
              </a:pPr>
              <a:r>
                <a:rPr lang="vi-VN" sz="1400" b="0" i="0" u="none" strike="noStrike" cap="none" dirty="0">
                  <a:latin typeface="Mali" panose="00000500000000000000" pitchFamily="2" charset="-34"/>
                  <a:ea typeface="Roboto"/>
                  <a:cs typeface="Mali" panose="00000500000000000000" pitchFamily="2" charset="-34"/>
                  <a:sym typeface="Roboto"/>
                </a:rPr>
                <a:t>If you studied hard, you could pass the entrance examination. </a:t>
              </a:r>
            </a:p>
            <a:p>
              <a:pPr marL="0" marR="0" lvl="0" indent="0" algn="l" rtl="0">
                <a:lnSpc>
                  <a:spcPct val="100000"/>
                </a:lnSpc>
                <a:spcBef>
                  <a:spcPts val="0"/>
                </a:spcBef>
                <a:spcAft>
                  <a:spcPts val="0"/>
                </a:spcAft>
                <a:buClr>
                  <a:srgbClr val="000000"/>
                </a:buClr>
                <a:buSzPts val="1800"/>
                <a:buFont typeface="Arial"/>
                <a:buNone/>
              </a:pPr>
              <a:r>
                <a:rPr lang="vi-VN" sz="1400" b="0" i="0" u="none" strike="noStrike" cap="none" dirty="0">
                  <a:latin typeface="Mali" panose="00000500000000000000" pitchFamily="2" charset="-34"/>
                  <a:ea typeface="Roboto"/>
                  <a:cs typeface="Mali" panose="00000500000000000000" pitchFamily="2" charset="-34"/>
                  <a:sym typeface="Roboto"/>
                </a:rPr>
                <a:t>(Nếu bạn học hành chăm chỉ, thì bạn đã đậu kỳ thi đại học)</a:t>
              </a:r>
            </a:p>
          </p:txBody>
        </p:sp>
      </p:grpSp>
      <p:grpSp>
        <p:nvGrpSpPr>
          <p:cNvPr id="17" name="Group 16">
            <a:extLst>
              <a:ext uri="{FF2B5EF4-FFF2-40B4-BE49-F238E27FC236}">
                <a16:creationId xmlns="" xmlns:a16="http://schemas.microsoft.com/office/drawing/2014/main" id="{45F2C4B5-D6C3-C2E2-6C03-BD5B37AC0B6E}"/>
              </a:ext>
            </a:extLst>
          </p:cNvPr>
          <p:cNvGrpSpPr/>
          <p:nvPr/>
        </p:nvGrpSpPr>
        <p:grpSpPr>
          <a:xfrm>
            <a:off x="1755321" y="2487263"/>
            <a:ext cx="6594595" cy="778874"/>
            <a:chOff x="2231260" y="2510331"/>
            <a:chExt cx="6118656" cy="778874"/>
          </a:xfrm>
          <a:solidFill>
            <a:srgbClr val="F08215"/>
          </a:solidFill>
        </p:grpSpPr>
        <p:sp>
          <p:nvSpPr>
            <p:cNvPr id="18" name="Freeform: Shape 17">
              <a:extLst>
                <a:ext uri="{FF2B5EF4-FFF2-40B4-BE49-F238E27FC236}">
                  <a16:creationId xmlns="" xmlns:a16="http://schemas.microsoft.com/office/drawing/2014/main" id="{BAFF7EEA-5F31-CC53-C2AF-7D1E818936DC}"/>
                </a:ext>
              </a:extLst>
            </p:cNvPr>
            <p:cNvSpPr/>
            <p:nvPr/>
          </p:nvSpPr>
          <p:spPr>
            <a:xfrm>
              <a:off x="2231260" y="2510331"/>
              <a:ext cx="6118656" cy="778874"/>
            </a:xfrm>
            <a:custGeom>
              <a:avLst/>
              <a:gdLst>
                <a:gd name="connsiteX0" fmla="*/ 311416 w 6118656"/>
                <a:gd name="connsiteY0" fmla="*/ 0 h 778874"/>
                <a:gd name="connsiteX1" fmla="*/ 6118656 w 6118656"/>
                <a:gd name="connsiteY1" fmla="*/ 0 h 778874"/>
                <a:gd name="connsiteX2" fmla="*/ 6118656 w 6118656"/>
                <a:gd name="connsiteY2" fmla="*/ 778874 h 778874"/>
                <a:gd name="connsiteX3" fmla="*/ 311416 w 6118656"/>
                <a:gd name="connsiteY3" fmla="*/ 778874 h 778874"/>
                <a:gd name="connsiteX4" fmla="*/ 311416 w 6118656"/>
                <a:gd name="connsiteY4" fmla="*/ 592456 h 778874"/>
                <a:gd name="connsiteX5" fmla="*/ 0 w 6118656"/>
                <a:gd name="connsiteY5" fmla="*/ 636926 h 778874"/>
                <a:gd name="connsiteX6" fmla="*/ 311416 w 6118656"/>
                <a:gd name="connsiteY6" fmla="*/ 306086 h 7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8656" h="778874">
                  <a:moveTo>
                    <a:pt x="311416" y="0"/>
                  </a:moveTo>
                  <a:lnTo>
                    <a:pt x="6118656" y="0"/>
                  </a:lnTo>
                  <a:lnTo>
                    <a:pt x="6118656" y="778874"/>
                  </a:lnTo>
                  <a:lnTo>
                    <a:pt x="311416" y="778874"/>
                  </a:lnTo>
                  <a:lnTo>
                    <a:pt x="311416" y="592456"/>
                  </a:lnTo>
                  <a:lnTo>
                    <a:pt x="0" y="636926"/>
                  </a:lnTo>
                  <a:lnTo>
                    <a:pt x="311416" y="306086"/>
                  </a:lnTo>
                  <a:close/>
                </a:path>
              </a:pathLst>
            </a:custGeom>
            <a:solidFill>
              <a:srgbClr val="E94E13"/>
            </a:solidFill>
            <a:ln w="57150">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9" name="TextBox 18">
              <a:extLst>
                <a:ext uri="{FF2B5EF4-FFF2-40B4-BE49-F238E27FC236}">
                  <a16:creationId xmlns="" xmlns:a16="http://schemas.microsoft.com/office/drawing/2014/main" id="{74BDE3B4-1483-0FA6-3F1D-919F0161D071}"/>
                </a:ext>
              </a:extLst>
            </p:cNvPr>
            <p:cNvSpPr txBox="1"/>
            <p:nvPr/>
          </p:nvSpPr>
          <p:spPr>
            <a:xfrm>
              <a:off x="2672850" y="2708323"/>
              <a:ext cx="5469523" cy="369332"/>
            </a:xfrm>
            <a:prstGeom prst="rect">
              <a:avLst/>
            </a:prstGeom>
            <a:noFill/>
            <a:ln>
              <a:noFill/>
            </a:ln>
          </p:spPr>
          <p:txBody>
            <a:bodyPr wrap="square">
              <a:spAutoFit/>
            </a:bodyPr>
            <a:lstStyle/>
            <a:p>
              <a:pPr marL="0" marR="0" lvl="0" indent="0" algn="l" rtl="0">
                <a:lnSpc>
                  <a:spcPct val="100000"/>
                </a:lnSpc>
                <a:spcBef>
                  <a:spcPts val="0"/>
                </a:spcBef>
                <a:spcAft>
                  <a:spcPts val="0"/>
                </a:spcAft>
                <a:buClr>
                  <a:srgbClr val="000000"/>
                </a:buClr>
                <a:buSzPts val="2400"/>
                <a:buFont typeface="Arial"/>
                <a:buNone/>
              </a:pPr>
              <a:r>
                <a:rPr lang="vi-VN" b="1" i="0" u="none" strike="noStrike" cap="none" dirty="0">
                  <a:solidFill>
                    <a:schemeClr val="bg1"/>
                  </a:solidFill>
                  <a:latin typeface="Mali" panose="00000500000000000000" pitchFamily="2" charset="-34"/>
                  <a:ea typeface="Roboto"/>
                  <a:cs typeface="Mali" panose="00000500000000000000" pitchFamily="2" charset="-34"/>
                  <a:sym typeface="Roboto"/>
                </a:rPr>
                <a:t>Dùng trong câu điều kiện loại 2</a:t>
              </a:r>
            </a:p>
          </p:txBody>
        </p:sp>
      </p:grpSp>
      <p:pic>
        <p:nvPicPr>
          <p:cNvPr id="20" name="Picture 19">
            <a:extLst>
              <a:ext uri="{FF2B5EF4-FFF2-40B4-BE49-F238E27FC236}">
                <a16:creationId xmlns="" xmlns:a16="http://schemas.microsoft.com/office/drawing/2014/main" id="{3524DB10-AC54-3204-5929-80CF86F3C88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435957" y="4256218"/>
            <a:ext cx="1576222" cy="2229088"/>
          </a:xfrm>
          <a:prstGeom prst="rect">
            <a:avLst/>
          </a:prstGeom>
        </p:spPr>
      </p:pic>
    </p:spTree>
    <p:extLst>
      <p:ext uri="{BB962C8B-B14F-4D97-AF65-F5344CB8AC3E}">
        <p14:creationId xmlns:p14="http://schemas.microsoft.com/office/powerpoint/2010/main" val="416887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388B2A2-FEE2-81ED-B58A-51E8AA1D649A}"/>
              </a:ext>
            </a:extLst>
          </p:cNvPr>
          <p:cNvSpPr>
            <a:spLocks noGrp="1"/>
          </p:cNvSpPr>
          <p:nvPr>
            <p:ph type="title"/>
          </p:nvPr>
        </p:nvSpPr>
        <p:spPr/>
        <p:txBody>
          <a:bodyPr/>
          <a:lstStyle/>
          <a:p>
            <a:r>
              <a:rPr lang="vi-VN" dirty="0"/>
              <a:t>Công thức của thì quá khứ đơn</a:t>
            </a:r>
            <a:endParaRPr lang="en-GB" dirty="0"/>
          </a:p>
        </p:txBody>
      </p:sp>
      <p:grpSp>
        <p:nvGrpSpPr>
          <p:cNvPr id="3" name="Group 2">
            <a:extLst>
              <a:ext uri="{FF2B5EF4-FFF2-40B4-BE49-F238E27FC236}">
                <a16:creationId xmlns="" xmlns:a16="http://schemas.microsoft.com/office/drawing/2014/main" id="{1B240BDB-B3CC-CDD0-C403-BF04B98869F2}"/>
              </a:ext>
            </a:extLst>
          </p:cNvPr>
          <p:cNvGrpSpPr/>
          <p:nvPr/>
        </p:nvGrpSpPr>
        <p:grpSpPr>
          <a:xfrm>
            <a:off x="-532151" y="1826157"/>
            <a:ext cx="4844893" cy="689548"/>
            <a:chOff x="-532151" y="1933731"/>
            <a:chExt cx="4844893" cy="689548"/>
          </a:xfrm>
        </p:grpSpPr>
        <p:sp>
          <p:nvSpPr>
            <p:cNvPr id="4" name="Rectangle 3">
              <a:extLst>
                <a:ext uri="{FF2B5EF4-FFF2-40B4-BE49-F238E27FC236}">
                  <a16:creationId xmlns="" xmlns:a16="http://schemas.microsoft.com/office/drawing/2014/main" id="{EC960D4F-F936-1045-EA1F-10B203CA1789}"/>
                </a:ext>
              </a:extLst>
            </p:cNvPr>
            <p:cNvSpPr/>
            <p:nvPr/>
          </p:nvSpPr>
          <p:spPr>
            <a:xfrm>
              <a:off x="-532151" y="1933731"/>
              <a:ext cx="4844893" cy="689548"/>
            </a:xfrm>
            <a:prstGeom prst="rect">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 xmlns:a16="http://schemas.microsoft.com/office/drawing/2014/main" id="{3FC31083-E35D-2DDB-A2D9-E11D09962B22}"/>
                </a:ext>
              </a:extLst>
            </p:cNvPr>
            <p:cNvSpPr txBox="1"/>
            <p:nvPr/>
          </p:nvSpPr>
          <p:spPr>
            <a:xfrm>
              <a:off x="1086854" y="2093839"/>
              <a:ext cx="3065043" cy="369332"/>
            </a:xfrm>
            <a:prstGeom prst="rect">
              <a:avLst/>
            </a:prstGeom>
            <a:noFill/>
          </p:spPr>
          <p:txBody>
            <a:bodyPr wrap="square">
              <a:spAutoFit/>
            </a:bodyPr>
            <a:lstStyle/>
            <a:p>
              <a:pPr marL="0" marR="0" lvl="0" indent="0" rtl="0">
                <a:lnSpc>
                  <a:spcPct val="100000"/>
                </a:lnSpc>
                <a:spcBef>
                  <a:spcPts val="0"/>
                </a:spcBef>
                <a:spcAft>
                  <a:spcPts val="0"/>
                </a:spcAft>
                <a:buClr>
                  <a:srgbClr val="000000"/>
                </a:buClr>
                <a:buSzPts val="2400"/>
                <a:buFont typeface="Arial"/>
                <a:buNone/>
              </a:pPr>
              <a:r>
                <a:rPr lang="vi-VN" sz="1800" b="1" i="0" u="none" strike="noStrike" cap="none" dirty="0">
                  <a:solidFill>
                    <a:schemeClr val="bg1"/>
                  </a:solidFill>
                  <a:latin typeface="Mali" panose="00000500000000000000" pitchFamily="2" charset="-34"/>
                  <a:ea typeface="Roboto"/>
                  <a:cs typeface="Mali" panose="00000500000000000000" pitchFamily="2" charset="-34"/>
                  <a:sym typeface="Roboto"/>
                </a:rPr>
                <a:t>Đối với động từ thường</a:t>
              </a:r>
            </a:p>
          </p:txBody>
        </p:sp>
      </p:grpSp>
      <p:grpSp>
        <p:nvGrpSpPr>
          <p:cNvPr id="6" name="Group 5">
            <a:extLst>
              <a:ext uri="{FF2B5EF4-FFF2-40B4-BE49-F238E27FC236}">
                <a16:creationId xmlns="" xmlns:a16="http://schemas.microsoft.com/office/drawing/2014/main" id="{4A24B0E1-FD0F-DC77-EB55-F47DA18C4641}"/>
              </a:ext>
            </a:extLst>
          </p:cNvPr>
          <p:cNvGrpSpPr/>
          <p:nvPr/>
        </p:nvGrpSpPr>
        <p:grpSpPr>
          <a:xfrm>
            <a:off x="4831260" y="1826157"/>
            <a:ext cx="4844892" cy="689548"/>
            <a:chOff x="4831260" y="1933731"/>
            <a:chExt cx="4844892" cy="689548"/>
          </a:xfrm>
        </p:grpSpPr>
        <p:sp>
          <p:nvSpPr>
            <p:cNvPr id="7" name="Rectangle 6">
              <a:extLst>
                <a:ext uri="{FF2B5EF4-FFF2-40B4-BE49-F238E27FC236}">
                  <a16:creationId xmlns="" xmlns:a16="http://schemas.microsoft.com/office/drawing/2014/main" id="{351587CE-7912-8AC4-6921-21A51F318438}"/>
                </a:ext>
              </a:extLst>
            </p:cNvPr>
            <p:cNvSpPr/>
            <p:nvPr/>
          </p:nvSpPr>
          <p:spPr>
            <a:xfrm>
              <a:off x="4831260" y="1933731"/>
              <a:ext cx="4844892" cy="689548"/>
            </a:xfrm>
            <a:prstGeom prst="rect">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 xmlns:a16="http://schemas.microsoft.com/office/drawing/2014/main" id="{3A63A1A0-813A-FB69-B8DB-F25E697FD545}"/>
                </a:ext>
              </a:extLst>
            </p:cNvPr>
            <p:cNvSpPr txBox="1"/>
            <p:nvPr/>
          </p:nvSpPr>
          <p:spPr>
            <a:xfrm>
              <a:off x="5212462" y="2093839"/>
              <a:ext cx="2977193" cy="369332"/>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2400"/>
                <a:buFont typeface="Arial"/>
                <a:buNone/>
              </a:pPr>
              <a:r>
                <a:rPr lang="en-GB" sz="1800" b="1" i="0" u="none" strike="noStrike" cap="none" dirty="0">
                  <a:solidFill>
                    <a:schemeClr val="bg1"/>
                  </a:solidFill>
                  <a:latin typeface="Mali" panose="00000500000000000000" pitchFamily="2" charset="-34"/>
                  <a:ea typeface="Roboto"/>
                  <a:cs typeface="Mali" panose="00000500000000000000" pitchFamily="2" charset="-34"/>
                  <a:sym typeface="Roboto"/>
                </a:rPr>
                <a:t>Đối </a:t>
              </a:r>
              <a:r>
                <a:rPr lang="en-GB" sz="1800" b="1" i="0" u="none" strike="noStrike" cap="none" dirty="0" err="1">
                  <a:solidFill>
                    <a:schemeClr val="bg1"/>
                  </a:solidFill>
                  <a:latin typeface="Mali" panose="00000500000000000000" pitchFamily="2" charset="-34"/>
                  <a:ea typeface="Roboto"/>
                  <a:cs typeface="Mali" panose="00000500000000000000" pitchFamily="2" charset="-34"/>
                  <a:sym typeface="Roboto"/>
                </a:rPr>
                <a:t>với</a:t>
              </a:r>
              <a:r>
                <a:rPr lang="en-GB" sz="1800" b="1" i="0" u="none" strike="noStrike" cap="none" dirty="0">
                  <a:solidFill>
                    <a:schemeClr val="bg1"/>
                  </a:solidFill>
                  <a:latin typeface="Mali" panose="00000500000000000000" pitchFamily="2" charset="-34"/>
                  <a:ea typeface="Roboto"/>
                  <a:cs typeface="Mali" panose="00000500000000000000" pitchFamily="2" charset="-34"/>
                  <a:sym typeface="Roboto"/>
                </a:rPr>
                <a:t> </a:t>
              </a:r>
              <a:r>
                <a:rPr lang="en-GB" sz="1800" b="1" i="0" u="none" strike="noStrike" cap="none" dirty="0" err="1">
                  <a:solidFill>
                    <a:schemeClr val="bg1"/>
                  </a:solidFill>
                  <a:latin typeface="Mali" panose="00000500000000000000" pitchFamily="2" charset="-34"/>
                  <a:ea typeface="Roboto"/>
                  <a:cs typeface="Mali" panose="00000500000000000000" pitchFamily="2" charset="-34"/>
                  <a:sym typeface="Roboto"/>
                </a:rPr>
                <a:t>động</a:t>
              </a:r>
              <a:r>
                <a:rPr lang="en-GB" sz="1800" b="1" i="0" u="none" strike="noStrike" cap="none" dirty="0">
                  <a:solidFill>
                    <a:schemeClr val="bg1"/>
                  </a:solidFill>
                  <a:latin typeface="Mali" panose="00000500000000000000" pitchFamily="2" charset="-34"/>
                  <a:ea typeface="Roboto"/>
                  <a:cs typeface="Mali" panose="00000500000000000000" pitchFamily="2" charset="-34"/>
                  <a:sym typeface="Roboto"/>
                </a:rPr>
                <a:t> </a:t>
              </a:r>
              <a:r>
                <a:rPr lang="en-GB" sz="1800" b="1" i="0" u="none" strike="noStrike" cap="none" dirty="0" err="1">
                  <a:solidFill>
                    <a:schemeClr val="bg1"/>
                  </a:solidFill>
                  <a:latin typeface="Mali" panose="00000500000000000000" pitchFamily="2" charset="-34"/>
                  <a:ea typeface="Roboto"/>
                  <a:cs typeface="Mali" panose="00000500000000000000" pitchFamily="2" charset="-34"/>
                  <a:sym typeface="Roboto"/>
                </a:rPr>
                <a:t>từ</a:t>
              </a:r>
              <a:r>
                <a:rPr lang="en-GB" sz="1800" b="1" i="0" u="none" strike="noStrike" cap="none" dirty="0">
                  <a:solidFill>
                    <a:schemeClr val="bg1"/>
                  </a:solidFill>
                  <a:latin typeface="Mali" panose="00000500000000000000" pitchFamily="2" charset="-34"/>
                  <a:ea typeface="Roboto"/>
                  <a:cs typeface="Mali" panose="00000500000000000000" pitchFamily="2" charset="-34"/>
                  <a:sym typeface="Roboto"/>
                </a:rPr>
                <a:t> “to be”</a:t>
              </a:r>
            </a:p>
          </p:txBody>
        </p:sp>
      </p:grpSp>
      <p:grpSp>
        <p:nvGrpSpPr>
          <p:cNvPr id="9" name="Group 8">
            <a:extLst>
              <a:ext uri="{FF2B5EF4-FFF2-40B4-BE49-F238E27FC236}">
                <a16:creationId xmlns="" xmlns:a16="http://schemas.microsoft.com/office/drawing/2014/main" id="{E6E435E3-574E-6A8D-AC74-CAED33117E48}"/>
              </a:ext>
            </a:extLst>
          </p:cNvPr>
          <p:cNvGrpSpPr/>
          <p:nvPr/>
        </p:nvGrpSpPr>
        <p:grpSpPr>
          <a:xfrm>
            <a:off x="758377" y="2750223"/>
            <a:ext cx="7629064" cy="1023166"/>
            <a:chOff x="757468" y="2917411"/>
            <a:chExt cx="7629064" cy="1023166"/>
          </a:xfrm>
        </p:grpSpPr>
        <p:grpSp>
          <p:nvGrpSpPr>
            <p:cNvPr id="10" name="Group 9">
              <a:extLst>
                <a:ext uri="{FF2B5EF4-FFF2-40B4-BE49-F238E27FC236}">
                  <a16:creationId xmlns="" xmlns:a16="http://schemas.microsoft.com/office/drawing/2014/main" id="{2294FEE0-CE06-A0F5-EEC8-72FAA5051935}"/>
                </a:ext>
              </a:extLst>
            </p:cNvPr>
            <p:cNvGrpSpPr/>
            <p:nvPr/>
          </p:nvGrpSpPr>
          <p:grpSpPr>
            <a:xfrm>
              <a:off x="4572000" y="2983357"/>
              <a:ext cx="3814532" cy="891274"/>
              <a:chOff x="4572000" y="2983357"/>
              <a:chExt cx="3814532" cy="891274"/>
            </a:xfrm>
          </p:grpSpPr>
          <p:sp>
            <p:nvSpPr>
              <p:cNvPr id="17" name="Google Shape;89;p6">
                <a:extLst>
                  <a:ext uri="{FF2B5EF4-FFF2-40B4-BE49-F238E27FC236}">
                    <a16:creationId xmlns="" xmlns:a16="http://schemas.microsoft.com/office/drawing/2014/main" id="{AF7FADC2-7EEE-C3F9-1846-E50FB6564389}"/>
                  </a:ext>
                </a:extLst>
              </p:cNvPr>
              <p:cNvSpPr/>
              <p:nvPr/>
            </p:nvSpPr>
            <p:spPr>
              <a:xfrm>
                <a:off x="4572000" y="2983357"/>
                <a:ext cx="3814532" cy="891274"/>
              </a:xfrm>
              <a:prstGeom prst="roundRect">
                <a:avLst>
                  <a:gd name="adj" fmla="val 0"/>
                </a:avLst>
              </a:prstGeom>
              <a:noFill/>
              <a:ln w="57150" cap="flat" cmpd="sng">
                <a:solidFill>
                  <a:srgbClr val="009285"/>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8" name="Google Shape;90;p6">
                <a:extLst>
                  <a:ext uri="{FF2B5EF4-FFF2-40B4-BE49-F238E27FC236}">
                    <a16:creationId xmlns="" xmlns:a16="http://schemas.microsoft.com/office/drawing/2014/main" id="{F3366C73-4CE9-153B-44AC-45F0C36213B7}"/>
                  </a:ext>
                </a:extLst>
              </p:cNvPr>
              <p:cNvSpPr txBox="1"/>
              <p:nvPr/>
            </p:nvSpPr>
            <p:spPr>
              <a:xfrm>
                <a:off x="5451528" y="3042826"/>
                <a:ext cx="2813931" cy="768950"/>
              </a:xfrm>
              <a:prstGeom prst="rect">
                <a:avLst/>
              </a:prstGeom>
              <a:noFill/>
              <a:ln>
                <a:noFill/>
              </a:ln>
            </p:spPr>
            <p:txBody>
              <a:bodyPr spcFirstLastPara="1" wrap="square" lIns="92000" tIns="0" rIns="92000" bIns="0" anchor="ctr" anchorCtr="0">
                <a:noAutofit/>
              </a:bodyPr>
              <a:lstStyle/>
              <a:p>
                <a:pPr marL="0" marR="0" lvl="0" indent="0" algn="l" rtl="0">
                  <a:lnSpc>
                    <a:spcPct val="90000"/>
                  </a:lnSpc>
                  <a:spcBef>
                    <a:spcPts val="0"/>
                  </a:spcBef>
                  <a:spcAft>
                    <a:spcPts val="0"/>
                  </a:spcAft>
                  <a:buClr>
                    <a:schemeClr val="dk1"/>
                  </a:buClr>
                  <a:buSzPts val="1600"/>
                  <a:buFont typeface="Roboto"/>
                  <a:buNone/>
                </a:pPr>
                <a:r>
                  <a:rPr lang="en-GB" sz="1400" b="0" i="0" u="none" strike="noStrike" cap="none" dirty="0">
                    <a:solidFill>
                      <a:schemeClr val="dk1"/>
                    </a:solidFill>
                    <a:latin typeface="Mali" panose="00000500000000000000" pitchFamily="2" charset="-34"/>
                    <a:ea typeface="Roboto"/>
                    <a:cs typeface="Mali" panose="00000500000000000000" pitchFamily="2" charset="-34"/>
                    <a:sym typeface="Roboto"/>
                  </a:rPr>
                  <a:t>S + was/were + O</a:t>
                </a:r>
              </a:p>
              <a:p>
                <a:pPr marL="0" marR="0" lvl="0" indent="0" algn="l" rtl="0">
                  <a:lnSpc>
                    <a:spcPct val="90000"/>
                  </a:lnSpc>
                  <a:spcBef>
                    <a:spcPts val="560"/>
                  </a:spcBef>
                  <a:spcAft>
                    <a:spcPts val="0"/>
                  </a:spcAft>
                  <a:buClr>
                    <a:schemeClr val="dk1"/>
                  </a:buClr>
                  <a:buSzPts val="1600"/>
                  <a:buFont typeface="Roboto"/>
                  <a:buNone/>
                </a:pPr>
                <a:r>
                  <a:rPr lang="en-GB" sz="1400" b="0" i="0" u="none" strike="noStrike" cap="none" dirty="0">
                    <a:solidFill>
                      <a:schemeClr val="dk1"/>
                    </a:solidFill>
                    <a:latin typeface="Mali" panose="00000500000000000000" pitchFamily="2" charset="-34"/>
                    <a:ea typeface="Roboto"/>
                    <a:cs typeface="Mali" panose="00000500000000000000" pitchFamily="2" charset="-34"/>
                    <a:sym typeface="Roboto"/>
                  </a:rPr>
                  <a:t>I </a:t>
                </a:r>
                <a:r>
                  <a:rPr lang="en-GB" sz="1400" b="1" i="0" u="none" strike="noStrike" cap="none" dirty="0">
                    <a:solidFill>
                      <a:srgbClr val="0076B0"/>
                    </a:solidFill>
                    <a:latin typeface="Mali" panose="00000500000000000000" pitchFamily="2" charset="-34"/>
                    <a:ea typeface="Roboto"/>
                    <a:cs typeface="Mali" panose="00000500000000000000" pitchFamily="2" charset="-34"/>
                    <a:sym typeface="Roboto"/>
                  </a:rPr>
                  <a:t>was</a:t>
                </a:r>
                <a:r>
                  <a:rPr lang="en-GB" sz="1400" b="0" i="0" u="none" strike="noStrike" cap="none" dirty="0">
                    <a:solidFill>
                      <a:srgbClr val="0076B0"/>
                    </a:solidFill>
                    <a:latin typeface="Mali" panose="00000500000000000000" pitchFamily="2" charset="-34"/>
                    <a:ea typeface="Roboto"/>
                    <a:cs typeface="Mali" panose="00000500000000000000" pitchFamily="2" charset="-34"/>
                    <a:sym typeface="Roboto"/>
                  </a:rPr>
                  <a:t> </a:t>
                </a:r>
                <a:r>
                  <a:rPr lang="en-GB" sz="1400" b="1" i="0" u="none" strike="noStrike" cap="none" dirty="0">
                    <a:solidFill>
                      <a:srgbClr val="0076B0"/>
                    </a:solidFill>
                    <a:latin typeface="Mali" panose="00000500000000000000" pitchFamily="2" charset="-34"/>
                    <a:ea typeface="Roboto"/>
                    <a:cs typeface="Mali" panose="00000500000000000000" pitchFamily="2" charset="-34"/>
                    <a:sym typeface="Roboto"/>
                  </a:rPr>
                  <a:t>tired</a:t>
                </a:r>
                <a:r>
                  <a:rPr lang="en-GB" sz="1400" b="0" i="0" u="none" strike="noStrike" cap="none" dirty="0">
                    <a:solidFill>
                      <a:srgbClr val="0076B0"/>
                    </a:solidFill>
                    <a:latin typeface="Mali" panose="00000500000000000000" pitchFamily="2" charset="-34"/>
                    <a:ea typeface="Roboto"/>
                    <a:cs typeface="Mali" panose="00000500000000000000" pitchFamily="2" charset="-34"/>
                    <a:sym typeface="Roboto"/>
                  </a:rPr>
                  <a:t> </a:t>
                </a:r>
                <a:r>
                  <a:rPr lang="en-GB" sz="1400" b="0" i="0" u="none" strike="noStrike" cap="none" dirty="0">
                    <a:solidFill>
                      <a:schemeClr val="dk1"/>
                    </a:solidFill>
                    <a:latin typeface="Mali" panose="00000500000000000000" pitchFamily="2" charset="-34"/>
                    <a:ea typeface="Roboto"/>
                    <a:cs typeface="Mali" panose="00000500000000000000" pitchFamily="2" charset="-34"/>
                    <a:sym typeface="Roboto"/>
                  </a:rPr>
                  <a:t>yesterday.</a:t>
                </a:r>
              </a:p>
            </p:txBody>
          </p:sp>
        </p:grpSp>
        <p:grpSp>
          <p:nvGrpSpPr>
            <p:cNvPr id="11" name="Group 10">
              <a:extLst>
                <a:ext uri="{FF2B5EF4-FFF2-40B4-BE49-F238E27FC236}">
                  <a16:creationId xmlns="" xmlns:a16="http://schemas.microsoft.com/office/drawing/2014/main" id="{5BE1B8B4-4C87-3B9E-AF10-265E55C72911}"/>
                </a:ext>
              </a:extLst>
            </p:cNvPr>
            <p:cNvGrpSpPr/>
            <p:nvPr/>
          </p:nvGrpSpPr>
          <p:grpSpPr>
            <a:xfrm>
              <a:off x="757468" y="2983357"/>
              <a:ext cx="3814532" cy="891274"/>
              <a:chOff x="757468" y="2983357"/>
              <a:chExt cx="3814532" cy="891274"/>
            </a:xfrm>
          </p:grpSpPr>
          <p:sp>
            <p:nvSpPr>
              <p:cNvPr id="15" name="Google Shape;89;p6">
                <a:extLst>
                  <a:ext uri="{FF2B5EF4-FFF2-40B4-BE49-F238E27FC236}">
                    <a16:creationId xmlns="" xmlns:a16="http://schemas.microsoft.com/office/drawing/2014/main" id="{FAB5B478-9578-4F30-404C-1E3A48F45862}"/>
                  </a:ext>
                </a:extLst>
              </p:cNvPr>
              <p:cNvSpPr/>
              <p:nvPr/>
            </p:nvSpPr>
            <p:spPr>
              <a:xfrm>
                <a:off x="757468" y="2983357"/>
                <a:ext cx="3814532" cy="891274"/>
              </a:xfrm>
              <a:prstGeom prst="roundRect">
                <a:avLst>
                  <a:gd name="adj" fmla="val 0"/>
                </a:avLst>
              </a:prstGeom>
              <a:noFill/>
              <a:ln w="57150" cap="flat" cmpd="sng">
                <a:solidFill>
                  <a:srgbClr val="F9B0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90;p6">
                <a:extLst>
                  <a:ext uri="{FF2B5EF4-FFF2-40B4-BE49-F238E27FC236}">
                    <a16:creationId xmlns="" xmlns:a16="http://schemas.microsoft.com/office/drawing/2014/main" id="{D9B1911C-9C83-2DE2-F163-CFEAD28A3F2A}"/>
                  </a:ext>
                </a:extLst>
              </p:cNvPr>
              <p:cNvSpPr txBox="1"/>
              <p:nvPr/>
            </p:nvSpPr>
            <p:spPr>
              <a:xfrm>
                <a:off x="1116804" y="3042826"/>
                <a:ext cx="3095860" cy="768950"/>
              </a:xfrm>
              <a:prstGeom prst="rect">
                <a:avLst/>
              </a:prstGeom>
              <a:noFill/>
              <a:ln>
                <a:noFill/>
              </a:ln>
            </p:spPr>
            <p:txBody>
              <a:bodyPr spcFirstLastPara="1" wrap="square" lIns="92000" tIns="0" rIns="92000" bIns="0" anchor="ctr" anchorCtr="0">
                <a:noAutofit/>
              </a:bodyPr>
              <a:lstStyle/>
              <a:p>
                <a:pPr marL="0" marR="0" lvl="0" indent="0" algn="l" rtl="0">
                  <a:lnSpc>
                    <a:spcPct val="90000"/>
                  </a:lnSpc>
                  <a:spcBef>
                    <a:spcPts val="0"/>
                  </a:spcBef>
                  <a:spcAft>
                    <a:spcPts val="0"/>
                  </a:spcAft>
                  <a:buClr>
                    <a:schemeClr val="dk1"/>
                  </a:buClr>
                  <a:buSzPts val="1600"/>
                  <a:buFont typeface="Roboto"/>
                  <a:buNone/>
                </a:pPr>
                <a:r>
                  <a:rPr lang="en-GB" sz="1400" b="0" i="0" u="none" strike="noStrike" cap="none" dirty="0">
                    <a:solidFill>
                      <a:schemeClr val="dk1"/>
                    </a:solidFill>
                    <a:latin typeface="Mali" panose="00000500000000000000" pitchFamily="2" charset="-34"/>
                    <a:ea typeface="Roboto"/>
                    <a:cs typeface="Mali" panose="00000500000000000000" pitchFamily="2" charset="-34"/>
                    <a:sym typeface="Roboto"/>
                  </a:rPr>
                  <a:t>S + V2/ed + O </a:t>
                </a:r>
              </a:p>
              <a:p>
                <a:pPr marL="0" marR="0" lvl="0" indent="0" algn="l" rtl="0">
                  <a:lnSpc>
                    <a:spcPct val="90000"/>
                  </a:lnSpc>
                  <a:spcBef>
                    <a:spcPts val="560"/>
                  </a:spcBef>
                  <a:spcAft>
                    <a:spcPts val="0"/>
                  </a:spcAft>
                  <a:buClr>
                    <a:schemeClr val="dk1"/>
                  </a:buClr>
                  <a:buSzPts val="1600"/>
                  <a:buFont typeface="Roboto"/>
                  <a:buNone/>
                </a:pPr>
                <a:r>
                  <a:rPr lang="en-GB" sz="1400" b="0" i="0" u="none" strike="noStrike" cap="none" dirty="0">
                    <a:solidFill>
                      <a:schemeClr val="dk1"/>
                    </a:solidFill>
                    <a:latin typeface="Mali" panose="00000500000000000000" pitchFamily="2" charset="-34"/>
                    <a:ea typeface="Roboto"/>
                    <a:cs typeface="Mali" panose="00000500000000000000" pitchFamily="2" charset="-34"/>
                    <a:sym typeface="Roboto"/>
                  </a:rPr>
                  <a:t>I </a:t>
                </a:r>
                <a:r>
                  <a:rPr lang="en-GB" sz="1400" b="1" i="0" u="none" strike="noStrike" cap="none" dirty="0">
                    <a:solidFill>
                      <a:srgbClr val="0076B0"/>
                    </a:solidFill>
                    <a:latin typeface="Mali" panose="00000500000000000000" pitchFamily="2" charset="-34"/>
                    <a:ea typeface="Roboto"/>
                    <a:cs typeface="Mali" panose="00000500000000000000" pitchFamily="2" charset="-34"/>
                    <a:sym typeface="Roboto"/>
                  </a:rPr>
                  <a:t>saw</a:t>
                </a:r>
                <a:r>
                  <a:rPr lang="en-GB" sz="1400" b="0" i="0" u="none" strike="noStrike" cap="none" dirty="0">
                    <a:solidFill>
                      <a:schemeClr val="dk1"/>
                    </a:solidFill>
                    <a:latin typeface="Mali" panose="00000500000000000000" pitchFamily="2" charset="-34"/>
                    <a:ea typeface="Roboto"/>
                    <a:cs typeface="Mali" panose="00000500000000000000" pitchFamily="2" charset="-34"/>
                    <a:sym typeface="Roboto"/>
                  </a:rPr>
                  <a:t> Peter yesterday.</a:t>
                </a:r>
              </a:p>
            </p:txBody>
          </p:sp>
        </p:grpSp>
        <p:grpSp>
          <p:nvGrpSpPr>
            <p:cNvPr id="12" name="Group 11">
              <a:extLst>
                <a:ext uri="{FF2B5EF4-FFF2-40B4-BE49-F238E27FC236}">
                  <a16:creationId xmlns="" xmlns:a16="http://schemas.microsoft.com/office/drawing/2014/main" id="{74F1C9B6-671E-EBA4-5259-AEAD2476B7CE}"/>
                </a:ext>
              </a:extLst>
            </p:cNvPr>
            <p:cNvGrpSpPr/>
            <p:nvPr/>
          </p:nvGrpSpPr>
          <p:grpSpPr>
            <a:xfrm>
              <a:off x="4060417" y="2917411"/>
              <a:ext cx="1023166" cy="1023166"/>
              <a:chOff x="4085996" y="2917411"/>
              <a:chExt cx="1023166" cy="1023166"/>
            </a:xfrm>
          </p:grpSpPr>
          <p:sp>
            <p:nvSpPr>
              <p:cNvPr id="13" name="Oval 12">
                <a:extLst>
                  <a:ext uri="{FF2B5EF4-FFF2-40B4-BE49-F238E27FC236}">
                    <a16:creationId xmlns="" xmlns:a16="http://schemas.microsoft.com/office/drawing/2014/main" id="{0DD07353-464A-79F7-C8D8-B017D581E39D}"/>
                  </a:ext>
                </a:extLst>
              </p:cNvPr>
              <p:cNvSpPr/>
              <p:nvPr/>
            </p:nvSpPr>
            <p:spPr>
              <a:xfrm>
                <a:off x="4085996" y="2917411"/>
                <a:ext cx="1023166" cy="1023166"/>
              </a:xfrm>
              <a:prstGeom prst="ellipse">
                <a:avLst/>
              </a:prstGeom>
              <a:solidFill>
                <a:srgbClr val="00A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Google Shape;109;p6">
                <a:extLst>
                  <a:ext uri="{FF2B5EF4-FFF2-40B4-BE49-F238E27FC236}">
                    <a16:creationId xmlns="" xmlns:a16="http://schemas.microsoft.com/office/drawing/2014/main" id="{E35672DA-BE95-AD71-8CF8-CCFE265EEFF6}"/>
                  </a:ext>
                </a:extLst>
              </p:cNvPr>
              <p:cNvSpPr/>
              <p:nvPr/>
            </p:nvSpPr>
            <p:spPr>
              <a:xfrm>
                <a:off x="4137020" y="3167404"/>
                <a:ext cx="921118"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600" b="1" i="0" u="none" strike="noStrike" cap="none" dirty="0">
                    <a:solidFill>
                      <a:schemeClr val="bg1"/>
                    </a:solidFill>
                    <a:latin typeface="Mali" panose="00000500000000000000" pitchFamily="2" charset="-34"/>
                    <a:ea typeface="Roboto"/>
                    <a:cs typeface="Mali" panose="00000500000000000000" pitchFamily="2" charset="-34"/>
                    <a:sym typeface="Roboto"/>
                  </a:rPr>
                  <a:t>Khẳng </a:t>
                </a:r>
                <a:r>
                  <a:rPr lang="en-GB" sz="1600" b="1" i="0" u="none" strike="noStrike" cap="none" dirty="0" err="1">
                    <a:solidFill>
                      <a:schemeClr val="bg1"/>
                    </a:solidFill>
                    <a:latin typeface="Mali" panose="00000500000000000000" pitchFamily="2" charset="-34"/>
                    <a:ea typeface="Roboto"/>
                    <a:cs typeface="Mali" panose="00000500000000000000" pitchFamily="2" charset="-34"/>
                    <a:sym typeface="Roboto"/>
                  </a:rPr>
                  <a:t>định</a:t>
                </a:r>
                <a:endParaRPr lang="en-GB" sz="1600" b="1" i="0" u="none" strike="noStrike" cap="none" dirty="0">
                  <a:solidFill>
                    <a:schemeClr val="bg1"/>
                  </a:solidFill>
                  <a:latin typeface="Mali" panose="00000500000000000000" pitchFamily="2" charset="-34"/>
                  <a:ea typeface="Roboto"/>
                  <a:cs typeface="Mali" panose="00000500000000000000" pitchFamily="2" charset="-34"/>
                  <a:sym typeface="Roboto"/>
                </a:endParaRPr>
              </a:p>
            </p:txBody>
          </p:sp>
        </p:grpSp>
      </p:grpSp>
      <p:grpSp>
        <p:nvGrpSpPr>
          <p:cNvPr id="39" name="Group 38">
            <a:extLst>
              <a:ext uri="{FF2B5EF4-FFF2-40B4-BE49-F238E27FC236}">
                <a16:creationId xmlns="" xmlns:a16="http://schemas.microsoft.com/office/drawing/2014/main" id="{A7A3BCFA-579A-F272-D3C9-44BD2A2DC980}"/>
              </a:ext>
            </a:extLst>
          </p:cNvPr>
          <p:cNvGrpSpPr/>
          <p:nvPr/>
        </p:nvGrpSpPr>
        <p:grpSpPr>
          <a:xfrm>
            <a:off x="758377" y="3953396"/>
            <a:ext cx="7629064" cy="1023166"/>
            <a:chOff x="757468" y="2917411"/>
            <a:chExt cx="7629064" cy="1023166"/>
          </a:xfrm>
        </p:grpSpPr>
        <p:grpSp>
          <p:nvGrpSpPr>
            <p:cNvPr id="40" name="Group 39">
              <a:extLst>
                <a:ext uri="{FF2B5EF4-FFF2-40B4-BE49-F238E27FC236}">
                  <a16:creationId xmlns="" xmlns:a16="http://schemas.microsoft.com/office/drawing/2014/main" id="{6CA42904-6D88-1AC6-92F1-059187FFB05F}"/>
                </a:ext>
              </a:extLst>
            </p:cNvPr>
            <p:cNvGrpSpPr/>
            <p:nvPr/>
          </p:nvGrpSpPr>
          <p:grpSpPr>
            <a:xfrm>
              <a:off x="4572000" y="2983357"/>
              <a:ext cx="3814532" cy="891274"/>
              <a:chOff x="4572000" y="2983357"/>
              <a:chExt cx="3814532" cy="891274"/>
            </a:xfrm>
          </p:grpSpPr>
          <p:sp>
            <p:nvSpPr>
              <p:cNvPr id="47" name="Google Shape;89;p6">
                <a:extLst>
                  <a:ext uri="{FF2B5EF4-FFF2-40B4-BE49-F238E27FC236}">
                    <a16:creationId xmlns="" xmlns:a16="http://schemas.microsoft.com/office/drawing/2014/main" id="{6A8AEF38-CC28-D7F1-4B21-47CB1AB6C838}"/>
                  </a:ext>
                </a:extLst>
              </p:cNvPr>
              <p:cNvSpPr/>
              <p:nvPr/>
            </p:nvSpPr>
            <p:spPr>
              <a:xfrm>
                <a:off x="4572000" y="2983357"/>
                <a:ext cx="3814532" cy="891274"/>
              </a:xfrm>
              <a:prstGeom prst="roundRect">
                <a:avLst>
                  <a:gd name="adj" fmla="val 0"/>
                </a:avLst>
              </a:prstGeom>
              <a:noFill/>
              <a:ln w="57150" cap="flat" cmpd="sng">
                <a:solidFill>
                  <a:srgbClr val="6FBD84"/>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90;p6">
                <a:extLst>
                  <a:ext uri="{FF2B5EF4-FFF2-40B4-BE49-F238E27FC236}">
                    <a16:creationId xmlns="" xmlns:a16="http://schemas.microsoft.com/office/drawing/2014/main" id="{5C9B9E89-391B-D8EC-1C0A-87BFAEBD61D9}"/>
                  </a:ext>
                </a:extLst>
              </p:cNvPr>
              <p:cNvSpPr txBox="1"/>
              <p:nvPr/>
            </p:nvSpPr>
            <p:spPr>
              <a:xfrm>
                <a:off x="5451529" y="3042826"/>
                <a:ext cx="2646534" cy="768950"/>
              </a:xfrm>
              <a:prstGeom prst="rect">
                <a:avLst/>
              </a:prstGeom>
              <a:noFill/>
              <a:ln>
                <a:noFill/>
              </a:ln>
            </p:spPr>
            <p:txBody>
              <a:bodyPr spcFirstLastPara="1" wrap="square" lIns="92000" tIns="0" rIns="92000" bIns="0" anchor="ctr" anchorCtr="0">
                <a:noAutofit/>
              </a:bodyPr>
              <a:lstStyle/>
              <a:p>
                <a:pPr marL="0" marR="0" lvl="0" indent="0" algn="l" rtl="0">
                  <a:lnSpc>
                    <a:spcPct val="90000"/>
                  </a:lnSpc>
                  <a:spcBef>
                    <a:spcPts val="0"/>
                  </a:spcBef>
                  <a:spcAft>
                    <a:spcPts val="0"/>
                  </a:spcAft>
                  <a:buClr>
                    <a:schemeClr val="dk1"/>
                  </a:buClr>
                  <a:buSzPts val="1600"/>
                  <a:buFont typeface="Roboto"/>
                  <a:buNone/>
                </a:pPr>
                <a:r>
                  <a:rPr lang="en-GB" sz="1400" b="0" i="0" u="none" strike="noStrike" cap="none" dirty="0">
                    <a:solidFill>
                      <a:schemeClr val="dk1"/>
                    </a:solidFill>
                    <a:latin typeface="Mali" panose="00000500000000000000" pitchFamily="2" charset="-34"/>
                    <a:ea typeface="Roboto"/>
                    <a:cs typeface="Mali" panose="00000500000000000000" pitchFamily="2" charset="-34"/>
                    <a:sym typeface="Roboto"/>
                  </a:rPr>
                  <a:t>S + was/were + not + O</a:t>
                </a:r>
              </a:p>
              <a:p>
                <a:pPr marL="0" marR="0" lvl="0" indent="0" algn="l" rtl="0">
                  <a:lnSpc>
                    <a:spcPct val="90000"/>
                  </a:lnSpc>
                  <a:spcBef>
                    <a:spcPts val="560"/>
                  </a:spcBef>
                  <a:spcAft>
                    <a:spcPts val="0"/>
                  </a:spcAft>
                  <a:buClr>
                    <a:schemeClr val="dk1"/>
                  </a:buClr>
                  <a:buSzPts val="1600"/>
                  <a:buFont typeface="Roboto"/>
                  <a:buNone/>
                </a:pPr>
                <a:r>
                  <a:rPr lang="en-GB" sz="1400" b="0" i="0" u="none" strike="noStrike" cap="none" dirty="0">
                    <a:solidFill>
                      <a:schemeClr val="dk1"/>
                    </a:solidFill>
                    <a:latin typeface="Mali" panose="00000500000000000000" pitchFamily="2" charset="-34"/>
                    <a:ea typeface="Roboto"/>
                    <a:cs typeface="Mali" panose="00000500000000000000" pitchFamily="2" charset="-34"/>
                    <a:sym typeface="Roboto"/>
                  </a:rPr>
                  <a:t>The supermarket </a:t>
                </a:r>
                <a:r>
                  <a:rPr lang="en-GB" sz="1400" b="1" i="0" u="none" strike="noStrike" cap="none" dirty="0">
                    <a:solidFill>
                      <a:srgbClr val="0076B0"/>
                    </a:solidFill>
                    <a:latin typeface="Mali" panose="00000500000000000000" pitchFamily="2" charset="-34"/>
                    <a:ea typeface="Roboto"/>
                    <a:cs typeface="Mali" panose="00000500000000000000" pitchFamily="2" charset="-34"/>
                    <a:sym typeface="Roboto"/>
                  </a:rPr>
                  <a:t>was not </a:t>
                </a:r>
                <a:r>
                  <a:rPr lang="en-GB" sz="1400" b="0" i="0" u="none" strike="noStrike" cap="none" dirty="0">
                    <a:solidFill>
                      <a:schemeClr val="dk1"/>
                    </a:solidFill>
                    <a:latin typeface="Mali" panose="00000500000000000000" pitchFamily="2" charset="-34"/>
                    <a:ea typeface="Roboto"/>
                    <a:cs typeface="Mali" panose="00000500000000000000" pitchFamily="2" charset="-34"/>
                    <a:sym typeface="Roboto"/>
                  </a:rPr>
                  <a:t>full yesterday.</a:t>
                </a:r>
              </a:p>
            </p:txBody>
          </p:sp>
        </p:grpSp>
        <p:grpSp>
          <p:nvGrpSpPr>
            <p:cNvPr id="41" name="Group 40">
              <a:extLst>
                <a:ext uri="{FF2B5EF4-FFF2-40B4-BE49-F238E27FC236}">
                  <a16:creationId xmlns="" xmlns:a16="http://schemas.microsoft.com/office/drawing/2014/main" id="{CA8B7BB9-AB4B-DD45-2868-7774D1E8778E}"/>
                </a:ext>
              </a:extLst>
            </p:cNvPr>
            <p:cNvGrpSpPr/>
            <p:nvPr/>
          </p:nvGrpSpPr>
          <p:grpSpPr>
            <a:xfrm>
              <a:off x="757468" y="2983357"/>
              <a:ext cx="3814532" cy="891274"/>
              <a:chOff x="757468" y="2983357"/>
              <a:chExt cx="3814532" cy="891274"/>
            </a:xfrm>
          </p:grpSpPr>
          <p:sp>
            <p:nvSpPr>
              <p:cNvPr id="45" name="Google Shape;89;p6">
                <a:extLst>
                  <a:ext uri="{FF2B5EF4-FFF2-40B4-BE49-F238E27FC236}">
                    <a16:creationId xmlns="" xmlns:a16="http://schemas.microsoft.com/office/drawing/2014/main" id="{77AD4A4C-E25F-23BC-4DCC-076D5DAD6935}"/>
                  </a:ext>
                </a:extLst>
              </p:cNvPr>
              <p:cNvSpPr/>
              <p:nvPr/>
            </p:nvSpPr>
            <p:spPr>
              <a:xfrm>
                <a:off x="757468" y="2983357"/>
                <a:ext cx="3814532" cy="891274"/>
              </a:xfrm>
              <a:prstGeom prst="roundRect">
                <a:avLst>
                  <a:gd name="adj" fmla="val 0"/>
                </a:avLst>
              </a:prstGeom>
              <a:noFill/>
              <a:ln w="57150" cap="flat" cmpd="sng">
                <a:solidFill>
                  <a:srgbClr val="00964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90;p6">
                <a:extLst>
                  <a:ext uri="{FF2B5EF4-FFF2-40B4-BE49-F238E27FC236}">
                    <a16:creationId xmlns="" xmlns:a16="http://schemas.microsoft.com/office/drawing/2014/main" id="{A235768F-85E8-AC3F-5C78-6FDCBFBDEDCC}"/>
                  </a:ext>
                </a:extLst>
              </p:cNvPr>
              <p:cNvSpPr txBox="1"/>
              <p:nvPr/>
            </p:nvSpPr>
            <p:spPr>
              <a:xfrm>
                <a:off x="1116804" y="3042826"/>
                <a:ext cx="3095860" cy="768950"/>
              </a:xfrm>
              <a:prstGeom prst="rect">
                <a:avLst/>
              </a:prstGeom>
              <a:noFill/>
              <a:ln>
                <a:noFill/>
              </a:ln>
            </p:spPr>
            <p:txBody>
              <a:bodyPr spcFirstLastPara="1" wrap="square" lIns="92000" tIns="0" rIns="92000" bIns="0" anchor="ctr" anchorCtr="0">
                <a:noAutofit/>
              </a:bodyPr>
              <a:lstStyle/>
              <a:p>
                <a:pPr marL="0" marR="0" lvl="0" indent="0" algn="l" rtl="0">
                  <a:lnSpc>
                    <a:spcPct val="90000"/>
                  </a:lnSpc>
                  <a:spcBef>
                    <a:spcPts val="0"/>
                  </a:spcBef>
                  <a:spcAft>
                    <a:spcPts val="0"/>
                  </a:spcAft>
                  <a:buClr>
                    <a:schemeClr val="dk1"/>
                  </a:buClr>
                  <a:buSzPts val="1600"/>
                  <a:buFont typeface="Roboto"/>
                  <a:buNone/>
                </a:pPr>
                <a:r>
                  <a:rPr lang="en-GB" sz="1400" b="0" i="0" u="none" strike="noStrike" cap="none" dirty="0">
                    <a:solidFill>
                      <a:schemeClr val="dk1"/>
                    </a:solidFill>
                    <a:latin typeface="Mali" panose="00000500000000000000" pitchFamily="2" charset="-34"/>
                    <a:ea typeface="Roboto"/>
                    <a:cs typeface="Mali" panose="00000500000000000000" pitchFamily="2" charset="-34"/>
                    <a:sym typeface="Roboto"/>
                  </a:rPr>
                  <a:t>S + didn’t + </a:t>
                </a:r>
                <a:r>
                  <a:rPr lang="en-GB" sz="1400" b="0" i="0" u="none" strike="noStrike" cap="none" dirty="0" err="1">
                    <a:solidFill>
                      <a:schemeClr val="dk1"/>
                    </a:solidFill>
                    <a:latin typeface="Mali" panose="00000500000000000000" pitchFamily="2" charset="-34"/>
                    <a:ea typeface="Roboto"/>
                    <a:cs typeface="Mali" panose="00000500000000000000" pitchFamily="2" charset="-34"/>
                    <a:sym typeface="Roboto"/>
                  </a:rPr>
                  <a:t>V_inf</a:t>
                </a:r>
                <a:r>
                  <a:rPr lang="en-GB" sz="1400" b="0" i="0" u="none" strike="noStrike" cap="none" dirty="0">
                    <a:solidFill>
                      <a:schemeClr val="dk1"/>
                    </a:solidFill>
                    <a:latin typeface="Mali" panose="00000500000000000000" pitchFamily="2" charset="-34"/>
                    <a:ea typeface="Roboto"/>
                    <a:cs typeface="Mali" panose="00000500000000000000" pitchFamily="2" charset="-34"/>
                    <a:sym typeface="Roboto"/>
                  </a:rPr>
                  <a:t> + O</a:t>
                </a:r>
              </a:p>
              <a:p>
                <a:pPr marL="0" marR="0" lvl="0" indent="0" algn="l" rtl="0">
                  <a:lnSpc>
                    <a:spcPct val="90000"/>
                  </a:lnSpc>
                  <a:spcBef>
                    <a:spcPts val="560"/>
                  </a:spcBef>
                  <a:spcAft>
                    <a:spcPts val="0"/>
                  </a:spcAft>
                  <a:buClr>
                    <a:schemeClr val="dk1"/>
                  </a:buClr>
                  <a:buSzPts val="1600"/>
                  <a:buFont typeface="Roboto"/>
                  <a:buNone/>
                </a:pPr>
                <a:r>
                  <a:rPr lang="en-GB" sz="1400" b="0" i="0" u="none" strike="noStrike" cap="none" dirty="0">
                    <a:solidFill>
                      <a:schemeClr val="dk1"/>
                    </a:solidFill>
                    <a:latin typeface="Mali" panose="00000500000000000000" pitchFamily="2" charset="-34"/>
                    <a:ea typeface="Roboto"/>
                    <a:cs typeface="Mali" panose="00000500000000000000" pitchFamily="2" charset="-34"/>
                    <a:sym typeface="Roboto"/>
                  </a:rPr>
                  <a:t>I </a:t>
                </a:r>
                <a:r>
                  <a:rPr lang="en-GB" sz="1400" b="1" i="0" u="none" strike="noStrike" cap="none" dirty="0">
                    <a:solidFill>
                      <a:srgbClr val="0076B0"/>
                    </a:solidFill>
                    <a:latin typeface="Mali" panose="00000500000000000000" pitchFamily="2" charset="-34"/>
                    <a:ea typeface="Roboto"/>
                    <a:cs typeface="Mali" panose="00000500000000000000" pitchFamily="2" charset="-34"/>
                    <a:sym typeface="Roboto"/>
                  </a:rPr>
                  <a:t>didn’t go </a:t>
                </a:r>
                <a:r>
                  <a:rPr lang="en-GB" sz="1400" b="0" i="0" u="none" strike="noStrike" cap="none" dirty="0">
                    <a:solidFill>
                      <a:schemeClr val="dk1"/>
                    </a:solidFill>
                    <a:latin typeface="Mali" panose="00000500000000000000" pitchFamily="2" charset="-34"/>
                    <a:ea typeface="Roboto"/>
                    <a:cs typeface="Mali" panose="00000500000000000000" pitchFamily="2" charset="-34"/>
                    <a:sym typeface="Roboto"/>
                  </a:rPr>
                  <a:t>to school yesterday.</a:t>
                </a:r>
              </a:p>
            </p:txBody>
          </p:sp>
        </p:grpSp>
        <p:grpSp>
          <p:nvGrpSpPr>
            <p:cNvPr id="42" name="Group 41">
              <a:extLst>
                <a:ext uri="{FF2B5EF4-FFF2-40B4-BE49-F238E27FC236}">
                  <a16:creationId xmlns="" xmlns:a16="http://schemas.microsoft.com/office/drawing/2014/main" id="{3048C397-858A-6756-3FBE-92F748FBB591}"/>
                </a:ext>
              </a:extLst>
            </p:cNvPr>
            <p:cNvGrpSpPr/>
            <p:nvPr/>
          </p:nvGrpSpPr>
          <p:grpSpPr>
            <a:xfrm>
              <a:off x="4060417" y="2917411"/>
              <a:ext cx="1023166" cy="1023166"/>
              <a:chOff x="4085996" y="2917411"/>
              <a:chExt cx="1023166" cy="1023166"/>
            </a:xfrm>
          </p:grpSpPr>
          <p:sp>
            <p:nvSpPr>
              <p:cNvPr id="43" name="Oval 42">
                <a:extLst>
                  <a:ext uri="{FF2B5EF4-FFF2-40B4-BE49-F238E27FC236}">
                    <a16:creationId xmlns="" xmlns:a16="http://schemas.microsoft.com/office/drawing/2014/main" id="{A06D1CB6-D50B-4DCE-0DE3-A2E2A36C683B}"/>
                  </a:ext>
                </a:extLst>
              </p:cNvPr>
              <p:cNvSpPr/>
              <p:nvPr/>
            </p:nvSpPr>
            <p:spPr>
              <a:xfrm>
                <a:off x="4085996" y="2917411"/>
                <a:ext cx="1023166" cy="1023166"/>
              </a:xfrm>
              <a:prstGeom prst="ellipse">
                <a:avLst/>
              </a:prstGeom>
              <a:solidFill>
                <a:srgbClr val="00A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Google Shape;109;p6">
                <a:extLst>
                  <a:ext uri="{FF2B5EF4-FFF2-40B4-BE49-F238E27FC236}">
                    <a16:creationId xmlns="" xmlns:a16="http://schemas.microsoft.com/office/drawing/2014/main" id="{D83D5012-1E35-C7C8-4957-931A9B6CB14B}"/>
                  </a:ext>
                </a:extLst>
              </p:cNvPr>
              <p:cNvSpPr/>
              <p:nvPr/>
            </p:nvSpPr>
            <p:spPr>
              <a:xfrm>
                <a:off x="4137020" y="3167404"/>
                <a:ext cx="921118"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600" b="1" i="0" u="none" strike="noStrike" cap="none" dirty="0">
                    <a:solidFill>
                      <a:schemeClr val="bg1"/>
                    </a:solidFill>
                    <a:latin typeface="Mali" panose="00000500000000000000" pitchFamily="2" charset="-34"/>
                    <a:ea typeface="Roboto"/>
                    <a:cs typeface="Mali" panose="00000500000000000000" pitchFamily="2" charset="-34"/>
                    <a:sym typeface="Roboto"/>
                  </a:rPr>
                  <a:t>Phủ </a:t>
                </a:r>
                <a:r>
                  <a:rPr lang="en-GB" sz="1600" b="1" i="0" u="none" strike="noStrike" cap="none" dirty="0" err="1">
                    <a:solidFill>
                      <a:schemeClr val="bg1"/>
                    </a:solidFill>
                    <a:latin typeface="Mali" panose="00000500000000000000" pitchFamily="2" charset="-34"/>
                    <a:ea typeface="Roboto"/>
                    <a:cs typeface="Mali" panose="00000500000000000000" pitchFamily="2" charset="-34"/>
                    <a:sym typeface="Roboto"/>
                  </a:rPr>
                  <a:t>định</a:t>
                </a:r>
                <a:endParaRPr lang="en-GB" sz="1600" b="1" i="0" u="none" strike="noStrike" cap="none" dirty="0">
                  <a:solidFill>
                    <a:schemeClr val="bg1"/>
                  </a:solidFill>
                  <a:latin typeface="Mali" panose="00000500000000000000" pitchFamily="2" charset="-34"/>
                  <a:ea typeface="Roboto"/>
                  <a:cs typeface="Mali" panose="00000500000000000000" pitchFamily="2" charset="-34"/>
                  <a:sym typeface="Roboto"/>
                </a:endParaRPr>
              </a:p>
            </p:txBody>
          </p:sp>
        </p:grpSp>
      </p:grpSp>
      <p:grpSp>
        <p:nvGrpSpPr>
          <p:cNvPr id="49" name="Group 48">
            <a:extLst>
              <a:ext uri="{FF2B5EF4-FFF2-40B4-BE49-F238E27FC236}">
                <a16:creationId xmlns="" xmlns:a16="http://schemas.microsoft.com/office/drawing/2014/main" id="{9E0961D8-016C-8E23-2C8B-93CC8A1DD461}"/>
              </a:ext>
            </a:extLst>
          </p:cNvPr>
          <p:cNvGrpSpPr/>
          <p:nvPr/>
        </p:nvGrpSpPr>
        <p:grpSpPr>
          <a:xfrm>
            <a:off x="758377" y="5156569"/>
            <a:ext cx="7629064" cy="1023166"/>
            <a:chOff x="757468" y="2917411"/>
            <a:chExt cx="7629064" cy="1023166"/>
          </a:xfrm>
        </p:grpSpPr>
        <p:grpSp>
          <p:nvGrpSpPr>
            <p:cNvPr id="50" name="Group 49">
              <a:extLst>
                <a:ext uri="{FF2B5EF4-FFF2-40B4-BE49-F238E27FC236}">
                  <a16:creationId xmlns="" xmlns:a16="http://schemas.microsoft.com/office/drawing/2014/main" id="{1A2532DF-A048-0BFA-5032-9ED534227F91}"/>
                </a:ext>
              </a:extLst>
            </p:cNvPr>
            <p:cNvGrpSpPr/>
            <p:nvPr/>
          </p:nvGrpSpPr>
          <p:grpSpPr>
            <a:xfrm>
              <a:off x="4572000" y="2983357"/>
              <a:ext cx="3814532" cy="891274"/>
              <a:chOff x="4572000" y="2983357"/>
              <a:chExt cx="3814532" cy="891274"/>
            </a:xfrm>
          </p:grpSpPr>
          <p:sp>
            <p:nvSpPr>
              <p:cNvPr id="57" name="Google Shape;89;p6">
                <a:extLst>
                  <a:ext uri="{FF2B5EF4-FFF2-40B4-BE49-F238E27FC236}">
                    <a16:creationId xmlns="" xmlns:a16="http://schemas.microsoft.com/office/drawing/2014/main" id="{72443087-6654-E291-B0B7-F5A2990AB3CB}"/>
                  </a:ext>
                </a:extLst>
              </p:cNvPr>
              <p:cNvSpPr/>
              <p:nvPr/>
            </p:nvSpPr>
            <p:spPr>
              <a:xfrm>
                <a:off x="4572000" y="2983357"/>
                <a:ext cx="3814532" cy="891274"/>
              </a:xfrm>
              <a:prstGeom prst="roundRect">
                <a:avLst>
                  <a:gd name="adj" fmla="val 0"/>
                </a:avLst>
              </a:prstGeom>
              <a:noFill/>
              <a:ln w="57150" cap="flat" cmpd="sng">
                <a:solidFill>
                  <a:srgbClr val="25B7B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90;p6">
                <a:extLst>
                  <a:ext uri="{FF2B5EF4-FFF2-40B4-BE49-F238E27FC236}">
                    <a16:creationId xmlns="" xmlns:a16="http://schemas.microsoft.com/office/drawing/2014/main" id="{1CB3F482-77A3-1CCF-72C8-3076132DD1BA}"/>
                  </a:ext>
                </a:extLst>
              </p:cNvPr>
              <p:cNvSpPr txBox="1"/>
              <p:nvPr/>
            </p:nvSpPr>
            <p:spPr>
              <a:xfrm>
                <a:off x="5451528" y="3042826"/>
                <a:ext cx="2813931" cy="768950"/>
              </a:xfrm>
              <a:prstGeom prst="rect">
                <a:avLst/>
              </a:prstGeom>
              <a:noFill/>
              <a:ln>
                <a:noFill/>
              </a:ln>
            </p:spPr>
            <p:txBody>
              <a:bodyPr spcFirstLastPara="1" wrap="square" lIns="92000" tIns="0" rIns="92000" bIns="0" anchor="ctr" anchorCtr="0">
                <a:noAutofit/>
              </a:bodyPr>
              <a:lstStyle/>
              <a:p>
                <a:pPr marL="0" marR="0" lvl="0" indent="0" algn="l" rtl="0">
                  <a:lnSpc>
                    <a:spcPct val="90000"/>
                  </a:lnSpc>
                  <a:spcBef>
                    <a:spcPts val="0"/>
                  </a:spcBef>
                  <a:spcAft>
                    <a:spcPts val="0"/>
                  </a:spcAft>
                  <a:buClr>
                    <a:schemeClr val="dk1"/>
                  </a:buClr>
                  <a:buSzPts val="1600"/>
                  <a:buFont typeface="Roboto"/>
                  <a:buNone/>
                </a:pPr>
                <a:r>
                  <a:rPr lang="en-GB" sz="1400" b="0" i="0" u="none" strike="noStrike" cap="none" dirty="0">
                    <a:solidFill>
                      <a:schemeClr val="dk1"/>
                    </a:solidFill>
                    <a:latin typeface="Mali" panose="00000500000000000000" pitchFamily="2" charset="-34"/>
                    <a:ea typeface="Roboto"/>
                    <a:cs typeface="Mali" panose="00000500000000000000" pitchFamily="2" charset="-34"/>
                    <a:sym typeface="Roboto"/>
                  </a:rPr>
                  <a:t>Was/were + S + O?</a:t>
                </a:r>
              </a:p>
              <a:p>
                <a:pPr marL="0" marR="0" lvl="0" indent="0" algn="l" rtl="0">
                  <a:lnSpc>
                    <a:spcPct val="90000"/>
                  </a:lnSpc>
                  <a:spcBef>
                    <a:spcPts val="560"/>
                  </a:spcBef>
                  <a:spcAft>
                    <a:spcPts val="0"/>
                  </a:spcAft>
                  <a:buClr>
                    <a:schemeClr val="dk1"/>
                  </a:buClr>
                  <a:buSzPts val="1600"/>
                  <a:buFont typeface="Roboto"/>
                  <a:buNone/>
                </a:pPr>
                <a:r>
                  <a:rPr lang="en-GB" sz="1400" b="1" i="0" u="none" strike="noStrike" cap="none" dirty="0">
                    <a:solidFill>
                      <a:srgbClr val="0076B0"/>
                    </a:solidFill>
                    <a:latin typeface="Mali" panose="00000500000000000000" pitchFamily="2" charset="-34"/>
                    <a:ea typeface="Roboto"/>
                    <a:cs typeface="Mali" panose="00000500000000000000" pitchFamily="2" charset="-34"/>
                    <a:sym typeface="Roboto"/>
                  </a:rPr>
                  <a:t>Were you </a:t>
                </a:r>
                <a:r>
                  <a:rPr lang="en-GB" sz="1400" b="0" i="0" u="none" strike="noStrike" cap="none" dirty="0">
                    <a:solidFill>
                      <a:schemeClr val="dk1"/>
                    </a:solidFill>
                    <a:latin typeface="Mali" panose="00000500000000000000" pitchFamily="2" charset="-34"/>
                    <a:ea typeface="Roboto"/>
                    <a:cs typeface="Mali" panose="00000500000000000000" pitchFamily="2" charset="-34"/>
                    <a:sym typeface="Roboto"/>
                  </a:rPr>
                  <a:t>absent yesterday?</a:t>
                </a:r>
              </a:p>
            </p:txBody>
          </p:sp>
        </p:grpSp>
        <p:grpSp>
          <p:nvGrpSpPr>
            <p:cNvPr id="51" name="Group 50">
              <a:extLst>
                <a:ext uri="{FF2B5EF4-FFF2-40B4-BE49-F238E27FC236}">
                  <a16:creationId xmlns="" xmlns:a16="http://schemas.microsoft.com/office/drawing/2014/main" id="{F8185B87-48E7-7F46-69E3-B538CFA11365}"/>
                </a:ext>
              </a:extLst>
            </p:cNvPr>
            <p:cNvGrpSpPr/>
            <p:nvPr/>
          </p:nvGrpSpPr>
          <p:grpSpPr>
            <a:xfrm>
              <a:off x="757468" y="2983357"/>
              <a:ext cx="3814532" cy="891274"/>
              <a:chOff x="757468" y="2983357"/>
              <a:chExt cx="3814532" cy="891274"/>
            </a:xfrm>
          </p:grpSpPr>
          <p:sp>
            <p:nvSpPr>
              <p:cNvPr id="55" name="Google Shape;89;p6">
                <a:extLst>
                  <a:ext uri="{FF2B5EF4-FFF2-40B4-BE49-F238E27FC236}">
                    <a16:creationId xmlns="" xmlns:a16="http://schemas.microsoft.com/office/drawing/2014/main" id="{A3446BE1-97DF-4642-9DCC-FC97C3E5318E}"/>
                  </a:ext>
                </a:extLst>
              </p:cNvPr>
              <p:cNvSpPr/>
              <p:nvPr/>
            </p:nvSpPr>
            <p:spPr>
              <a:xfrm>
                <a:off x="757468" y="2983357"/>
                <a:ext cx="3814532" cy="891274"/>
              </a:xfrm>
              <a:prstGeom prst="roundRect">
                <a:avLst>
                  <a:gd name="adj" fmla="val 0"/>
                </a:avLst>
              </a:prstGeom>
              <a:noFill/>
              <a:ln w="57150" cap="flat" cmpd="sng">
                <a:solidFill>
                  <a:srgbClr val="85BD3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90;p6">
                <a:extLst>
                  <a:ext uri="{FF2B5EF4-FFF2-40B4-BE49-F238E27FC236}">
                    <a16:creationId xmlns="" xmlns:a16="http://schemas.microsoft.com/office/drawing/2014/main" id="{D385213E-4717-DDD5-0F2C-1B36F6FDB5A0}"/>
                  </a:ext>
                </a:extLst>
              </p:cNvPr>
              <p:cNvSpPr txBox="1"/>
              <p:nvPr/>
            </p:nvSpPr>
            <p:spPr>
              <a:xfrm>
                <a:off x="1116804" y="3042826"/>
                <a:ext cx="3095860" cy="768950"/>
              </a:xfrm>
              <a:prstGeom prst="rect">
                <a:avLst/>
              </a:prstGeom>
              <a:noFill/>
              <a:ln>
                <a:noFill/>
              </a:ln>
            </p:spPr>
            <p:txBody>
              <a:bodyPr spcFirstLastPara="1" wrap="square" lIns="92000" tIns="0" rIns="92000" bIns="0" anchor="ctr" anchorCtr="0">
                <a:noAutofit/>
              </a:bodyPr>
              <a:lstStyle/>
              <a:p>
                <a:pPr marL="0" marR="0" lvl="0" indent="0" algn="l" rtl="0">
                  <a:lnSpc>
                    <a:spcPct val="90000"/>
                  </a:lnSpc>
                  <a:spcBef>
                    <a:spcPts val="0"/>
                  </a:spcBef>
                  <a:spcAft>
                    <a:spcPts val="0"/>
                  </a:spcAft>
                  <a:buClr>
                    <a:schemeClr val="dk1"/>
                  </a:buClr>
                  <a:buSzPts val="1600"/>
                  <a:buFont typeface="Roboto"/>
                  <a:buNone/>
                </a:pPr>
                <a:r>
                  <a:rPr lang="en-GB" sz="1400" b="0" i="0" u="none" strike="noStrike" cap="none" dirty="0">
                    <a:solidFill>
                      <a:schemeClr val="dk1"/>
                    </a:solidFill>
                    <a:latin typeface="Mali" panose="00000500000000000000" pitchFamily="2" charset="-34"/>
                    <a:ea typeface="Roboto"/>
                    <a:cs typeface="Mali" panose="00000500000000000000" pitchFamily="2" charset="-34"/>
                    <a:sym typeface="Roboto"/>
                  </a:rPr>
                  <a:t>Did + S + </a:t>
                </a:r>
                <a:r>
                  <a:rPr lang="en-GB" sz="1400" b="0" i="0" u="none" strike="noStrike" cap="none" dirty="0" err="1">
                    <a:solidFill>
                      <a:schemeClr val="dk1"/>
                    </a:solidFill>
                    <a:latin typeface="Mali" panose="00000500000000000000" pitchFamily="2" charset="-34"/>
                    <a:ea typeface="Roboto"/>
                    <a:cs typeface="Mali" panose="00000500000000000000" pitchFamily="2" charset="-34"/>
                    <a:sym typeface="Roboto"/>
                  </a:rPr>
                  <a:t>V_inf</a:t>
                </a:r>
                <a:r>
                  <a:rPr lang="en-GB" sz="1400" b="0" i="0" u="none" strike="noStrike" cap="none" dirty="0">
                    <a:solidFill>
                      <a:schemeClr val="dk1"/>
                    </a:solidFill>
                    <a:latin typeface="Mali" panose="00000500000000000000" pitchFamily="2" charset="-34"/>
                    <a:ea typeface="Roboto"/>
                    <a:cs typeface="Mali" panose="00000500000000000000" pitchFamily="2" charset="-34"/>
                    <a:sym typeface="Roboto"/>
                  </a:rPr>
                  <a:t> + O?</a:t>
                </a:r>
              </a:p>
              <a:p>
                <a:pPr marL="0" marR="0" lvl="0" indent="0" algn="l" rtl="0">
                  <a:lnSpc>
                    <a:spcPct val="90000"/>
                  </a:lnSpc>
                  <a:spcBef>
                    <a:spcPts val="560"/>
                  </a:spcBef>
                  <a:spcAft>
                    <a:spcPts val="0"/>
                  </a:spcAft>
                  <a:buClr>
                    <a:schemeClr val="dk1"/>
                  </a:buClr>
                  <a:buSzPts val="1600"/>
                  <a:buFont typeface="Roboto"/>
                  <a:buNone/>
                </a:pPr>
                <a:r>
                  <a:rPr lang="en-GB" sz="1400" b="1" i="0" u="none" strike="noStrike" cap="none" dirty="0">
                    <a:solidFill>
                      <a:srgbClr val="0076B0"/>
                    </a:solidFill>
                    <a:latin typeface="Mali" panose="00000500000000000000" pitchFamily="2" charset="-34"/>
                    <a:ea typeface="Roboto"/>
                    <a:cs typeface="Mali" panose="00000500000000000000" pitchFamily="2" charset="-34"/>
                    <a:sym typeface="Roboto"/>
                  </a:rPr>
                  <a:t>Did you visit </a:t>
                </a:r>
                <a:r>
                  <a:rPr lang="en-GB" sz="1400" b="0" i="0" u="none" strike="noStrike" cap="none" dirty="0">
                    <a:solidFill>
                      <a:schemeClr val="dk1"/>
                    </a:solidFill>
                    <a:latin typeface="Mali" panose="00000500000000000000" pitchFamily="2" charset="-34"/>
                    <a:ea typeface="Roboto"/>
                    <a:cs typeface="Mali" panose="00000500000000000000" pitchFamily="2" charset="-34"/>
                    <a:sym typeface="Roboto"/>
                  </a:rPr>
                  <a:t>Mary last week?</a:t>
                </a:r>
              </a:p>
            </p:txBody>
          </p:sp>
        </p:grpSp>
        <p:grpSp>
          <p:nvGrpSpPr>
            <p:cNvPr id="52" name="Group 51">
              <a:extLst>
                <a:ext uri="{FF2B5EF4-FFF2-40B4-BE49-F238E27FC236}">
                  <a16:creationId xmlns="" xmlns:a16="http://schemas.microsoft.com/office/drawing/2014/main" id="{F6B7F832-6A39-9C68-1D8A-6E2B09E64E43}"/>
                </a:ext>
              </a:extLst>
            </p:cNvPr>
            <p:cNvGrpSpPr/>
            <p:nvPr/>
          </p:nvGrpSpPr>
          <p:grpSpPr>
            <a:xfrm>
              <a:off x="4060417" y="2917411"/>
              <a:ext cx="1023166" cy="1023166"/>
              <a:chOff x="4085996" y="2917411"/>
              <a:chExt cx="1023166" cy="1023166"/>
            </a:xfrm>
          </p:grpSpPr>
          <p:sp>
            <p:nvSpPr>
              <p:cNvPr id="53" name="Oval 52">
                <a:extLst>
                  <a:ext uri="{FF2B5EF4-FFF2-40B4-BE49-F238E27FC236}">
                    <a16:creationId xmlns="" xmlns:a16="http://schemas.microsoft.com/office/drawing/2014/main" id="{4C16FE82-50D6-CADB-7DCD-C2E88B2B5A8C}"/>
                  </a:ext>
                </a:extLst>
              </p:cNvPr>
              <p:cNvSpPr/>
              <p:nvPr/>
            </p:nvSpPr>
            <p:spPr>
              <a:xfrm>
                <a:off x="4085996" y="2917411"/>
                <a:ext cx="1023166" cy="1023166"/>
              </a:xfrm>
              <a:prstGeom prst="ellipse">
                <a:avLst/>
              </a:prstGeom>
              <a:solidFill>
                <a:srgbClr val="00A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 name="Google Shape;109;p6">
                <a:extLst>
                  <a:ext uri="{FF2B5EF4-FFF2-40B4-BE49-F238E27FC236}">
                    <a16:creationId xmlns="" xmlns:a16="http://schemas.microsoft.com/office/drawing/2014/main" id="{EE2B3E77-DD0C-DECA-A105-5E950E255CB5}"/>
                  </a:ext>
                </a:extLst>
              </p:cNvPr>
              <p:cNvSpPr/>
              <p:nvPr/>
            </p:nvSpPr>
            <p:spPr>
              <a:xfrm>
                <a:off x="4137020" y="3167404"/>
                <a:ext cx="921118"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600" b="1" i="0" u="none" strike="noStrike" cap="none" dirty="0">
                    <a:solidFill>
                      <a:schemeClr val="bg1"/>
                    </a:solidFill>
                    <a:latin typeface="Mali" panose="00000500000000000000" pitchFamily="2" charset="-34"/>
                    <a:ea typeface="Roboto"/>
                    <a:cs typeface="Mali" panose="00000500000000000000" pitchFamily="2" charset="-34"/>
                    <a:sym typeface="Roboto"/>
                  </a:rPr>
                  <a:t>Nghi </a:t>
                </a:r>
                <a:r>
                  <a:rPr lang="en-GB" sz="1600" b="1" i="0" u="none" strike="noStrike" cap="none" dirty="0" err="1">
                    <a:solidFill>
                      <a:schemeClr val="bg1"/>
                    </a:solidFill>
                    <a:latin typeface="Mali" panose="00000500000000000000" pitchFamily="2" charset="-34"/>
                    <a:ea typeface="Roboto"/>
                    <a:cs typeface="Mali" panose="00000500000000000000" pitchFamily="2" charset="-34"/>
                    <a:sym typeface="Roboto"/>
                  </a:rPr>
                  <a:t>vấn</a:t>
                </a:r>
                <a:endParaRPr lang="en-GB" sz="1600" b="1" i="0" u="none" strike="noStrike" cap="none" dirty="0">
                  <a:solidFill>
                    <a:schemeClr val="bg1"/>
                  </a:solidFill>
                  <a:latin typeface="Mali" panose="00000500000000000000" pitchFamily="2" charset="-34"/>
                  <a:ea typeface="Roboto"/>
                  <a:cs typeface="Mali" panose="00000500000000000000" pitchFamily="2" charset="-34"/>
                  <a:sym typeface="Roboto"/>
                </a:endParaRPr>
              </a:p>
            </p:txBody>
          </p:sp>
        </p:grpSp>
      </p:grpSp>
    </p:spTree>
    <p:extLst>
      <p:ext uri="{BB962C8B-B14F-4D97-AF65-F5344CB8AC3E}">
        <p14:creationId xmlns:p14="http://schemas.microsoft.com/office/powerpoint/2010/main" val="195531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B933FE5-5409-5A1D-6E3D-9EAE9071AC4D}"/>
              </a:ext>
            </a:extLst>
          </p:cNvPr>
          <p:cNvSpPr>
            <a:spLocks noGrp="1"/>
          </p:cNvSpPr>
          <p:nvPr>
            <p:ph type="title"/>
          </p:nvPr>
        </p:nvSpPr>
        <p:spPr/>
        <p:txBody>
          <a:bodyPr/>
          <a:lstStyle/>
          <a:p>
            <a:r>
              <a:rPr lang="en-GB" dirty="0"/>
              <a:t>Quy </a:t>
            </a:r>
            <a:r>
              <a:rPr lang="en-GB" dirty="0" err="1"/>
              <a:t>tắc</a:t>
            </a:r>
            <a:r>
              <a:rPr lang="en-GB" dirty="0"/>
              <a:t> </a:t>
            </a:r>
            <a:r>
              <a:rPr lang="en-GB" dirty="0" err="1"/>
              <a:t>sử</a:t>
            </a:r>
            <a:r>
              <a:rPr lang="en-GB" dirty="0"/>
              <a:t> </a:t>
            </a:r>
            <a:r>
              <a:rPr lang="en-GB" dirty="0" err="1"/>
              <a:t>dụng</a:t>
            </a:r>
            <a:r>
              <a:rPr lang="en-GB" dirty="0"/>
              <a:t> </a:t>
            </a:r>
            <a:r>
              <a:rPr lang="en-GB" dirty="0" err="1"/>
              <a:t>động</a:t>
            </a:r>
            <a:r>
              <a:rPr lang="en-GB" dirty="0"/>
              <a:t> </a:t>
            </a:r>
            <a:r>
              <a:rPr lang="en-GB" dirty="0" err="1"/>
              <a:t>từ</a:t>
            </a:r>
            <a:r>
              <a:rPr lang="en-GB" dirty="0"/>
              <a:t> to be</a:t>
            </a:r>
          </a:p>
        </p:txBody>
      </p:sp>
      <p:sp>
        <p:nvSpPr>
          <p:cNvPr id="3" name="Google Shape;119;p7">
            <a:extLst>
              <a:ext uri="{FF2B5EF4-FFF2-40B4-BE49-F238E27FC236}">
                <a16:creationId xmlns="" xmlns:a16="http://schemas.microsoft.com/office/drawing/2014/main" id="{553C65E9-F038-3A27-6D09-10161EC02B10}"/>
              </a:ext>
            </a:extLst>
          </p:cNvPr>
          <p:cNvSpPr/>
          <p:nvPr/>
        </p:nvSpPr>
        <p:spPr>
          <a:xfrm>
            <a:off x="5718499" y="2572758"/>
            <a:ext cx="2639438" cy="3555325"/>
          </a:xfrm>
          <a:prstGeom prst="roundRect">
            <a:avLst>
              <a:gd name="adj" fmla="val 0"/>
            </a:avLst>
          </a:prstGeom>
          <a:solidFill>
            <a:srgbClr val="F8BD95"/>
          </a:solidFill>
          <a:ln w="57150" cap="flat" cmpd="sng">
            <a:solidFill>
              <a:srgbClr val="E94E1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4" name="Rectangle: Single Corner Snipped 3">
            <a:extLst>
              <a:ext uri="{FF2B5EF4-FFF2-40B4-BE49-F238E27FC236}">
                <a16:creationId xmlns="" xmlns:a16="http://schemas.microsoft.com/office/drawing/2014/main" id="{2D9185D4-46F3-390E-D6A5-D6AD02770DE0}"/>
              </a:ext>
            </a:extLst>
          </p:cNvPr>
          <p:cNvSpPr/>
          <p:nvPr/>
        </p:nvSpPr>
        <p:spPr>
          <a:xfrm>
            <a:off x="786063" y="2065660"/>
            <a:ext cx="7571874" cy="4062423"/>
          </a:xfrm>
          <a:prstGeom prst="snip1Rect">
            <a:avLst>
              <a:gd name="adj" fmla="val 0"/>
            </a:avLst>
          </a:prstGeom>
          <a:noFill/>
          <a:ln w="57150">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Google Shape;118;p7">
            <a:extLst>
              <a:ext uri="{FF2B5EF4-FFF2-40B4-BE49-F238E27FC236}">
                <a16:creationId xmlns="" xmlns:a16="http://schemas.microsoft.com/office/drawing/2014/main" id="{4BFA9A02-88CE-5937-EECB-0AB475EB09F5}"/>
              </a:ext>
            </a:extLst>
          </p:cNvPr>
          <p:cNvSpPr/>
          <p:nvPr/>
        </p:nvSpPr>
        <p:spPr>
          <a:xfrm>
            <a:off x="971383" y="2643057"/>
            <a:ext cx="4233445" cy="3416279"/>
          </a:xfrm>
          <a:prstGeom prst="rect">
            <a:avLst/>
          </a:prstGeom>
          <a:noFill/>
          <a:ln>
            <a:noFill/>
          </a:ln>
        </p:spPr>
        <p:txBody>
          <a:bodyPr spcFirstLastPara="1" wrap="square" lIns="91425" tIns="45700" rIns="91425" bIns="45700" anchor="t" anchorCtr="0">
            <a:spAutoFit/>
          </a:bodyPr>
          <a:lstStyle/>
          <a:p>
            <a:pPr marL="0" marR="0" lvl="0" indent="0" rtl="1">
              <a:lnSpc>
                <a:spcPct val="100000"/>
              </a:lnSpc>
              <a:spcBef>
                <a:spcPts val="0"/>
              </a:spcBef>
              <a:spcAft>
                <a:spcPts val="0"/>
              </a:spcAft>
              <a:buClr>
                <a:srgbClr val="000000"/>
              </a:buClr>
              <a:buSzPts val="3600"/>
              <a:buFont typeface="Arial"/>
              <a:buNone/>
            </a:pPr>
            <a:r>
              <a:rPr lang="en-GB" sz="3600" b="1" i="0" strike="noStrike" cap="none" dirty="0">
                <a:solidFill>
                  <a:schemeClr val="dk1"/>
                </a:solidFill>
                <a:latin typeface="Mali" panose="00000500000000000000" pitchFamily="2" charset="-34"/>
                <a:ea typeface="Roboto"/>
                <a:cs typeface="Mali" panose="00000500000000000000" pitchFamily="2" charset="-34"/>
                <a:sym typeface="Roboto"/>
              </a:rPr>
              <a:t>I</a:t>
            </a:r>
            <a:r>
              <a:rPr lang="en-GB" sz="3600" b="1" i="0" u="none" strike="noStrike" cap="none" dirty="0">
                <a:solidFill>
                  <a:schemeClr val="dk1"/>
                </a:solidFill>
                <a:latin typeface="Mali" panose="00000500000000000000" pitchFamily="2" charset="-34"/>
                <a:ea typeface="Roboto"/>
                <a:cs typeface="Mali" panose="00000500000000000000" pitchFamily="2" charset="-34"/>
                <a:sym typeface="Roboto"/>
              </a:rPr>
              <a:t>  </a:t>
            </a:r>
            <a:r>
              <a:rPr lang="en-GB" sz="3600" u="sng" dirty="0">
                <a:solidFill>
                  <a:schemeClr val="dk1"/>
                </a:solidFill>
                <a:latin typeface="Mali" panose="00000500000000000000" pitchFamily="2" charset="-34"/>
                <a:ea typeface="Roboto"/>
                <a:cs typeface="Mali" panose="00000500000000000000" pitchFamily="2" charset="-34"/>
                <a:sym typeface="Roboto"/>
              </a:rPr>
              <a:t>      </a:t>
            </a:r>
            <a:r>
              <a:rPr lang="en-GB" sz="3600" b="1" i="0" u="none" strike="noStrike" cap="none" dirty="0">
                <a:solidFill>
                  <a:schemeClr val="dk1"/>
                </a:solidFill>
                <a:latin typeface="Mali" panose="00000500000000000000" pitchFamily="2" charset="-34"/>
                <a:ea typeface="Roboto"/>
                <a:cs typeface="Mali" panose="00000500000000000000" pitchFamily="2" charset="-34"/>
                <a:sym typeface="Roboto"/>
              </a:rPr>
              <a:t>  </a:t>
            </a:r>
            <a:endParaRPr lang="en-GB" sz="3600" b="1" i="0" u="none" strike="noStrike" cap="none" dirty="0">
              <a:solidFill>
                <a:srgbClr val="92D050"/>
              </a:solidFill>
              <a:latin typeface="Mali" panose="00000500000000000000" pitchFamily="2" charset="-34"/>
              <a:ea typeface="Roboto"/>
              <a:cs typeface="Mali" panose="00000500000000000000" pitchFamily="2" charset="-34"/>
              <a:sym typeface="Roboto"/>
            </a:endParaRPr>
          </a:p>
          <a:p>
            <a:pPr marL="0" marR="0" lvl="0" indent="0" rtl="1">
              <a:lnSpc>
                <a:spcPct val="100000"/>
              </a:lnSpc>
              <a:spcBef>
                <a:spcPts val="0"/>
              </a:spcBef>
              <a:spcAft>
                <a:spcPts val="0"/>
              </a:spcAft>
              <a:buClr>
                <a:srgbClr val="000000"/>
              </a:buClr>
              <a:buSzPts val="3600"/>
              <a:buFont typeface="Arial"/>
              <a:buNone/>
            </a:pPr>
            <a:r>
              <a:rPr lang="en-GB" sz="3600" b="1" i="0" u="none" strike="noStrike" cap="none" dirty="0">
                <a:solidFill>
                  <a:schemeClr val="dk1"/>
                </a:solidFill>
                <a:latin typeface="Mali" panose="00000500000000000000" pitchFamily="2" charset="-34"/>
                <a:ea typeface="Roboto"/>
                <a:cs typeface="Mali" panose="00000500000000000000" pitchFamily="2" charset="-34"/>
                <a:sym typeface="Roboto"/>
              </a:rPr>
              <a:t>You</a:t>
            </a:r>
            <a:r>
              <a:rPr lang="en-GB" sz="3600" b="1" i="0" strike="noStrike" cap="none" dirty="0">
                <a:solidFill>
                  <a:schemeClr val="dk1"/>
                </a:solidFill>
                <a:latin typeface="Mali" panose="00000500000000000000" pitchFamily="2" charset="-34"/>
                <a:ea typeface="Roboto"/>
                <a:cs typeface="Mali" panose="00000500000000000000" pitchFamily="2" charset="-34"/>
                <a:sym typeface="Roboto"/>
              </a:rPr>
              <a:t> </a:t>
            </a:r>
            <a:r>
              <a:rPr lang="en-GB" sz="3600" b="1" i="0" u="sng" strike="noStrike" cap="none" dirty="0">
                <a:solidFill>
                  <a:schemeClr val="dk1"/>
                </a:solidFill>
                <a:latin typeface="Mali" panose="00000500000000000000" pitchFamily="2" charset="-34"/>
                <a:ea typeface="Roboto"/>
                <a:cs typeface="Mali" panose="00000500000000000000" pitchFamily="2" charset="-34"/>
                <a:sym typeface="Roboto"/>
              </a:rPr>
              <a:t>       </a:t>
            </a:r>
            <a:endParaRPr sz="1400" b="0" i="0" u="sng" strike="noStrike" cap="none" dirty="0">
              <a:solidFill>
                <a:srgbClr val="000000"/>
              </a:solidFill>
              <a:latin typeface="Mali" panose="00000500000000000000" pitchFamily="2" charset="-34"/>
              <a:ea typeface="Arial"/>
              <a:cs typeface="Mali" panose="00000500000000000000" pitchFamily="2" charset="-34"/>
              <a:sym typeface="Arial"/>
            </a:endParaRPr>
          </a:p>
          <a:p>
            <a:pPr marL="0" marR="0" lvl="0" indent="0" rtl="1">
              <a:lnSpc>
                <a:spcPct val="100000"/>
              </a:lnSpc>
              <a:spcBef>
                <a:spcPts val="0"/>
              </a:spcBef>
              <a:spcAft>
                <a:spcPts val="0"/>
              </a:spcAft>
              <a:buClr>
                <a:srgbClr val="000000"/>
              </a:buClr>
              <a:buSzPts val="3600"/>
              <a:buFont typeface="Arial"/>
              <a:buNone/>
            </a:pPr>
            <a:r>
              <a:rPr lang="en-GB" sz="3600" b="1" i="0" u="none" strike="noStrike" cap="none" dirty="0">
                <a:solidFill>
                  <a:schemeClr val="dk1"/>
                </a:solidFill>
                <a:latin typeface="Mali" panose="00000500000000000000" pitchFamily="2" charset="-34"/>
                <a:ea typeface="Roboto"/>
                <a:cs typeface="Mali" panose="00000500000000000000" pitchFamily="2" charset="-34"/>
                <a:sym typeface="Roboto"/>
              </a:rPr>
              <a:t>He / She / I</a:t>
            </a:r>
            <a:r>
              <a:rPr lang="en-GB" sz="3600" b="1" i="0" strike="noStrike" cap="none" dirty="0">
                <a:solidFill>
                  <a:schemeClr val="dk1"/>
                </a:solidFill>
                <a:latin typeface="Mali" panose="00000500000000000000" pitchFamily="2" charset="-34"/>
                <a:ea typeface="Roboto"/>
                <a:cs typeface="Mali" panose="00000500000000000000" pitchFamily="2" charset="-34"/>
                <a:sym typeface="Roboto"/>
              </a:rPr>
              <a:t>t </a:t>
            </a:r>
            <a:r>
              <a:rPr lang="en-GB" sz="3600" b="1" i="0" u="sng" strike="noStrike" cap="none" dirty="0">
                <a:solidFill>
                  <a:schemeClr val="dk1"/>
                </a:solidFill>
                <a:latin typeface="Mali" panose="00000500000000000000" pitchFamily="2" charset="-34"/>
                <a:ea typeface="Roboto"/>
                <a:cs typeface="Mali" panose="00000500000000000000" pitchFamily="2" charset="-34"/>
                <a:sym typeface="Roboto"/>
              </a:rPr>
              <a:t>      </a:t>
            </a:r>
            <a:r>
              <a:rPr lang="en-GB" sz="3600" b="1" i="0" u="none" strike="noStrike" cap="none" dirty="0">
                <a:solidFill>
                  <a:schemeClr val="dk1"/>
                </a:solidFill>
                <a:latin typeface="Mali" panose="00000500000000000000" pitchFamily="2" charset="-34"/>
                <a:ea typeface="Roboto"/>
                <a:cs typeface="Mali" panose="00000500000000000000" pitchFamily="2" charset="-34"/>
                <a:sym typeface="Roboto"/>
              </a:rPr>
              <a:t>We </a:t>
            </a:r>
            <a:r>
              <a:rPr kumimoji="0" lang="en-GB" sz="3600" b="1" i="0" u="sng" strike="noStrike" kern="1200" cap="none" spc="0" normalizeH="0" baseline="0" noProof="0" dirty="0">
                <a:ln>
                  <a:noFill/>
                </a:ln>
                <a:solidFill>
                  <a:srgbClr val="1C1C1C"/>
                </a:solidFill>
                <a:effectLst/>
                <a:uLnTx/>
                <a:uFillTx/>
                <a:latin typeface="Mali" panose="00000500000000000000" pitchFamily="2" charset="-34"/>
                <a:ea typeface="Roboto"/>
                <a:cs typeface="Mali" panose="00000500000000000000" pitchFamily="2" charset="-34"/>
                <a:sym typeface="Roboto"/>
              </a:rPr>
              <a:t>       </a:t>
            </a:r>
            <a:endParaRPr lang="en-GB" sz="1400" b="0" i="0" u="none" strike="noStrike" cap="none" dirty="0">
              <a:solidFill>
                <a:srgbClr val="000000"/>
              </a:solidFill>
              <a:latin typeface="Mali" panose="00000500000000000000" pitchFamily="2" charset="-34"/>
              <a:ea typeface="Arial"/>
              <a:cs typeface="Mali" panose="00000500000000000000" pitchFamily="2" charset="-34"/>
              <a:sym typeface="Arial"/>
            </a:endParaRPr>
          </a:p>
          <a:p>
            <a:pPr marL="0" marR="0" lvl="0" indent="0" algn="l" rtl="1">
              <a:lnSpc>
                <a:spcPct val="100000"/>
              </a:lnSpc>
              <a:spcBef>
                <a:spcPts val="0"/>
              </a:spcBef>
              <a:spcAft>
                <a:spcPts val="0"/>
              </a:spcAft>
              <a:buClr>
                <a:srgbClr val="000000"/>
              </a:buClr>
              <a:buSzPts val="3600"/>
              <a:buFont typeface="Arial"/>
              <a:buNone/>
            </a:pPr>
            <a:r>
              <a:rPr lang="en-GB" sz="3600" b="1" i="0" u="none" strike="noStrike" cap="none" dirty="0">
                <a:solidFill>
                  <a:schemeClr val="dk1"/>
                </a:solidFill>
                <a:latin typeface="Mali" panose="00000500000000000000" pitchFamily="2" charset="-34"/>
                <a:ea typeface="Roboto"/>
                <a:cs typeface="Mali" panose="00000500000000000000" pitchFamily="2" charset="-34"/>
                <a:sym typeface="Roboto"/>
              </a:rPr>
              <a:t>You </a:t>
            </a:r>
            <a:r>
              <a:rPr lang="en-GB" sz="3600" b="1" i="0" u="sng" strike="noStrike" cap="none" dirty="0">
                <a:solidFill>
                  <a:schemeClr val="dk1"/>
                </a:solidFill>
                <a:latin typeface="Mali" panose="00000500000000000000" pitchFamily="2" charset="-34"/>
                <a:ea typeface="Roboto"/>
                <a:cs typeface="Mali" panose="00000500000000000000" pitchFamily="2" charset="-34"/>
                <a:sym typeface="Roboto"/>
              </a:rPr>
              <a:t>       </a:t>
            </a:r>
            <a:endParaRPr sz="1400" b="0" i="0" u="sng" strike="noStrike" cap="none" dirty="0">
              <a:solidFill>
                <a:srgbClr val="000000"/>
              </a:solidFill>
              <a:latin typeface="Mali" panose="00000500000000000000" pitchFamily="2" charset="-34"/>
              <a:ea typeface="Arial"/>
              <a:cs typeface="Mali" panose="00000500000000000000" pitchFamily="2" charset="-34"/>
              <a:sym typeface="Arial"/>
            </a:endParaRPr>
          </a:p>
          <a:p>
            <a:pPr marL="0" marR="0" lvl="0" indent="0" rtl="1">
              <a:lnSpc>
                <a:spcPct val="100000"/>
              </a:lnSpc>
              <a:spcBef>
                <a:spcPts val="0"/>
              </a:spcBef>
              <a:spcAft>
                <a:spcPts val="0"/>
              </a:spcAft>
              <a:buClr>
                <a:srgbClr val="000000"/>
              </a:buClr>
              <a:buSzPts val="3600"/>
              <a:buFont typeface="Arial"/>
              <a:buNone/>
            </a:pPr>
            <a:r>
              <a:rPr lang="en-GB" sz="3600" b="1" i="0" u="none" strike="noStrike" cap="none" dirty="0">
                <a:solidFill>
                  <a:schemeClr val="dk1"/>
                </a:solidFill>
                <a:latin typeface="Mali" panose="00000500000000000000" pitchFamily="2" charset="-34"/>
                <a:ea typeface="Roboto"/>
                <a:cs typeface="Mali" panose="00000500000000000000" pitchFamily="2" charset="-34"/>
                <a:sym typeface="Roboto"/>
              </a:rPr>
              <a:t>They</a:t>
            </a:r>
            <a:r>
              <a:rPr lang="en-GB" sz="3600" dirty="0">
                <a:solidFill>
                  <a:schemeClr val="dk1"/>
                </a:solidFill>
                <a:latin typeface="Mali" panose="00000500000000000000" pitchFamily="2" charset="-34"/>
                <a:ea typeface="Roboto"/>
                <a:cs typeface="Mali" panose="00000500000000000000" pitchFamily="2" charset="-34"/>
                <a:sym typeface="Roboto"/>
              </a:rPr>
              <a:t> </a:t>
            </a:r>
            <a:r>
              <a:rPr lang="en-GB" sz="3600" u="sng" dirty="0">
                <a:solidFill>
                  <a:schemeClr val="dk1"/>
                </a:solidFill>
                <a:latin typeface="Mali" panose="00000500000000000000" pitchFamily="2" charset="-34"/>
                <a:ea typeface="Roboto"/>
                <a:cs typeface="Mali" panose="00000500000000000000" pitchFamily="2" charset="-34"/>
                <a:sym typeface="Roboto"/>
              </a:rPr>
              <a:t>    </a:t>
            </a:r>
            <a:r>
              <a:rPr lang="en-GB" sz="3600" b="1" i="0" u="sng" strike="noStrike" cap="none" dirty="0">
                <a:solidFill>
                  <a:schemeClr val="dk1"/>
                </a:solidFill>
                <a:latin typeface="Mali" panose="00000500000000000000" pitchFamily="2" charset="-34"/>
                <a:ea typeface="Roboto"/>
                <a:cs typeface="Mali" panose="00000500000000000000" pitchFamily="2" charset="-34"/>
                <a:sym typeface="Roboto"/>
              </a:rPr>
              <a:t>   </a:t>
            </a:r>
            <a:endParaRPr sz="3600" b="0" i="0" u="sng" strike="noStrike" cap="none" dirty="0">
              <a:solidFill>
                <a:schemeClr val="dk1"/>
              </a:solidFill>
              <a:latin typeface="Mali" panose="00000500000000000000" pitchFamily="2" charset="-34"/>
              <a:ea typeface="Roboto"/>
              <a:cs typeface="Mali" panose="00000500000000000000" pitchFamily="2" charset="-34"/>
              <a:sym typeface="Roboto"/>
            </a:endParaRPr>
          </a:p>
        </p:txBody>
      </p:sp>
      <p:sp>
        <p:nvSpPr>
          <p:cNvPr id="6" name="Google Shape;120;p7">
            <a:extLst>
              <a:ext uri="{FF2B5EF4-FFF2-40B4-BE49-F238E27FC236}">
                <a16:creationId xmlns="" xmlns:a16="http://schemas.microsoft.com/office/drawing/2014/main" id="{ACDF45AD-156A-C096-87FD-50DB87DBA3A2}"/>
              </a:ext>
            </a:extLst>
          </p:cNvPr>
          <p:cNvSpPr txBox="1"/>
          <p:nvPr/>
        </p:nvSpPr>
        <p:spPr>
          <a:xfrm>
            <a:off x="6941456" y="2762564"/>
            <a:ext cx="1225844"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200" b="1" i="0" u="none" strike="noStrike" cap="none" dirty="0">
                <a:solidFill>
                  <a:schemeClr val="dk1"/>
                </a:solidFill>
                <a:latin typeface="Mali" panose="00000500000000000000" pitchFamily="2" charset="-34"/>
                <a:ea typeface="Roboto"/>
                <a:cs typeface="Mali" panose="00000500000000000000" pitchFamily="2" charset="-34"/>
                <a:sym typeface="Roboto"/>
              </a:rPr>
              <a:t>were</a:t>
            </a:r>
            <a:endParaRPr sz="1200" b="1" i="0" u="none" strike="noStrike" cap="none" dirty="0">
              <a:solidFill>
                <a:srgbClr val="000000"/>
              </a:solidFill>
              <a:latin typeface="Mali" panose="00000500000000000000" pitchFamily="2" charset="-34"/>
              <a:ea typeface="Arial"/>
              <a:cs typeface="Mali" panose="00000500000000000000" pitchFamily="2" charset="-34"/>
              <a:sym typeface="Arial"/>
            </a:endParaRPr>
          </a:p>
        </p:txBody>
      </p:sp>
      <p:sp>
        <p:nvSpPr>
          <p:cNvPr id="7" name="Google Shape;121;p7">
            <a:extLst>
              <a:ext uri="{FF2B5EF4-FFF2-40B4-BE49-F238E27FC236}">
                <a16:creationId xmlns="" xmlns:a16="http://schemas.microsoft.com/office/drawing/2014/main" id="{A3900050-A91B-1CB0-7F3E-F5E3609C093D}"/>
              </a:ext>
            </a:extLst>
          </p:cNvPr>
          <p:cNvSpPr txBox="1"/>
          <p:nvPr/>
        </p:nvSpPr>
        <p:spPr>
          <a:xfrm>
            <a:off x="5871078" y="3336896"/>
            <a:ext cx="1015068"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200" b="1" dirty="0">
                <a:solidFill>
                  <a:schemeClr val="dk1"/>
                </a:solidFill>
                <a:latin typeface="Mali" panose="00000500000000000000" pitchFamily="2" charset="-34"/>
                <a:ea typeface="Roboto"/>
                <a:cs typeface="Mali" panose="00000500000000000000" pitchFamily="2" charset="-34"/>
                <a:sym typeface="Roboto"/>
              </a:rPr>
              <a:t>was</a:t>
            </a:r>
            <a:endParaRPr sz="1200" b="1" i="0" u="none" strike="noStrike" cap="none" dirty="0">
              <a:solidFill>
                <a:srgbClr val="000000"/>
              </a:solidFill>
              <a:latin typeface="Mali" panose="00000500000000000000" pitchFamily="2" charset="-34"/>
              <a:ea typeface="Arial"/>
              <a:cs typeface="Mali" panose="00000500000000000000" pitchFamily="2" charset="-34"/>
              <a:sym typeface="Arial"/>
            </a:endParaRPr>
          </a:p>
        </p:txBody>
      </p:sp>
      <p:sp>
        <p:nvSpPr>
          <p:cNvPr id="8" name="Google Shape;122;p7">
            <a:extLst>
              <a:ext uri="{FF2B5EF4-FFF2-40B4-BE49-F238E27FC236}">
                <a16:creationId xmlns="" xmlns:a16="http://schemas.microsoft.com/office/drawing/2014/main" id="{FC9F4680-0C8C-3F2B-E919-6AEF4D1AFC0F}"/>
              </a:ext>
            </a:extLst>
          </p:cNvPr>
          <p:cNvSpPr txBox="1"/>
          <p:nvPr/>
        </p:nvSpPr>
        <p:spPr>
          <a:xfrm>
            <a:off x="6906746" y="3828149"/>
            <a:ext cx="1295264"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200" b="1" i="0" u="none" strike="noStrike" cap="none" dirty="0">
                <a:solidFill>
                  <a:schemeClr val="dk1"/>
                </a:solidFill>
                <a:latin typeface="Mali" panose="00000500000000000000" pitchFamily="2" charset="-34"/>
                <a:ea typeface="Roboto"/>
                <a:cs typeface="Mali" panose="00000500000000000000" pitchFamily="2" charset="-34"/>
                <a:sym typeface="Roboto"/>
              </a:rPr>
              <a:t>were</a:t>
            </a:r>
            <a:endParaRPr sz="1200" b="1" i="0" u="none" strike="noStrike" cap="none" dirty="0">
              <a:solidFill>
                <a:srgbClr val="000000"/>
              </a:solidFill>
              <a:latin typeface="Mali" panose="00000500000000000000" pitchFamily="2" charset="-34"/>
              <a:ea typeface="Arial"/>
              <a:cs typeface="Mali" panose="00000500000000000000" pitchFamily="2" charset="-34"/>
              <a:sym typeface="Arial"/>
            </a:endParaRPr>
          </a:p>
        </p:txBody>
      </p:sp>
      <p:sp>
        <p:nvSpPr>
          <p:cNvPr id="9" name="Google Shape;123;p7">
            <a:extLst>
              <a:ext uri="{FF2B5EF4-FFF2-40B4-BE49-F238E27FC236}">
                <a16:creationId xmlns="" xmlns:a16="http://schemas.microsoft.com/office/drawing/2014/main" id="{1AE8F4ED-8A2D-2BF0-3882-1B6FD715A299}"/>
              </a:ext>
            </a:extLst>
          </p:cNvPr>
          <p:cNvSpPr txBox="1"/>
          <p:nvPr/>
        </p:nvSpPr>
        <p:spPr>
          <a:xfrm>
            <a:off x="5871078" y="4339628"/>
            <a:ext cx="124555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200" b="1" i="0" u="none" strike="noStrike" cap="none" dirty="0">
                <a:solidFill>
                  <a:schemeClr val="dk1"/>
                </a:solidFill>
                <a:latin typeface="Mali" panose="00000500000000000000" pitchFamily="2" charset="-34"/>
                <a:ea typeface="Roboto"/>
                <a:cs typeface="Mali" panose="00000500000000000000" pitchFamily="2" charset="-34"/>
                <a:sym typeface="Roboto"/>
              </a:rPr>
              <a:t>were</a:t>
            </a:r>
            <a:endParaRPr sz="1200" b="1" i="0" u="none" strike="noStrike" cap="none" dirty="0">
              <a:solidFill>
                <a:srgbClr val="000000"/>
              </a:solidFill>
              <a:latin typeface="Mali" panose="00000500000000000000" pitchFamily="2" charset="-34"/>
              <a:ea typeface="Arial"/>
              <a:cs typeface="Mali" panose="00000500000000000000" pitchFamily="2" charset="-34"/>
              <a:sym typeface="Arial"/>
            </a:endParaRPr>
          </a:p>
        </p:txBody>
      </p:sp>
      <p:sp>
        <p:nvSpPr>
          <p:cNvPr id="10" name="Google Shape;124;p7">
            <a:extLst>
              <a:ext uri="{FF2B5EF4-FFF2-40B4-BE49-F238E27FC236}">
                <a16:creationId xmlns="" xmlns:a16="http://schemas.microsoft.com/office/drawing/2014/main" id="{372FE4A6-EB0A-2A0C-30CB-CC38433DFDC7}"/>
              </a:ext>
            </a:extLst>
          </p:cNvPr>
          <p:cNvSpPr txBox="1"/>
          <p:nvPr/>
        </p:nvSpPr>
        <p:spPr>
          <a:xfrm>
            <a:off x="6941456" y="4893733"/>
            <a:ext cx="1225844"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200" b="1" i="0" u="none" strike="noStrike" cap="none" dirty="0">
                <a:solidFill>
                  <a:schemeClr val="dk1"/>
                </a:solidFill>
                <a:latin typeface="Mali" panose="00000500000000000000" pitchFamily="2" charset="-34"/>
                <a:ea typeface="Roboto"/>
                <a:cs typeface="Mali" panose="00000500000000000000" pitchFamily="2" charset="-34"/>
                <a:sym typeface="Roboto"/>
              </a:rPr>
              <a:t>were</a:t>
            </a:r>
            <a:endParaRPr sz="1200" b="1" i="0" u="none" strike="noStrike" cap="none" dirty="0">
              <a:solidFill>
                <a:srgbClr val="000000"/>
              </a:solidFill>
              <a:latin typeface="Mali" panose="00000500000000000000" pitchFamily="2" charset="-34"/>
              <a:ea typeface="Arial"/>
              <a:cs typeface="Mali" panose="00000500000000000000" pitchFamily="2" charset="-34"/>
              <a:sym typeface="Arial"/>
            </a:endParaRPr>
          </a:p>
        </p:txBody>
      </p:sp>
      <p:sp>
        <p:nvSpPr>
          <p:cNvPr id="11" name="Google Shape;125;p7">
            <a:extLst>
              <a:ext uri="{FF2B5EF4-FFF2-40B4-BE49-F238E27FC236}">
                <a16:creationId xmlns="" xmlns:a16="http://schemas.microsoft.com/office/drawing/2014/main" id="{D75FE9EC-F2AD-8BF2-8C73-6020B5B7EF4E}"/>
              </a:ext>
            </a:extLst>
          </p:cNvPr>
          <p:cNvSpPr txBox="1"/>
          <p:nvPr/>
        </p:nvSpPr>
        <p:spPr>
          <a:xfrm>
            <a:off x="5871078" y="5342361"/>
            <a:ext cx="1015068"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200" b="1" i="0" u="none" strike="noStrike" cap="none" dirty="0">
                <a:solidFill>
                  <a:schemeClr val="dk1"/>
                </a:solidFill>
                <a:latin typeface="Mali" panose="00000500000000000000" pitchFamily="2" charset="-34"/>
                <a:ea typeface="Roboto"/>
                <a:cs typeface="Mali" panose="00000500000000000000" pitchFamily="2" charset="-34"/>
                <a:sym typeface="Roboto"/>
              </a:rPr>
              <a:t>was</a:t>
            </a:r>
            <a:endParaRPr sz="1200" b="1" i="0" u="none" strike="noStrike" cap="none" dirty="0">
              <a:solidFill>
                <a:srgbClr val="000000"/>
              </a:solidFill>
              <a:latin typeface="Mali" panose="00000500000000000000" pitchFamily="2" charset="-34"/>
              <a:ea typeface="Arial"/>
              <a:cs typeface="Mali" panose="00000500000000000000" pitchFamily="2" charset="-34"/>
              <a:sym typeface="Arial"/>
            </a:endParaRPr>
          </a:p>
        </p:txBody>
      </p:sp>
      <p:sp>
        <p:nvSpPr>
          <p:cNvPr id="12" name="Google Shape;126;p7">
            <a:extLst>
              <a:ext uri="{FF2B5EF4-FFF2-40B4-BE49-F238E27FC236}">
                <a16:creationId xmlns="" xmlns:a16="http://schemas.microsoft.com/office/drawing/2014/main" id="{CFF3F951-3396-272E-89C4-E400A32B2B00}"/>
              </a:ext>
            </a:extLst>
          </p:cNvPr>
          <p:cNvSpPr txBox="1"/>
          <p:nvPr/>
        </p:nvSpPr>
        <p:spPr>
          <a:xfrm>
            <a:off x="1487489" y="2664185"/>
            <a:ext cx="1138804"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200" b="1" i="0" u="none" strike="noStrike" cap="none" dirty="0">
                <a:solidFill>
                  <a:srgbClr val="E94E13"/>
                </a:solidFill>
                <a:latin typeface="Mali" panose="00000500000000000000" pitchFamily="2" charset="-34"/>
                <a:ea typeface="Roboto"/>
                <a:cs typeface="Mali" panose="00000500000000000000" pitchFamily="2" charset="-34"/>
                <a:sym typeface="Roboto"/>
              </a:rPr>
              <a:t>was</a:t>
            </a:r>
            <a:endParaRPr sz="1200" b="0" i="0" u="none" strike="noStrike" cap="none" dirty="0">
              <a:solidFill>
                <a:srgbClr val="E94E13"/>
              </a:solidFill>
              <a:latin typeface="Mali" panose="00000500000000000000" pitchFamily="2" charset="-34"/>
              <a:ea typeface="Arial"/>
              <a:cs typeface="Mali" panose="00000500000000000000" pitchFamily="2" charset="-34"/>
              <a:sym typeface="Arial"/>
            </a:endParaRPr>
          </a:p>
        </p:txBody>
      </p:sp>
      <p:sp>
        <p:nvSpPr>
          <p:cNvPr id="13" name="Google Shape;127;p7">
            <a:extLst>
              <a:ext uri="{FF2B5EF4-FFF2-40B4-BE49-F238E27FC236}">
                <a16:creationId xmlns="" xmlns:a16="http://schemas.microsoft.com/office/drawing/2014/main" id="{E22FCF34-3820-9FCD-17C5-83ACE0261C5A}"/>
              </a:ext>
            </a:extLst>
          </p:cNvPr>
          <p:cNvSpPr txBox="1"/>
          <p:nvPr/>
        </p:nvSpPr>
        <p:spPr>
          <a:xfrm>
            <a:off x="2016149" y="3212456"/>
            <a:ext cx="1274191"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200" b="1" dirty="0">
                <a:solidFill>
                  <a:srgbClr val="E94E13"/>
                </a:solidFill>
                <a:latin typeface="Mali" panose="00000500000000000000" pitchFamily="2" charset="-34"/>
                <a:ea typeface="Roboto"/>
                <a:cs typeface="Mali" panose="00000500000000000000" pitchFamily="2" charset="-34"/>
                <a:sym typeface="Roboto"/>
              </a:rPr>
              <a:t>were</a:t>
            </a:r>
            <a:endParaRPr sz="1200" b="0" u="none" strike="noStrike" cap="none" dirty="0">
              <a:solidFill>
                <a:srgbClr val="E94E13"/>
              </a:solidFill>
              <a:latin typeface="Mali" panose="00000500000000000000" pitchFamily="2" charset="-34"/>
              <a:ea typeface="Arial"/>
              <a:cs typeface="Mali" panose="00000500000000000000" pitchFamily="2" charset="-34"/>
              <a:sym typeface="Arial"/>
            </a:endParaRPr>
          </a:p>
        </p:txBody>
      </p:sp>
      <p:sp>
        <p:nvSpPr>
          <p:cNvPr id="14" name="Google Shape;128;p7">
            <a:extLst>
              <a:ext uri="{FF2B5EF4-FFF2-40B4-BE49-F238E27FC236}">
                <a16:creationId xmlns="" xmlns:a16="http://schemas.microsoft.com/office/drawing/2014/main" id="{2A730561-12BA-DDC0-A98E-89BF8FA119DE}"/>
              </a:ext>
            </a:extLst>
          </p:cNvPr>
          <p:cNvSpPr txBox="1"/>
          <p:nvPr/>
        </p:nvSpPr>
        <p:spPr>
          <a:xfrm>
            <a:off x="4272302" y="3760727"/>
            <a:ext cx="1101699"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200" b="1" i="0" u="none" strike="noStrike" cap="none" dirty="0">
                <a:solidFill>
                  <a:srgbClr val="E94E13"/>
                </a:solidFill>
                <a:latin typeface="Mali" panose="00000500000000000000" pitchFamily="2" charset="-34"/>
                <a:ea typeface="Roboto"/>
                <a:cs typeface="Mali" panose="00000500000000000000" pitchFamily="2" charset="-34"/>
                <a:sym typeface="Roboto"/>
              </a:rPr>
              <a:t>was</a:t>
            </a:r>
            <a:endParaRPr sz="1200" b="0" i="0" u="none" strike="noStrike" cap="none" dirty="0">
              <a:solidFill>
                <a:srgbClr val="E94E13"/>
              </a:solidFill>
              <a:latin typeface="Mali" panose="00000500000000000000" pitchFamily="2" charset="-34"/>
              <a:ea typeface="Arial"/>
              <a:cs typeface="Mali" panose="00000500000000000000" pitchFamily="2" charset="-34"/>
              <a:sym typeface="Arial"/>
            </a:endParaRPr>
          </a:p>
        </p:txBody>
      </p:sp>
      <p:sp>
        <p:nvSpPr>
          <p:cNvPr id="15" name="Google Shape;129;p7">
            <a:extLst>
              <a:ext uri="{FF2B5EF4-FFF2-40B4-BE49-F238E27FC236}">
                <a16:creationId xmlns="" xmlns:a16="http://schemas.microsoft.com/office/drawing/2014/main" id="{7858F8E7-E760-82F6-5361-373AC2CE1310}"/>
              </a:ext>
            </a:extLst>
          </p:cNvPr>
          <p:cNvSpPr txBox="1"/>
          <p:nvPr/>
        </p:nvSpPr>
        <p:spPr>
          <a:xfrm>
            <a:off x="1790091" y="4308998"/>
            <a:ext cx="1370574"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200" b="1" i="0" u="none" strike="noStrike" cap="none" dirty="0">
                <a:solidFill>
                  <a:srgbClr val="E94E13"/>
                </a:solidFill>
                <a:latin typeface="Mali" panose="00000500000000000000" pitchFamily="2" charset="-34"/>
                <a:ea typeface="Roboto"/>
                <a:cs typeface="Mali" panose="00000500000000000000" pitchFamily="2" charset="-34"/>
                <a:sym typeface="Roboto"/>
              </a:rPr>
              <a:t>were</a:t>
            </a:r>
            <a:endParaRPr sz="1200" b="0" i="0" u="none" strike="noStrike" cap="none" dirty="0">
              <a:solidFill>
                <a:srgbClr val="E94E13"/>
              </a:solidFill>
              <a:latin typeface="Mali" panose="00000500000000000000" pitchFamily="2" charset="-34"/>
              <a:ea typeface="Arial"/>
              <a:cs typeface="Mali" panose="00000500000000000000" pitchFamily="2" charset="-34"/>
              <a:sym typeface="Arial"/>
            </a:endParaRPr>
          </a:p>
        </p:txBody>
      </p:sp>
      <p:sp>
        <p:nvSpPr>
          <p:cNvPr id="16" name="Google Shape;130;p7">
            <a:extLst>
              <a:ext uri="{FF2B5EF4-FFF2-40B4-BE49-F238E27FC236}">
                <a16:creationId xmlns="" xmlns:a16="http://schemas.microsoft.com/office/drawing/2014/main" id="{58B949C3-78FF-3F8B-3909-1330561BAAA4}"/>
              </a:ext>
            </a:extLst>
          </p:cNvPr>
          <p:cNvSpPr txBox="1"/>
          <p:nvPr/>
        </p:nvSpPr>
        <p:spPr>
          <a:xfrm>
            <a:off x="2000961" y="4857269"/>
            <a:ext cx="1296874"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200" b="1" i="0" u="none" strike="noStrike" cap="none" dirty="0">
                <a:solidFill>
                  <a:srgbClr val="E94E13"/>
                </a:solidFill>
                <a:latin typeface="Mali" panose="00000500000000000000" pitchFamily="2" charset="-34"/>
                <a:ea typeface="Roboto"/>
                <a:cs typeface="Mali" panose="00000500000000000000" pitchFamily="2" charset="-34"/>
                <a:sym typeface="Roboto"/>
              </a:rPr>
              <a:t>were</a:t>
            </a:r>
            <a:endParaRPr sz="1200" b="0" i="0" u="none" strike="noStrike" cap="none" dirty="0">
              <a:solidFill>
                <a:srgbClr val="E94E13"/>
              </a:solidFill>
              <a:latin typeface="Mali" panose="00000500000000000000" pitchFamily="2" charset="-34"/>
              <a:ea typeface="Arial"/>
              <a:cs typeface="Mali" panose="00000500000000000000" pitchFamily="2" charset="-34"/>
              <a:sym typeface="Arial"/>
            </a:endParaRPr>
          </a:p>
        </p:txBody>
      </p:sp>
      <p:sp>
        <p:nvSpPr>
          <p:cNvPr id="17" name="Google Shape;131;p7">
            <a:extLst>
              <a:ext uri="{FF2B5EF4-FFF2-40B4-BE49-F238E27FC236}">
                <a16:creationId xmlns="" xmlns:a16="http://schemas.microsoft.com/office/drawing/2014/main" id="{201FBEE5-956E-E941-2A52-F470F594DF08}"/>
              </a:ext>
            </a:extLst>
          </p:cNvPr>
          <p:cNvSpPr txBox="1"/>
          <p:nvPr/>
        </p:nvSpPr>
        <p:spPr>
          <a:xfrm>
            <a:off x="2167462" y="5405541"/>
            <a:ext cx="1260468"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200" b="1" i="0" u="none" strike="noStrike" cap="none" dirty="0">
                <a:solidFill>
                  <a:srgbClr val="E94E13"/>
                </a:solidFill>
                <a:latin typeface="Mali" panose="00000500000000000000" pitchFamily="2" charset="-34"/>
                <a:ea typeface="Roboto"/>
                <a:cs typeface="Mali" panose="00000500000000000000" pitchFamily="2" charset="-34"/>
                <a:sym typeface="Roboto"/>
              </a:rPr>
              <a:t>were</a:t>
            </a:r>
            <a:endParaRPr sz="1200" b="0" i="0" u="none" strike="noStrike" cap="none" dirty="0">
              <a:solidFill>
                <a:srgbClr val="E94E13"/>
              </a:solidFill>
              <a:latin typeface="Mali" panose="00000500000000000000" pitchFamily="2" charset="-34"/>
              <a:ea typeface="Arial"/>
              <a:cs typeface="Mali" panose="00000500000000000000" pitchFamily="2" charset="-34"/>
              <a:sym typeface="Arial"/>
            </a:endParaRPr>
          </a:p>
        </p:txBody>
      </p:sp>
      <p:sp>
        <p:nvSpPr>
          <p:cNvPr id="18" name="Rectangle: Single Corner Snipped 17">
            <a:extLst>
              <a:ext uri="{FF2B5EF4-FFF2-40B4-BE49-F238E27FC236}">
                <a16:creationId xmlns="" xmlns:a16="http://schemas.microsoft.com/office/drawing/2014/main" id="{0360E796-34DD-C8E6-8E00-CB85B843BDFE}"/>
              </a:ext>
            </a:extLst>
          </p:cNvPr>
          <p:cNvSpPr/>
          <p:nvPr/>
        </p:nvSpPr>
        <p:spPr>
          <a:xfrm>
            <a:off x="786063" y="1797302"/>
            <a:ext cx="7571874" cy="778874"/>
          </a:xfrm>
          <a:prstGeom prst="snip1Rect">
            <a:avLst>
              <a:gd name="adj" fmla="val 0"/>
            </a:avLst>
          </a:prstGeom>
          <a:solidFill>
            <a:schemeClr val="bg1"/>
          </a:solidFill>
          <a:ln w="57150">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 xmlns:a16="http://schemas.microsoft.com/office/drawing/2014/main" id="{8AD9CA5E-C6B2-907E-21C8-AD78BD52D61B}"/>
              </a:ext>
            </a:extLst>
          </p:cNvPr>
          <p:cNvSpPr txBox="1"/>
          <p:nvPr/>
        </p:nvSpPr>
        <p:spPr>
          <a:xfrm>
            <a:off x="967532" y="1894352"/>
            <a:ext cx="7208937" cy="584775"/>
          </a:xfrm>
          <a:prstGeom prst="rect">
            <a:avLst/>
          </a:prstGeom>
          <a:noFill/>
        </p:spPr>
        <p:txBody>
          <a:bodyPr wrap="square">
            <a:spAutoFit/>
          </a:bodyPr>
          <a:lstStyle/>
          <a:p>
            <a:pPr marL="0" marR="0" lvl="0" indent="0" rtl="0">
              <a:lnSpc>
                <a:spcPct val="100000"/>
              </a:lnSpc>
              <a:spcBef>
                <a:spcPts val="0"/>
              </a:spcBef>
              <a:spcAft>
                <a:spcPts val="0"/>
              </a:spcAft>
              <a:buClr>
                <a:srgbClr val="000000"/>
              </a:buClr>
              <a:buSzPts val="1600"/>
              <a:buFont typeface="Arial"/>
              <a:buNone/>
            </a:pPr>
            <a:r>
              <a:rPr lang="vi-VN" sz="1600" b="0" i="0" u="none" strike="noStrike" cap="none" dirty="0">
                <a:solidFill>
                  <a:schemeClr val="dk1"/>
                </a:solidFill>
                <a:latin typeface="Mali" panose="00000500000000000000" pitchFamily="2" charset="-34"/>
                <a:ea typeface="Roboto"/>
                <a:cs typeface="Mali" panose="00000500000000000000" pitchFamily="2" charset="-34"/>
                <a:sym typeface="Roboto"/>
              </a:rPr>
              <a:t>Em hãy thử chọn một đáp án và cùng tìm ra quy luật về cách sử dụng động từ to be nhé</a:t>
            </a:r>
          </a:p>
        </p:txBody>
      </p:sp>
    </p:spTree>
    <p:extLst>
      <p:ext uri="{BB962C8B-B14F-4D97-AF65-F5344CB8AC3E}">
        <p14:creationId xmlns:p14="http://schemas.microsoft.com/office/powerpoint/2010/main" val="246029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500"/>
                                          </p:stCondLst>
                                        </p:cTn>
                                        <p:tgtEl>
                                          <p:spTgt spid="7"/>
                                        </p:tgtEl>
                                        <p:attrNameLst>
                                          <p:attrName>style.visibility</p:attrName>
                                        </p:attrNameLst>
                                      </p:cBhvr>
                                      <p:to>
                                        <p:strVal val="hidden"/>
                                      </p:to>
                                    </p:set>
                                  </p:childTnLst>
                                </p:cTn>
                              </p:par>
                            </p:childTnLst>
                          </p:cTn>
                        </p:par>
                        <p:par>
                          <p:cTn id="8" fill="hold">
                            <p:stCondLst>
                              <p:cond delay="501"/>
                            </p:stCondLst>
                            <p:childTnLst>
                              <p:par>
                                <p:cTn id="9" presetID="10" presetClass="entr" presetSubtype="0" fill="hold" nodeType="afterEffect">
                                  <p:stCondLst>
                                    <p:cond delay="25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500"/>
                                          </p:stCondLst>
                                        </p:cTn>
                                        <p:tgtEl>
                                          <p:spTgt spid="10"/>
                                        </p:tgtEl>
                                        <p:attrNameLst>
                                          <p:attrName>style.visibility</p:attrName>
                                        </p:attrNameLst>
                                      </p:cBhvr>
                                      <p:to>
                                        <p:strVal val="hidden"/>
                                      </p:to>
                                    </p:set>
                                  </p:childTnLst>
                                </p:cTn>
                              </p:par>
                            </p:childTnLst>
                          </p:cTn>
                        </p:par>
                        <p:par>
                          <p:cTn id="17" fill="hold">
                            <p:stCondLst>
                              <p:cond delay="501"/>
                            </p:stCondLst>
                            <p:childTnLst>
                              <p:par>
                                <p:cTn id="18" presetID="10" presetClass="entr" presetSubtype="0" fill="hold" nodeType="afterEffect">
                                  <p:stCondLst>
                                    <p:cond delay="25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1"/>
                                        </p:tgtEl>
                                      </p:cBhvr>
                                    </p:animEffect>
                                    <p:set>
                                      <p:cBhvr>
                                        <p:cTn id="25" dur="1" fill="hold">
                                          <p:stCondLst>
                                            <p:cond delay="500"/>
                                          </p:stCondLst>
                                        </p:cTn>
                                        <p:tgtEl>
                                          <p:spTgt spid="11"/>
                                        </p:tgtEl>
                                        <p:attrNameLst>
                                          <p:attrName>style.visibility</p:attrName>
                                        </p:attrNameLst>
                                      </p:cBhvr>
                                      <p:to>
                                        <p:strVal val="hidden"/>
                                      </p:to>
                                    </p:set>
                                  </p:childTnLst>
                                </p:cTn>
                              </p:par>
                            </p:childTnLst>
                          </p:cTn>
                        </p:par>
                        <p:par>
                          <p:cTn id="26" fill="hold">
                            <p:stCondLst>
                              <p:cond delay="501"/>
                            </p:stCondLst>
                            <p:childTnLst>
                              <p:par>
                                <p:cTn id="27" presetID="10" presetClass="entr" presetSubtype="0" fill="hold" nodeType="afterEffect">
                                  <p:stCondLst>
                                    <p:cond delay="25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8"/>
                                        </p:tgtEl>
                                      </p:cBhvr>
                                    </p:animEffect>
                                    <p:set>
                                      <p:cBhvr>
                                        <p:cTn id="34" dur="1" fill="hold">
                                          <p:stCondLst>
                                            <p:cond delay="500"/>
                                          </p:stCondLst>
                                        </p:cTn>
                                        <p:tgtEl>
                                          <p:spTgt spid="8"/>
                                        </p:tgtEl>
                                        <p:attrNameLst>
                                          <p:attrName>style.visibility</p:attrName>
                                        </p:attrNameLst>
                                      </p:cBhvr>
                                      <p:to>
                                        <p:strVal val="hidden"/>
                                      </p:to>
                                    </p:set>
                                  </p:childTnLst>
                                </p:cTn>
                              </p:par>
                            </p:childTnLst>
                          </p:cTn>
                        </p:par>
                        <p:par>
                          <p:cTn id="35" fill="hold">
                            <p:stCondLst>
                              <p:cond delay="501"/>
                            </p:stCondLst>
                            <p:childTnLst>
                              <p:par>
                                <p:cTn id="36" presetID="10" presetClass="entr" presetSubtype="0" fill="hold" nodeType="afterEffect">
                                  <p:stCondLst>
                                    <p:cond delay="25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6"/>
                                        </p:tgtEl>
                                      </p:cBhvr>
                                    </p:animEffect>
                                    <p:set>
                                      <p:cBhvr>
                                        <p:cTn id="43" dur="1" fill="hold">
                                          <p:stCondLst>
                                            <p:cond delay="500"/>
                                          </p:stCondLst>
                                        </p:cTn>
                                        <p:tgtEl>
                                          <p:spTgt spid="6"/>
                                        </p:tgtEl>
                                        <p:attrNameLst>
                                          <p:attrName>style.visibility</p:attrName>
                                        </p:attrNameLst>
                                      </p:cBhvr>
                                      <p:to>
                                        <p:strVal val="hidden"/>
                                      </p:to>
                                    </p:set>
                                  </p:childTnLst>
                                </p:cTn>
                              </p:par>
                            </p:childTnLst>
                          </p:cTn>
                        </p:par>
                        <p:par>
                          <p:cTn id="44" fill="hold">
                            <p:stCondLst>
                              <p:cond delay="501"/>
                            </p:stCondLst>
                            <p:childTnLst>
                              <p:par>
                                <p:cTn id="45" presetID="10" presetClass="entr" presetSubtype="0" fill="hold" nodeType="afterEffect">
                                  <p:stCondLst>
                                    <p:cond delay="25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9"/>
                                        </p:tgtEl>
                                      </p:cBhvr>
                                    </p:animEffect>
                                    <p:set>
                                      <p:cBhvr>
                                        <p:cTn id="52" dur="1" fill="hold">
                                          <p:stCondLst>
                                            <p:cond delay="500"/>
                                          </p:stCondLst>
                                        </p:cTn>
                                        <p:tgtEl>
                                          <p:spTgt spid="9"/>
                                        </p:tgtEl>
                                        <p:attrNameLst>
                                          <p:attrName>style.visibility</p:attrName>
                                        </p:attrNameLst>
                                      </p:cBhvr>
                                      <p:to>
                                        <p:strVal val="hidden"/>
                                      </p:to>
                                    </p:set>
                                  </p:childTnLst>
                                </p:cTn>
                              </p:par>
                            </p:childTnLst>
                          </p:cTn>
                        </p:par>
                        <p:par>
                          <p:cTn id="53" fill="hold">
                            <p:stCondLst>
                              <p:cond delay="501"/>
                            </p:stCondLst>
                            <p:childTnLst>
                              <p:par>
                                <p:cTn id="54" presetID="10" presetClass="entr" presetSubtype="0" fill="hold" nodeType="afterEffect">
                                  <p:stCondLst>
                                    <p:cond delay="25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C3BF59-5D4D-ABD9-5E28-E395AD5B5447}"/>
              </a:ext>
            </a:extLst>
          </p:cNvPr>
          <p:cNvSpPr>
            <a:spLocks noGrp="1"/>
          </p:cNvSpPr>
          <p:nvPr>
            <p:ph type="title"/>
          </p:nvPr>
        </p:nvSpPr>
        <p:spPr/>
        <p:txBody>
          <a:bodyPr/>
          <a:lstStyle/>
          <a:p>
            <a:r>
              <a:rPr lang="en-GB" sz="3200" dirty="0"/>
              <a:t>Quy </a:t>
            </a:r>
            <a:r>
              <a:rPr lang="en-GB" sz="3200" dirty="0" err="1"/>
              <a:t>tắc</a:t>
            </a:r>
            <a:r>
              <a:rPr lang="en-GB" sz="3200" dirty="0"/>
              <a:t> </a:t>
            </a:r>
            <a:r>
              <a:rPr lang="en-GB" sz="3200" dirty="0" err="1"/>
              <a:t>thêm</a:t>
            </a:r>
            <a:r>
              <a:rPr lang="en-GB" sz="3200" dirty="0"/>
              <a:t> </a:t>
            </a:r>
            <a:r>
              <a:rPr lang="en-GB" sz="3200" dirty="0" err="1"/>
              <a:t>đuôi</a:t>
            </a:r>
            <a:r>
              <a:rPr lang="en-GB" sz="3200" dirty="0"/>
              <a:t> –ed </a:t>
            </a:r>
            <a:r>
              <a:rPr lang="en-GB" sz="3200" dirty="0" err="1"/>
              <a:t>sau</a:t>
            </a:r>
            <a:r>
              <a:rPr lang="en-GB" sz="3200" dirty="0"/>
              <a:t> </a:t>
            </a:r>
            <a:r>
              <a:rPr lang="en-GB" sz="3200" dirty="0" err="1"/>
              <a:t>động</a:t>
            </a:r>
            <a:r>
              <a:rPr lang="en-GB" sz="3200" dirty="0"/>
              <a:t> </a:t>
            </a:r>
            <a:r>
              <a:rPr lang="en-GB" sz="3200" dirty="0" err="1"/>
              <a:t>từ</a:t>
            </a:r>
            <a:endParaRPr lang="en-GB" sz="3200" dirty="0"/>
          </a:p>
        </p:txBody>
      </p:sp>
      <p:sp>
        <p:nvSpPr>
          <p:cNvPr id="3" name="TextBox 2">
            <a:extLst>
              <a:ext uri="{FF2B5EF4-FFF2-40B4-BE49-F238E27FC236}">
                <a16:creationId xmlns="" xmlns:a16="http://schemas.microsoft.com/office/drawing/2014/main" id="{EC8D75EB-95A8-A094-7951-B3357C9EA072}"/>
              </a:ext>
            </a:extLst>
          </p:cNvPr>
          <p:cNvSpPr txBox="1"/>
          <p:nvPr/>
        </p:nvSpPr>
        <p:spPr>
          <a:xfrm>
            <a:off x="967532" y="1789591"/>
            <a:ext cx="7208937" cy="584775"/>
          </a:xfrm>
          <a:prstGeom prst="rect">
            <a:avLst/>
          </a:prstGeom>
          <a:noFill/>
        </p:spPr>
        <p:txBody>
          <a:bodyPr wrap="square">
            <a:spAutoFit/>
          </a:bodyPr>
          <a:lstStyle/>
          <a:p>
            <a:pPr lvl="0">
              <a:buClr>
                <a:srgbClr val="000000"/>
              </a:buClr>
              <a:buSzPts val="1600"/>
            </a:pPr>
            <a:r>
              <a:rPr lang="vi-VN" sz="1600" b="1" dirty="0">
                <a:solidFill>
                  <a:schemeClr val="dk1"/>
                </a:solidFill>
                <a:latin typeface="Mali" panose="00000500000000000000" pitchFamily="2" charset="-34"/>
                <a:ea typeface="Roboto"/>
                <a:cs typeface="Mali" panose="00000500000000000000" pitchFamily="2" charset="-34"/>
                <a:sym typeface="Roboto"/>
              </a:rPr>
              <a:t>Theo quy tắc chung, chúng ta chỉ việc thêm ED vào sau động từ để thành lập dạng quá khứ.</a:t>
            </a:r>
          </a:p>
        </p:txBody>
      </p:sp>
      <p:grpSp>
        <p:nvGrpSpPr>
          <p:cNvPr id="4" name="Group 3">
            <a:extLst>
              <a:ext uri="{FF2B5EF4-FFF2-40B4-BE49-F238E27FC236}">
                <a16:creationId xmlns="" xmlns:a16="http://schemas.microsoft.com/office/drawing/2014/main" id="{F82CB0D7-B852-910A-9EDC-F6B5BCB25F43}"/>
              </a:ext>
            </a:extLst>
          </p:cNvPr>
          <p:cNvGrpSpPr/>
          <p:nvPr/>
        </p:nvGrpSpPr>
        <p:grpSpPr>
          <a:xfrm>
            <a:off x="755650" y="2263005"/>
            <a:ext cx="7632700" cy="1446550"/>
            <a:chOff x="755650" y="2263005"/>
            <a:chExt cx="7632700" cy="1446550"/>
          </a:xfrm>
        </p:grpSpPr>
        <p:sp>
          <p:nvSpPr>
            <p:cNvPr id="5" name="Rectangle 4">
              <a:extLst>
                <a:ext uri="{FF2B5EF4-FFF2-40B4-BE49-F238E27FC236}">
                  <a16:creationId xmlns="" xmlns:a16="http://schemas.microsoft.com/office/drawing/2014/main" id="{66D1364F-291E-5772-91B8-F7A73AF57FCF}"/>
                </a:ext>
              </a:extLst>
            </p:cNvPr>
            <p:cNvSpPr/>
            <p:nvPr/>
          </p:nvSpPr>
          <p:spPr>
            <a:xfrm>
              <a:off x="755650" y="2650915"/>
              <a:ext cx="7632700" cy="757815"/>
            </a:xfrm>
            <a:prstGeom prst="rect">
              <a:avLst/>
            </a:prstGeom>
            <a:solidFill>
              <a:schemeClr val="bg1"/>
            </a:solid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a:extLst>
                <a:ext uri="{FF2B5EF4-FFF2-40B4-BE49-F238E27FC236}">
                  <a16:creationId xmlns="" xmlns:a16="http://schemas.microsoft.com/office/drawing/2014/main" id="{A2D35DFE-BDBC-154A-676E-B0797BB6C1E9}"/>
                </a:ext>
              </a:extLst>
            </p:cNvPr>
            <p:cNvGrpSpPr/>
            <p:nvPr/>
          </p:nvGrpSpPr>
          <p:grpSpPr>
            <a:xfrm>
              <a:off x="4075195" y="2263005"/>
              <a:ext cx="993611" cy="1446550"/>
              <a:chOff x="4075195" y="2373082"/>
              <a:chExt cx="993611" cy="1446550"/>
            </a:xfrm>
          </p:grpSpPr>
          <p:sp>
            <p:nvSpPr>
              <p:cNvPr id="7" name="Oval 6">
                <a:extLst>
                  <a:ext uri="{FF2B5EF4-FFF2-40B4-BE49-F238E27FC236}">
                    <a16:creationId xmlns="" xmlns:a16="http://schemas.microsoft.com/office/drawing/2014/main" id="{E0757F3C-DAFA-0657-318C-605449CE5ADE}"/>
                  </a:ext>
                </a:extLst>
              </p:cNvPr>
              <p:cNvSpPr/>
              <p:nvPr/>
            </p:nvSpPr>
            <p:spPr>
              <a:xfrm>
                <a:off x="4075195" y="2643094"/>
                <a:ext cx="993611" cy="993611"/>
              </a:xfrm>
              <a:prstGeom prst="ellipse">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 xmlns:a16="http://schemas.microsoft.com/office/drawing/2014/main" id="{D0E3659D-66B1-4C17-DABF-9E03CD449EDF}"/>
                  </a:ext>
                </a:extLst>
              </p:cNvPr>
              <p:cNvSpPr txBox="1"/>
              <p:nvPr/>
            </p:nvSpPr>
            <p:spPr>
              <a:xfrm>
                <a:off x="4180330" y="2373082"/>
                <a:ext cx="783340" cy="1446550"/>
              </a:xfrm>
              <a:prstGeom prst="rect">
                <a:avLst/>
              </a:prstGeom>
              <a:noFill/>
            </p:spPr>
            <p:txBody>
              <a:bodyPr wrap="square" rtlCol="0">
                <a:spAutoFit/>
              </a:bodyPr>
              <a:lstStyle/>
              <a:p>
                <a:r>
                  <a:rPr lang="en-GB" sz="8800" b="1" dirty="0">
                    <a:solidFill>
                      <a:schemeClr val="bg1"/>
                    </a:solidFill>
                    <a:latin typeface="Mali" panose="00000500000000000000" pitchFamily="2" charset="-34"/>
                    <a:cs typeface="Mali" panose="00000500000000000000" pitchFamily="2" charset="-34"/>
                  </a:rPr>
                  <a:t>=</a:t>
                </a:r>
                <a:endParaRPr lang="en-GB" sz="4000" b="1" dirty="0">
                  <a:solidFill>
                    <a:schemeClr val="bg1"/>
                  </a:solidFill>
                  <a:latin typeface="Mali" panose="00000500000000000000" pitchFamily="2" charset="-34"/>
                  <a:cs typeface="Mali" panose="00000500000000000000" pitchFamily="2" charset="-34"/>
                </a:endParaRPr>
              </a:p>
            </p:txBody>
          </p:sp>
        </p:grpSp>
      </p:grpSp>
      <p:sp>
        <p:nvSpPr>
          <p:cNvPr id="9" name="TextBox 8">
            <a:extLst>
              <a:ext uri="{FF2B5EF4-FFF2-40B4-BE49-F238E27FC236}">
                <a16:creationId xmlns="" xmlns:a16="http://schemas.microsoft.com/office/drawing/2014/main" id="{D8F48F0B-33FD-8F33-CA7C-2BA72508270F}"/>
              </a:ext>
            </a:extLst>
          </p:cNvPr>
          <p:cNvSpPr txBox="1"/>
          <p:nvPr/>
        </p:nvSpPr>
        <p:spPr>
          <a:xfrm>
            <a:off x="795383" y="2706657"/>
            <a:ext cx="3279547" cy="646331"/>
          </a:xfrm>
          <a:prstGeom prst="rect">
            <a:avLst/>
          </a:prstGeom>
          <a:noFill/>
        </p:spPr>
        <p:txBody>
          <a:bodyPr wrap="square">
            <a:spAutoFit/>
          </a:bodyPr>
          <a:lstStyle/>
          <a:p>
            <a:pPr lvl="0" algn="ctr">
              <a:buClr>
                <a:srgbClr val="000000"/>
              </a:buClr>
              <a:buSzPts val="3200"/>
            </a:pPr>
            <a:r>
              <a:rPr lang="en-GB" sz="3600" b="1" dirty="0">
                <a:solidFill>
                  <a:schemeClr val="dk1"/>
                </a:solidFill>
                <a:latin typeface="Mali" panose="00000500000000000000" pitchFamily="2" charset="-34"/>
                <a:ea typeface="Roboto"/>
                <a:cs typeface="Mali" panose="00000500000000000000" pitchFamily="2" charset="-34"/>
                <a:sym typeface="Roboto"/>
              </a:rPr>
              <a:t>Look</a:t>
            </a:r>
            <a:endParaRPr lang="en-GB" sz="2000" b="1" dirty="0">
              <a:solidFill>
                <a:schemeClr val="dk1"/>
              </a:solidFill>
              <a:latin typeface="Mali" panose="00000500000000000000" pitchFamily="2" charset="-34"/>
              <a:ea typeface="Roboto"/>
              <a:cs typeface="Mali" panose="00000500000000000000" pitchFamily="2" charset="-34"/>
              <a:sym typeface="Roboto"/>
            </a:endParaRPr>
          </a:p>
        </p:txBody>
      </p:sp>
      <p:sp>
        <p:nvSpPr>
          <p:cNvPr id="10" name="TextBox 9">
            <a:extLst>
              <a:ext uri="{FF2B5EF4-FFF2-40B4-BE49-F238E27FC236}">
                <a16:creationId xmlns="" xmlns:a16="http://schemas.microsoft.com/office/drawing/2014/main" id="{3F2A266B-90B6-8B6F-1DB8-01EA69BC4596}"/>
              </a:ext>
            </a:extLst>
          </p:cNvPr>
          <p:cNvSpPr txBox="1"/>
          <p:nvPr/>
        </p:nvSpPr>
        <p:spPr>
          <a:xfrm>
            <a:off x="5068542" y="2706657"/>
            <a:ext cx="3280075" cy="646331"/>
          </a:xfrm>
          <a:prstGeom prst="rect">
            <a:avLst/>
          </a:prstGeom>
          <a:noFill/>
        </p:spPr>
        <p:txBody>
          <a:bodyPr wrap="square">
            <a:spAutoFit/>
          </a:bodyPr>
          <a:lstStyle/>
          <a:p>
            <a:pPr lvl="0" algn="ctr">
              <a:buClr>
                <a:srgbClr val="000000"/>
              </a:buClr>
              <a:buSzPts val="3600"/>
            </a:pPr>
            <a:r>
              <a:rPr lang="en-GB" sz="3600" b="1" dirty="0">
                <a:solidFill>
                  <a:schemeClr val="dk1"/>
                </a:solidFill>
                <a:latin typeface="Mali" panose="00000500000000000000" pitchFamily="2" charset="-34"/>
                <a:ea typeface="Roboto"/>
                <a:cs typeface="Mali" panose="00000500000000000000" pitchFamily="2" charset="-34"/>
                <a:sym typeface="Roboto"/>
              </a:rPr>
              <a:t>Look</a:t>
            </a:r>
            <a:r>
              <a:rPr lang="en-GB" sz="3600" b="1" dirty="0">
                <a:solidFill>
                  <a:srgbClr val="E94E13"/>
                </a:solidFill>
                <a:latin typeface="Mali" panose="00000500000000000000" pitchFamily="2" charset="-34"/>
                <a:ea typeface="Roboto"/>
                <a:cs typeface="Mali" panose="00000500000000000000" pitchFamily="2" charset="-34"/>
                <a:sym typeface="Roboto"/>
              </a:rPr>
              <a:t>ed</a:t>
            </a:r>
            <a:endParaRPr lang="en-GB" sz="2000" b="1" dirty="0">
              <a:solidFill>
                <a:srgbClr val="E94E13"/>
              </a:solidFill>
              <a:latin typeface="Mali" panose="00000500000000000000" pitchFamily="2" charset="-34"/>
              <a:ea typeface="Roboto"/>
              <a:cs typeface="Mali" panose="00000500000000000000" pitchFamily="2" charset="-34"/>
              <a:sym typeface="Roboto"/>
            </a:endParaRPr>
          </a:p>
        </p:txBody>
      </p:sp>
      <p:grpSp>
        <p:nvGrpSpPr>
          <p:cNvPr id="11" name="Group 10">
            <a:extLst>
              <a:ext uri="{FF2B5EF4-FFF2-40B4-BE49-F238E27FC236}">
                <a16:creationId xmlns="" xmlns:a16="http://schemas.microsoft.com/office/drawing/2014/main" id="{1E30767A-FD9F-EC9D-8AD9-1974664DAEEF}"/>
              </a:ext>
            </a:extLst>
          </p:cNvPr>
          <p:cNvGrpSpPr/>
          <p:nvPr/>
        </p:nvGrpSpPr>
        <p:grpSpPr>
          <a:xfrm>
            <a:off x="755650" y="3519510"/>
            <a:ext cx="7632700" cy="1446550"/>
            <a:chOff x="755650" y="3519510"/>
            <a:chExt cx="7632700" cy="1446550"/>
          </a:xfrm>
        </p:grpSpPr>
        <p:sp>
          <p:nvSpPr>
            <p:cNvPr id="12" name="Rectangle 11">
              <a:extLst>
                <a:ext uri="{FF2B5EF4-FFF2-40B4-BE49-F238E27FC236}">
                  <a16:creationId xmlns="" xmlns:a16="http://schemas.microsoft.com/office/drawing/2014/main" id="{E2326898-76BF-3BFF-CA51-E5538B072DA2}"/>
                </a:ext>
              </a:extLst>
            </p:cNvPr>
            <p:cNvSpPr/>
            <p:nvPr/>
          </p:nvSpPr>
          <p:spPr>
            <a:xfrm>
              <a:off x="755650" y="3907420"/>
              <a:ext cx="7632700" cy="757815"/>
            </a:xfrm>
            <a:prstGeom prst="rect">
              <a:avLst/>
            </a:prstGeom>
            <a:solidFill>
              <a:schemeClr val="bg1"/>
            </a:solid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a:extLst>
                <a:ext uri="{FF2B5EF4-FFF2-40B4-BE49-F238E27FC236}">
                  <a16:creationId xmlns="" xmlns:a16="http://schemas.microsoft.com/office/drawing/2014/main" id="{719F1CF5-39D6-DB1D-0FE2-B4B74A192DB5}"/>
                </a:ext>
              </a:extLst>
            </p:cNvPr>
            <p:cNvGrpSpPr/>
            <p:nvPr/>
          </p:nvGrpSpPr>
          <p:grpSpPr>
            <a:xfrm>
              <a:off x="4075195" y="3519510"/>
              <a:ext cx="993611" cy="1446550"/>
              <a:chOff x="4075195" y="2373082"/>
              <a:chExt cx="993611" cy="1446550"/>
            </a:xfrm>
          </p:grpSpPr>
          <p:sp>
            <p:nvSpPr>
              <p:cNvPr id="14" name="Oval 13">
                <a:extLst>
                  <a:ext uri="{FF2B5EF4-FFF2-40B4-BE49-F238E27FC236}">
                    <a16:creationId xmlns="" xmlns:a16="http://schemas.microsoft.com/office/drawing/2014/main" id="{794ADFC2-9BE2-D7F4-2562-41939535F126}"/>
                  </a:ext>
                </a:extLst>
              </p:cNvPr>
              <p:cNvSpPr/>
              <p:nvPr/>
            </p:nvSpPr>
            <p:spPr>
              <a:xfrm>
                <a:off x="4075195" y="2643094"/>
                <a:ext cx="993611" cy="993611"/>
              </a:xfrm>
              <a:prstGeom prst="ellipse">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 xmlns:a16="http://schemas.microsoft.com/office/drawing/2014/main" id="{F8986FD9-CC3F-7B17-7368-2347B61BD15F}"/>
                  </a:ext>
                </a:extLst>
              </p:cNvPr>
              <p:cNvSpPr txBox="1"/>
              <p:nvPr/>
            </p:nvSpPr>
            <p:spPr>
              <a:xfrm>
                <a:off x="4180330" y="2373082"/>
                <a:ext cx="783340" cy="1446550"/>
              </a:xfrm>
              <a:prstGeom prst="rect">
                <a:avLst/>
              </a:prstGeom>
              <a:noFill/>
            </p:spPr>
            <p:txBody>
              <a:bodyPr wrap="square" rtlCol="0">
                <a:spAutoFit/>
              </a:bodyPr>
              <a:lstStyle/>
              <a:p>
                <a:r>
                  <a:rPr lang="en-GB" sz="8800" b="1" dirty="0">
                    <a:solidFill>
                      <a:schemeClr val="bg1"/>
                    </a:solidFill>
                    <a:latin typeface="Mali" panose="00000500000000000000" pitchFamily="2" charset="-34"/>
                    <a:cs typeface="Mali" panose="00000500000000000000" pitchFamily="2" charset="-34"/>
                  </a:rPr>
                  <a:t>=</a:t>
                </a:r>
                <a:endParaRPr lang="en-GB" sz="4000" b="1" dirty="0">
                  <a:solidFill>
                    <a:schemeClr val="bg1"/>
                  </a:solidFill>
                  <a:latin typeface="Mali" panose="00000500000000000000" pitchFamily="2" charset="-34"/>
                  <a:cs typeface="Mali" panose="00000500000000000000" pitchFamily="2" charset="-34"/>
                </a:endParaRPr>
              </a:p>
            </p:txBody>
          </p:sp>
        </p:grpSp>
      </p:grpSp>
      <p:sp>
        <p:nvSpPr>
          <p:cNvPr id="16" name="TextBox 15">
            <a:extLst>
              <a:ext uri="{FF2B5EF4-FFF2-40B4-BE49-F238E27FC236}">
                <a16:creationId xmlns="" xmlns:a16="http://schemas.microsoft.com/office/drawing/2014/main" id="{F0C8F0E2-8448-3E39-F8A0-B0FB50CC1EA7}"/>
              </a:ext>
            </a:extLst>
          </p:cNvPr>
          <p:cNvSpPr txBox="1"/>
          <p:nvPr/>
        </p:nvSpPr>
        <p:spPr>
          <a:xfrm>
            <a:off x="795383" y="3963162"/>
            <a:ext cx="3279547" cy="646331"/>
          </a:xfrm>
          <a:prstGeom prst="rect">
            <a:avLst/>
          </a:prstGeom>
          <a:noFill/>
        </p:spPr>
        <p:txBody>
          <a:bodyPr wrap="square">
            <a:spAutoFit/>
          </a:bodyPr>
          <a:lstStyle/>
          <a:p>
            <a:pPr lvl="0" algn="ctr">
              <a:buClr>
                <a:srgbClr val="000000"/>
              </a:buClr>
              <a:buSzPts val="3200"/>
            </a:pPr>
            <a:r>
              <a:rPr lang="en-GB" sz="3600" b="1" dirty="0">
                <a:solidFill>
                  <a:schemeClr val="dk1"/>
                </a:solidFill>
                <a:latin typeface="Mali" panose="00000500000000000000" pitchFamily="2" charset="-34"/>
                <a:ea typeface="Roboto"/>
                <a:cs typeface="Mali" panose="00000500000000000000" pitchFamily="2" charset="-34"/>
                <a:sym typeface="Roboto"/>
              </a:rPr>
              <a:t>Happen</a:t>
            </a:r>
            <a:endParaRPr lang="en-GB" sz="2000" b="1" dirty="0">
              <a:solidFill>
                <a:schemeClr val="dk1"/>
              </a:solidFill>
              <a:latin typeface="Mali" panose="00000500000000000000" pitchFamily="2" charset="-34"/>
              <a:ea typeface="Roboto"/>
              <a:cs typeface="Mali" panose="00000500000000000000" pitchFamily="2" charset="-34"/>
              <a:sym typeface="Roboto"/>
            </a:endParaRPr>
          </a:p>
        </p:txBody>
      </p:sp>
      <p:sp>
        <p:nvSpPr>
          <p:cNvPr id="17" name="TextBox 16">
            <a:extLst>
              <a:ext uri="{FF2B5EF4-FFF2-40B4-BE49-F238E27FC236}">
                <a16:creationId xmlns="" xmlns:a16="http://schemas.microsoft.com/office/drawing/2014/main" id="{D681C73A-3DC2-F5D3-527A-6DCE1B94C156}"/>
              </a:ext>
            </a:extLst>
          </p:cNvPr>
          <p:cNvSpPr txBox="1"/>
          <p:nvPr/>
        </p:nvSpPr>
        <p:spPr>
          <a:xfrm>
            <a:off x="5068542" y="3963162"/>
            <a:ext cx="3280075" cy="646331"/>
          </a:xfrm>
          <a:prstGeom prst="rect">
            <a:avLst/>
          </a:prstGeom>
          <a:noFill/>
        </p:spPr>
        <p:txBody>
          <a:bodyPr wrap="square">
            <a:spAutoFit/>
          </a:bodyPr>
          <a:lstStyle/>
          <a:p>
            <a:pPr lvl="0" algn="ctr">
              <a:buClr>
                <a:srgbClr val="000000"/>
              </a:buClr>
              <a:buSzPts val="3600"/>
            </a:pPr>
            <a:r>
              <a:rPr lang="en-GB" sz="3600" b="1" dirty="0">
                <a:solidFill>
                  <a:schemeClr val="dk1"/>
                </a:solidFill>
                <a:latin typeface="Mali" panose="00000500000000000000" pitchFamily="2" charset="-34"/>
                <a:ea typeface="Roboto"/>
                <a:cs typeface="Mali" panose="00000500000000000000" pitchFamily="2" charset="-34"/>
                <a:sym typeface="Roboto"/>
              </a:rPr>
              <a:t>Happen</a:t>
            </a:r>
            <a:r>
              <a:rPr lang="en-GB" sz="3600" b="1" dirty="0">
                <a:solidFill>
                  <a:srgbClr val="E94E13"/>
                </a:solidFill>
                <a:latin typeface="Mali" panose="00000500000000000000" pitchFamily="2" charset="-34"/>
                <a:ea typeface="Roboto"/>
                <a:cs typeface="Mali" panose="00000500000000000000" pitchFamily="2" charset="-34"/>
                <a:sym typeface="Roboto"/>
              </a:rPr>
              <a:t>ed</a:t>
            </a:r>
            <a:endParaRPr lang="en-GB" sz="2000" b="1" dirty="0">
              <a:solidFill>
                <a:srgbClr val="E94E13"/>
              </a:solidFill>
              <a:latin typeface="Mali" panose="00000500000000000000" pitchFamily="2" charset="-34"/>
              <a:ea typeface="Roboto"/>
              <a:cs typeface="Mali" panose="00000500000000000000" pitchFamily="2" charset="-34"/>
              <a:sym typeface="Roboto"/>
            </a:endParaRPr>
          </a:p>
        </p:txBody>
      </p:sp>
      <p:grpSp>
        <p:nvGrpSpPr>
          <p:cNvPr id="18" name="Group 17">
            <a:extLst>
              <a:ext uri="{FF2B5EF4-FFF2-40B4-BE49-F238E27FC236}">
                <a16:creationId xmlns="" xmlns:a16="http://schemas.microsoft.com/office/drawing/2014/main" id="{E25A8432-BA5C-CCF3-E0D3-C07090D75B04}"/>
              </a:ext>
            </a:extLst>
          </p:cNvPr>
          <p:cNvGrpSpPr/>
          <p:nvPr/>
        </p:nvGrpSpPr>
        <p:grpSpPr>
          <a:xfrm>
            <a:off x="755650" y="4776016"/>
            <a:ext cx="7632700" cy="1446550"/>
            <a:chOff x="755650" y="4776016"/>
            <a:chExt cx="7632700" cy="1446550"/>
          </a:xfrm>
        </p:grpSpPr>
        <p:sp>
          <p:nvSpPr>
            <p:cNvPr id="19" name="Rectangle 18">
              <a:extLst>
                <a:ext uri="{FF2B5EF4-FFF2-40B4-BE49-F238E27FC236}">
                  <a16:creationId xmlns="" xmlns:a16="http://schemas.microsoft.com/office/drawing/2014/main" id="{C940FB1B-7C34-837D-F3FB-BF51A428AE54}"/>
                </a:ext>
              </a:extLst>
            </p:cNvPr>
            <p:cNvSpPr/>
            <p:nvPr/>
          </p:nvSpPr>
          <p:spPr>
            <a:xfrm>
              <a:off x="755650" y="5163926"/>
              <a:ext cx="7632700" cy="757815"/>
            </a:xfrm>
            <a:prstGeom prst="rect">
              <a:avLst/>
            </a:prstGeom>
            <a:solidFill>
              <a:schemeClr val="bg1"/>
            </a:solid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 xmlns:a16="http://schemas.microsoft.com/office/drawing/2014/main" id="{657AACF9-7618-2E8A-8DD5-F4CA0564CEDE}"/>
                </a:ext>
              </a:extLst>
            </p:cNvPr>
            <p:cNvGrpSpPr/>
            <p:nvPr/>
          </p:nvGrpSpPr>
          <p:grpSpPr>
            <a:xfrm>
              <a:off x="4075195" y="4776016"/>
              <a:ext cx="993611" cy="1446550"/>
              <a:chOff x="4075195" y="2373082"/>
              <a:chExt cx="993611" cy="1446550"/>
            </a:xfrm>
          </p:grpSpPr>
          <p:sp>
            <p:nvSpPr>
              <p:cNvPr id="21" name="Oval 20">
                <a:extLst>
                  <a:ext uri="{FF2B5EF4-FFF2-40B4-BE49-F238E27FC236}">
                    <a16:creationId xmlns="" xmlns:a16="http://schemas.microsoft.com/office/drawing/2014/main" id="{31C90794-2C63-11B7-80C6-D0ABE11A4A0D}"/>
                  </a:ext>
                </a:extLst>
              </p:cNvPr>
              <p:cNvSpPr/>
              <p:nvPr/>
            </p:nvSpPr>
            <p:spPr>
              <a:xfrm>
                <a:off x="4075195" y="2643094"/>
                <a:ext cx="993611" cy="993611"/>
              </a:xfrm>
              <a:prstGeom prst="ellipse">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a:extLst>
                  <a:ext uri="{FF2B5EF4-FFF2-40B4-BE49-F238E27FC236}">
                    <a16:creationId xmlns="" xmlns:a16="http://schemas.microsoft.com/office/drawing/2014/main" id="{126A69BB-B430-EA7C-04B9-8B20337D5E49}"/>
                  </a:ext>
                </a:extLst>
              </p:cNvPr>
              <p:cNvSpPr txBox="1"/>
              <p:nvPr/>
            </p:nvSpPr>
            <p:spPr>
              <a:xfrm>
                <a:off x="4180330" y="2373082"/>
                <a:ext cx="783340" cy="1446550"/>
              </a:xfrm>
              <a:prstGeom prst="rect">
                <a:avLst/>
              </a:prstGeom>
              <a:noFill/>
            </p:spPr>
            <p:txBody>
              <a:bodyPr wrap="square" rtlCol="0">
                <a:spAutoFit/>
              </a:bodyPr>
              <a:lstStyle/>
              <a:p>
                <a:r>
                  <a:rPr lang="en-GB" sz="8800" b="1" dirty="0">
                    <a:solidFill>
                      <a:schemeClr val="bg1"/>
                    </a:solidFill>
                    <a:latin typeface="Mali" panose="00000500000000000000" pitchFamily="2" charset="-34"/>
                    <a:cs typeface="Mali" panose="00000500000000000000" pitchFamily="2" charset="-34"/>
                  </a:rPr>
                  <a:t>=</a:t>
                </a:r>
                <a:endParaRPr lang="en-GB" sz="4000" b="1" dirty="0">
                  <a:solidFill>
                    <a:schemeClr val="bg1"/>
                  </a:solidFill>
                  <a:latin typeface="Mali" panose="00000500000000000000" pitchFamily="2" charset="-34"/>
                  <a:cs typeface="Mali" panose="00000500000000000000" pitchFamily="2" charset="-34"/>
                </a:endParaRPr>
              </a:p>
            </p:txBody>
          </p:sp>
        </p:grpSp>
      </p:grpSp>
      <p:sp>
        <p:nvSpPr>
          <p:cNvPr id="23" name="TextBox 22">
            <a:extLst>
              <a:ext uri="{FF2B5EF4-FFF2-40B4-BE49-F238E27FC236}">
                <a16:creationId xmlns="" xmlns:a16="http://schemas.microsoft.com/office/drawing/2014/main" id="{5C5DCB50-F615-900E-7847-3C1314580803}"/>
              </a:ext>
            </a:extLst>
          </p:cNvPr>
          <p:cNvSpPr txBox="1"/>
          <p:nvPr/>
        </p:nvSpPr>
        <p:spPr>
          <a:xfrm>
            <a:off x="795383" y="5219668"/>
            <a:ext cx="3279547" cy="646331"/>
          </a:xfrm>
          <a:prstGeom prst="rect">
            <a:avLst/>
          </a:prstGeom>
          <a:noFill/>
        </p:spPr>
        <p:txBody>
          <a:bodyPr wrap="square">
            <a:spAutoFit/>
          </a:bodyPr>
          <a:lstStyle/>
          <a:p>
            <a:pPr lvl="0" algn="ctr">
              <a:buClr>
                <a:srgbClr val="000000"/>
              </a:buClr>
              <a:buSzPts val="3200"/>
            </a:pPr>
            <a:r>
              <a:rPr lang="en-GB" sz="3600" b="1" dirty="0">
                <a:solidFill>
                  <a:schemeClr val="dk1"/>
                </a:solidFill>
                <a:latin typeface="Mali" panose="00000500000000000000" pitchFamily="2" charset="-34"/>
                <a:ea typeface="Roboto"/>
                <a:cs typeface="Mali" panose="00000500000000000000" pitchFamily="2" charset="-34"/>
                <a:sym typeface="Roboto"/>
              </a:rPr>
              <a:t>Start</a:t>
            </a:r>
            <a:endParaRPr lang="en-GB" sz="2000" b="1" dirty="0">
              <a:solidFill>
                <a:schemeClr val="dk1"/>
              </a:solidFill>
              <a:latin typeface="Mali" panose="00000500000000000000" pitchFamily="2" charset="-34"/>
              <a:ea typeface="Roboto"/>
              <a:cs typeface="Mali" panose="00000500000000000000" pitchFamily="2" charset="-34"/>
              <a:sym typeface="Roboto"/>
            </a:endParaRPr>
          </a:p>
        </p:txBody>
      </p:sp>
      <p:sp>
        <p:nvSpPr>
          <p:cNvPr id="24" name="TextBox 23">
            <a:extLst>
              <a:ext uri="{FF2B5EF4-FFF2-40B4-BE49-F238E27FC236}">
                <a16:creationId xmlns="" xmlns:a16="http://schemas.microsoft.com/office/drawing/2014/main" id="{9DFD7174-E12A-7D3E-7EF2-B6BCCEC692B4}"/>
              </a:ext>
            </a:extLst>
          </p:cNvPr>
          <p:cNvSpPr txBox="1"/>
          <p:nvPr/>
        </p:nvSpPr>
        <p:spPr>
          <a:xfrm>
            <a:off x="5068542" y="5219668"/>
            <a:ext cx="3280075" cy="646331"/>
          </a:xfrm>
          <a:prstGeom prst="rect">
            <a:avLst/>
          </a:prstGeom>
          <a:noFill/>
        </p:spPr>
        <p:txBody>
          <a:bodyPr wrap="square">
            <a:spAutoFit/>
          </a:bodyPr>
          <a:lstStyle/>
          <a:p>
            <a:pPr lvl="0" algn="ctr">
              <a:buClr>
                <a:srgbClr val="000000"/>
              </a:buClr>
              <a:buSzPts val="3600"/>
            </a:pPr>
            <a:r>
              <a:rPr lang="en-GB" sz="3600" b="1" dirty="0">
                <a:solidFill>
                  <a:schemeClr val="dk1"/>
                </a:solidFill>
                <a:latin typeface="Mali" panose="00000500000000000000" pitchFamily="2" charset="-34"/>
                <a:ea typeface="Roboto"/>
                <a:cs typeface="Mali" panose="00000500000000000000" pitchFamily="2" charset="-34"/>
                <a:sym typeface="Roboto"/>
              </a:rPr>
              <a:t>Start</a:t>
            </a:r>
            <a:r>
              <a:rPr lang="en-GB" sz="3600" b="1" dirty="0">
                <a:solidFill>
                  <a:srgbClr val="E94E13"/>
                </a:solidFill>
                <a:latin typeface="Mali" panose="00000500000000000000" pitchFamily="2" charset="-34"/>
                <a:ea typeface="Roboto"/>
                <a:cs typeface="Mali" panose="00000500000000000000" pitchFamily="2" charset="-34"/>
                <a:sym typeface="Roboto"/>
              </a:rPr>
              <a:t>ed</a:t>
            </a:r>
            <a:endParaRPr lang="en-GB" sz="2000" b="1" dirty="0">
              <a:solidFill>
                <a:srgbClr val="E94E13"/>
              </a:solidFill>
              <a:latin typeface="Mali" panose="00000500000000000000" pitchFamily="2" charset="-34"/>
              <a:ea typeface="Roboto"/>
              <a:cs typeface="Mali" panose="00000500000000000000" pitchFamily="2" charset="-34"/>
              <a:sym typeface="Roboto"/>
            </a:endParaRPr>
          </a:p>
        </p:txBody>
      </p:sp>
    </p:spTree>
    <p:extLst>
      <p:ext uri="{BB962C8B-B14F-4D97-AF65-F5344CB8AC3E}">
        <p14:creationId xmlns:p14="http://schemas.microsoft.com/office/powerpoint/2010/main" val="70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500"/>
                            </p:stCondLst>
                            <p:childTnLst>
                              <p:par>
                                <p:cTn id="24" presetID="2" presetClass="entr" presetSubtype="4"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par>
                          <p:cTn id="38" fill="hold">
                            <p:stCondLst>
                              <p:cond delay="500"/>
                            </p:stCondLst>
                            <p:childTnLst>
                              <p:par>
                                <p:cTn id="39" presetID="2" presetClass="entr" presetSubtype="4"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6" grpId="0"/>
      <p:bldP spid="17" grpId="0"/>
      <p:bldP spid="2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C3BF59-5D4D-ABD9-5E28-E395AD5B5447}"/>
              </a:ext>
            </a:extLst>
          </p:cNvPr>
          <p:cNvSpPr>
            <a:spLocks noGrp="1"/>
          </p:cNvSpPr>
          <p:nvPr>
            <p:ph type="title"/>
          </p:nvPr>
        </p:nvSpPr>
        <p:spPr/>
        <p:txBody>
          <a:bodyPr/>
          <a:lstStyle/>
          <a:p>
            <a:r>
              <a:rPr lang="en-GB" sz="3200" dirty="0"/>
              <a:t>Quy </a:t>
            </a:r>
            <a:r>
              <a:rPr lang="en-GB" sz="3200" dirty="0" err="1"/>
              <a:t>tắc</a:t>
            </a:r>
            <a:r>
              <a:rPr lang="en-GB" sz="3200" dirty="0"/>
              <a:t> </a:t>
            </a:r>
            <a:r>
              <a:rPr lang="en-GB" sz="3200" dirty="0" err="1"/>
              <a:t>thêm</a:t>
            </a:r>
            <a:r>
              <a:rPr lang="en-GB" sz="3200" dirty="0"/>
              <a:t> </a:t>
            </a:r>
            <a:r>
              <a:rPr lang="en-GB" sz="3200" dirty="0" err="1"/>
              <a:t>đuôi</a:t>
            </a:r>
            <a:r>
              <a:rPr lang="en-GB" sz="3200" dirty="0"/>
              <a:t> –ed </a:t>
            </a:r>
            <a:r>
              <a:rPr lang="en-GB" sz="3200" dirty="0" err="1"/>
              <a:t>sau</a:t>
            </a:r>
            <a:r>
              <a:rPr lang="en-GB" sz="3200" dirty="0"/>
              <a:t> </a:t>
            </a:r>
            <a:r>
              <a:rPr lang="en-GB" sz="3200" dirty="0" err="1"/>
              <a:t>động</a:t>
            </a:r>
            <a:r>
              <a:rPr lang="en-GB" sz="3200" dirty="0"/>
              <a:t> </a:t>
            </a:r>
            <a:r>
              <a:rPr lang="en-GB" sz="3200" dirty="0" err="1"/>
              <a:t>từ</a:t>
            </a:r>
            <a:endParaRPr lang="en-GB" sz="3200" dirty="0"/>
          </a:p>
        </p:txBody>
      </p:sp>
      <p:sp>
        <p:nvSpPr>
          <p:cNvPr id="3" name="TextBox 2">
            <a:extLst>
              <a:ext uri="{FF2B5EF4-FFF2-40B4-BE49-F238E27FC236}">
                <a16:creationId xmlns="" xmlns:a16="http://schemas.microsoft.com/office/drawing/2014/main" id="{EC8D75EB-95A8-A094-7951-B3357C9EA072}"/>
              </a:ext>
            </a:extLst>
          </p:cNvPr>
          <p:cNvSpPr txBox="1"/>
          <p:nvPr/>
        </p:nvSpPr>
        <p:spPr>
          <a:xfrm>
            <a:off x="967532" y="1789591"/>
            <a:ext cx="7208937" cy="584775"/>
          </a:xfrm>
          <a:prstGeom prst="rect">
            <a:avLst/>
          </a:prstGeom>
          <a:noFill/>
        </p:spPr>
        <p:txBody>
          <a:bodyPr wrap="square">
            <a:spAutoFit/>
          </a:bodyPr>
          <a:lstStyle/>
          <a:p>
            <a:pPr lvl="0">
              <a:buClr>
                <a:srgbClr val="000000"/>
              </a:buClr>
              <a:buSzPts val="1600"/>
            </a:pPr>
            <a:r>
              <a:rPr lang="vi-VN" sz="1600" b="1" dirty="0">
                <a:solidFill>
                  <a:schemeClr val="dk1"/>
                </a:solidFill>
                <a:latin typeface="Mali" panose="00000500000000000000" pitchFamily="2" charset="-34"/>
                <a:ea typeface="Roboto"/>
                <a:cs typeface="Mali" panose="00000500000000000000" pitchFamily="2" charset="-34"/>
                <a:sym typeface="Roboto"/>
              </a:rPr>
              <a:t>Những động từ tận cùng bằng E (câm), EE ta chỉ việc thêm D vào cuối động từ đó.</a:t>
            </a:r>
          </a:p>
        </p:txBody>
      </p:sp>
      <p:grpSp>
        <p:nvGrpSpPr>
          <p:cNvPr id="4" name="Group 3">
            <a:extLst>
              <a:ext uri="{FF2B5EF4-FFF2-40B4-BE49-F238E27FC236}">
                <a16:creationId xmlns="" xmlns:a16="http://schemas.microsoft.com/office/drawing/2014/main" id="{F82CB0D7-B852-910A-9EDC-F6B5BCB25F43}"/>
              </a:ext>
            </a:extLst>
          </p:cNvPr>
          <p:cNvGrpSpPr/>
          <p:nvPr/>
        </p:nvGrpSpPr>
        <p:grpSpPr>
          <a:xfrm>
            <a:off x="755650" y="2263005"/>
            <a:ext cx="7632700" cy="1446550"/>
            <a:chOff x="755650" y="2263005"/>
            <a:chExt cx="7632700" cy="1446550"/>
          </a:xfrm>
        </p:grpSpPr>
        <p:sp>
          <p:nvSpPr>
            <p:cNvPr id="5" name="Rectangle 4">
              <a:extLst>
                <a:ext uri="{FF2B5EF4-FFF2-40B4-BE49-F238E27FC236}">
                  <a16:creationId xmlns="" xmlns:a16="http://schemas.microsoft.com/office/drawing/2014/main" id="{66D1364F-291E-5772-91B8-F7A73AF57FCF}"/>
                </a:ext>
              </a:extLst>
            </p:cNvPr>
            <p:cNvSpPr/>
            <p:nvPr/>
          </p:nvSpPr>
          <p:spPr>
            <a:xfrm>
              <a:off x="755650" y="2650915"/>
              <a:ext cx="7632700" cy="757815"/>
            </a:xfrm>
            <a:prstGeom prst="rect">
              <a:avLst/>
            </a:prstGeom>
            <a:solidFill>
              <a:schemeClr val="bg1"/>
            </a:solid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a:extLst>
                <a:ext uri="{FF2B5EF4-FFF2-40B4-BE49-F238E27FC236}">
                  <a16:creationId xmlns="" xmlns:a16="http://schemas.microsoft.com/office/drawing/2014/main" id="{A2D35DFE-BDBC-154A-676E-B0797BB6C1E9}"/>
                </a:ext>
              </a:extLst>
            </p:cNvPr>
            <p:cNvGrpSpPr/>
            <p:nvPr/>
          </p:nvGrpSpPr>
          <p:grpSpPr>
            <a:xfrm>
              <a:off x="4075195" y="2263005"/>
              <a:ext cx="993611" cy="1446550"/>
              <a:chOff x="4075195" y="2373082"/>
              <a:chExt cx="993611" cy="1446550"/>
            </a:xfrm>
          </p:grpSpPr>
          <p:sp>
            <p:nvSpPr>
              <p:cNvPr id="7" name="Oval 6">
                <a:extLst>
                  <a:ext uri="{FF2B5EF4-FFF2-40B4-BE49-F238E27FC236}">
                    <a16:creationId xmlns="" xmlns:a16="http://schemas.microsoft.com/office/drawing/2014/main" id="{E0757F3C-DAFA-0657-318C-605449CE5ADE}"/>
                  </a:ext>
                </a:extLst>
              </p:cNvPr>
              <p:cNvSpPr/>
              <p:nvPr/>
            </p:nvSpPr>
            <p:spPr>
              <a:xfrm>
                <a:off x="4075195" y="2643094"/>
                <a:ext cx="993611" cy="993611"/>
              </a:xfrm>
              <a:prstGeom prst="ellipse">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 xmlns:a16="http://schemas.microsoft.com/office/drawing/2014/main" id="{D0E3659D-66B1-4C17-DABF-9E03CD449EDF}"/>
                  </a:ext>
                </a:extLst>
              </p:cNvPr>
              <p:cNvSpPr txBox="1"/>
              <p:nvPr/>
            </p:nvSpPr>
            <p:spPr>
              <a:xfrm>
                <a:off x="4180330" y="2373082"/>
                <a:ext cx="783340" cy="1446550"/>
              </a:xfrm>
              <a:prstGeom prst="rect">
                <a:avLst/>
              </a:prstGeom>
              <a:noFill/>
            </p:spPr>
            <p:txBody>
              <a:bodyPr wrap="square" rtlCol="0">
                <a:spAutoFit/>
              </a:bodyPr>
              <a:lstStyle/>
              <a:p>
                <a:r>
                  <a:rPr lang="en-GB" sz="8800" b="1" dirty="0">
                    <a:solidFill>
                      <a:schemeClr val="bg1"/>
                    </a:solidFill>
                    <a:latin typeface="Mali" panose="00000500000000000000" pitchFamily="2" charset="-34"/>
                    <a:cs typeface="Mali" panose="00000500000000000000" pitchFamily="2" charset="-34"/>
                  </a:rPr>
                  <a:t>=</a:t>
                </a:r>
                <a:endParaRPr lang="en-GB" sz="4000" b="1" dirty="0">
                  <a:solidFill>
                    <a:schemeClr val="bg1"/>
                  </a:solidFill>
                  <a:latin typeface="Mali" panose="00000500000000000000" pitchFamily="2" charset="-34"/>
                  <a:cs typeface="Mali" panose="00000500000000000000" pitchFamily="2" charset="-34"/>
                </a:endParaRPr>
              </a:p>
            </p:txBody>
          </p:sp>
        </p:grpSp>
      </p:grpSp>
      <p:sp>
        <p:nvSpPr>
          <p:cNvPr id="9" name="TextBox 8">
            <a:extLst>
              <a:ext uri="{FF2B5EF4-FFF2-40B4-BE49-F238E27FC236}">
                <a16:creationId xmlns="" xmlns:a16="http://schemas.microsoft.com/office/drawing/2014/main" id="{D8F48F0B-33FD-8F33-CA7C-2BA72508270F}"/>
              </a:ext>
            </a:extLst>
          </p:cNvPr>
          <p:cNvSpPr txBox="1"/>
          <p:nvPr/>
        </p:nvSpPr>
        <p:spPr>
          <a:xfrm>
            <a:off x="795383" y="2706657"/>
            <a:ext cx="3279547" cy="646331"/>
          </a:xfrm>
          <a:prstGeom prst="rect">
            <a:avLst/>
          </a:prstGeom>
          <a:noFill/>
        </p:spPr>
        <p:txBody>
          <a:bodyPr wrap="square">
            <a:spAutoFit/>
          </a:bodyPr>
          <a:lstStyle/>
          <a:p>
            <a:pPr lvl="0" algn="ctr">
              <a:buClr>
                <a:srgbClr val="000000"/>
              </a:buClr>
              <a:buSzPts val="3200"/>
            </a:pPr>
            <a:r>
              <a:rPr lang="en-GB" sz="3600" b="1" dirty="0">
                <a:solidFill>
                  <a:schemeClr val="dk1"/>
                </a:solidFill>
                <a:latin typeface="Mali" panose="00000500000000000000" pitchFamily="2" charset="-34"/>
                <a:ea typeface="Roboto"/>
                <a:cs typeface="Mali" panose="00000500000000000000" pitchFamily="2" charset="-34"/>
                <a:sym typeface="Roboto"/>
              </a:rPr>
              <a:t>Smile</a:t>
            </a:r>
            <a:endParaRPr lang="en-GB" sz="2000" b="1" dirty="0">
              <a:solidFill>
                <a:schemeClr val="dk1"/>
              </a:solidFill>
              <a:latin typeface="Mali" panose="00000500000000000000" pitchFamily="2" charset="-34"/>
              <a:ea typeface="Roboto"/>
              <a:cs typeface="Mali" panose="00000500000000000000" pitchFamily="2" charset="-34"/>
              <a:sym typeface="Roboto"/>
            </a:endParaRPr>
          </a:p>
        </p:txBody>
      </p:sp>
      <p:sp>
        <p:nvSpPr>
          <p:cNvPr id="10" name="TextBox 9">
            <a:extLst>
              <a:ext uri="{FF2B5EF4-FFF2-40B4-BE49-F238E27FC236}">
                <a16:creationId xmlns="" xmlns:a16="http://schemas.microsoft.com/office/drawing/2014/main" id="{3F2A266B-90B6-8B6F-1DB8-01EA69BC4596}"/>
              </a:ext>
            </a:extLst>
          </p:cNvPr>
          <p:cNvSpPr txBox="1"/>
          <p:nvPr/>
        </p:nvSpPr>
        <p:spPr>
          <a:xfrm>
            <a:off x="5068542" y="2706657"/>
            <a:ext cx="3280075" cy="646331"/>
          </a:xfrm>
          <a:prstGeom prst="rect">
            <a:avLst/>
          </a:prstGeom>
          <a:noFill/>
        </p:spPr>
        <p:txBody>
          <a:bodyPr wrap="square">
            <a:spAutoFit/>
          </a:bodyPr>
          <a:lstStyle/>
          <a:p>
            <a:pPr lvl="0" algn="ctr">
              <a:buClr>
                <a:srgbClr val="000000"/>
              </a:buClr>
              <a:buSzPts val="3600"/>
            </a:pPr>
            <a:r>
              <a:rPr lang="en-GB" sz="3600" b="1" dirty="0">
                <a:solidFill>
                  <a:schemeClr val="dk1"/>
                </a:solidFill>
                <a:latin typeface="Mali" panose="00000500000000000000" pitchFamily="2" charset="-34"/>
                <a:ea typeface="Roboto"/>
                <a:cs typeface="Mali" panose="00000500000000000000" pitchFamily="2" charset="-34"/>
                <a:sym typeface="Roboto"/>
              </a:rPr>
              <a:t>Smile</a:t>
            </a:r>
            <a:r>
              <a:rPr lang="en-GB" sz="3600" b="1" dirty="0">
                <a:solidFill>
                  <a:srgbClr val="E94E13"/>
                </a:solidFill>
                <a:latin typeface="Mali" panose="00000500000000000000" pitchFamily="2" charset="-34"/>
                <a:ea typeface="Roboto"/>
                <a:cs typeface="Mali" panose="00000500000000000000" pitchFamily="2" charset="-34"/>
                <a:sym typeface="Roboto"/>
              </a:rPr>
              <a:t>d</a:t>
            </a:r>
            <a:endParaRPr lang="en-GB" sz="2000" b="1" dirty="0">
              <a:solidFill>
                <a:srgbClr val="E94E13"/>
              </a:solidFill>
              <a:latin typeface="Mali" panose="00000500000000000000" pitchFamily="2" charset="-34"/>
              <a:ea typeface="Roboto"/>
              <a:cs typeface="Mali" panose="00000500000000000000" pitchFamily="2" charset="-34"/>
              <a:sym typeface="Roboto"/>
            </a:endParaRPr>
          </a:p>
        </p:txBody>
      </p:sp>
      <p:grpSp>
        <p:nvGrpSpPr>
          <p:cNvPr id="11" name="Group 10">
            <a:extLst>
              <a:ext uri="{FF2B5EF4-FFF2-40B4-BE49-F238E27FC236}">
                <a16:creationId xmlns="" xmlns:a16="http://schemas.microsoft.com/office/drawing/2014/main" id="{1E30767A-FD9F-EC9D-8AD9-1974664DAEEF}"/>
              </a:ext>
            </a:extLst>
          </p:cNvPr>
          <p:cNvGrpSpPr/>
          <p:nvPr/>
        </p:nvGrpSpPr>
        <p:grpSpPr>
          <a:xfrm>
            <a:off x="755650" y="3519510"/>
            <a:ext cx="7632700" cy="1446550"/>
            <a:chOff x="755650" y="3519510"/>
            <a:chExt cx="7632700" cy="1446550"/>
          </a:xfrm>
        </p:grpSpPr>
        <p:sp>
          <p:nvSpPr>
            <p:cNvPr id="12" name="Rectangle 11">
              <a:extLst>
                <a:ext uri="{FF2B5EF4-FFF2-40B4-BE49-F238E27FC236}">
                  <a16:creationId xmlns="" xmlns:a16="http://schemas.microsoft.com/office/drawing/2014/main" id="{E2326898-76BF-3BFF-CA51-E5538B072DA2}"/>
                </a:ext>
              </a:extLst>
            </p:cNvPr>
            <p:cNvSpPr/>
            <p:nvPr/>
          </p:nvSpPr>
          <p:spPr>
            <a:xfrm>
              <a:off x="755650" y="3907420"/>
              <a:ext cx="7632700" cy="757815"/>
            </a:xfrm>
            <a:prstGeom prst="rect">
              <a:avLst/>
            </a:prstGeom>
            <a:solidFill>
              <a:schemeClr val="bg1"/>
            </a:solid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a:extLst>
                <a:ext uri="{FF2B5EF4-FFF2-40B4-BE49-F238E27FC236}">
                  <a16:creationId xmlns="" xmlns:a16="http://schemas.microsoft.com/office/drawing/2014/main" id="{719F1CF5-39D6-DB1D-0FE2-B4B74A192DB5}"/>
                </a:ext>
              </a:extLst>
            </p:cNvPr>
            <p:cNvGrpSpPr/>
            <p:nvPr/>
          </p:nvGrpSpPr>
          <p:grpSpPr>
            <a:xfrm>
              <a:off x="4075195" y="3519510"/>
              <a:ext cx="993611" cy="1446550"/>
              <a:chOff x="4075195" y="2373082"/>
              <a:chExt cx="993611" cy="1446550"/>
            </a:xfrm>
          </p:grpSpPr>
          <p:sp>
            <p:nvSpPr>
              <p:cNvPr id="14" name="Oval 13">
                <a:extLst>
                  <a:ext uri="{FF2B5EF4-FFF2-40B4-BE49-F238E27FC236}">
                    <a16:creationId xmlns="" xmlns:a16="http://schemas.microsoft.com/office/drawing/2014/main" id="{794ADFC2-9BE2-D7F4-2562-41939535F126}"/>
                  </a:ext>
                </a:extLst>
              </p:cNvPr>
              <p:cNvSpPr/>
              <p:nvPr/>
            </p:nvSpPr>
            <p:spPr>
              <a:xfrm>
                <a:off x="4075195" y="2643094"/>
                <a:ext cx="993611" cy="993611"/>
              </a:xfrm>
              <a:prstGeom prst="ellipse">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 xmlns:a16="http://schemas.microsoft.com/office/drawing/2014/main" id="{F8986FD9-CC3F-7B17-7368-2347B61BD15F}"/>
                  </a:ext>
                </a:extLst>
              </p:cNvPr>
              <p:cNvSpPr txBox="1"/>
              <p:nvPr/>
            </p:nvSpPr>
            <p:spPr>
              <a:xfrm>
                <a:off x="4180330" y="2373082"/>
                <a:ext cx="783340" cy="1446550"/>
              </a:xfrm>
              <a:prstGeom prst="rect">
                <a:avLst/>
              </a:prstGeom>
              <a:noFill/>
            </p:spPr>
            <p:txBody>
              <a:bodyPr wrap="square" rtlCol="0">
                <a:spAutoFit/>
              </a:bodyPr>
              <a:lstStyle/>
              <a:p>
                <a:r>
                  <a:rPr lang="en-GB" sz="8800" b="1" dirty="0">
                    <a:solidFill>
                      <a:schemeClr val="bg1"/>
                    </a:solidFill>
                    <a:latin typeface="Mali" panose="00000500000000000000" pitchFamily="2" charset="-34"/>
                    <a:cs typeface="Mali" panose="00000500000000000000" pitchFamily="2" charset="-34"/>
                  </a:rPr>
                  <a:t>=</a:t>
                </a:r>
                <a:endParaRPr lang="en-GB" sz="4000" b="1" dirty="0">
                  <a:solidFill>
                    <a:schemeClr val="bg1"/>
                  </a:solidFill>
                  <a:latin typeface="Mali" panose="00000500000000000000" pitchFamily="2" charset="-34"/>
                  <a:cs typeface="Mali" panose="00000500000000000000" pitchFamily="2" charset="-34"/>
                </a:endParaRPr>
              </a:p>
            </p:txBody>
          </p:sp>
        </p:grpSp>
      </p:grpSp>
      <p:sp>
        <p:nvSpPr>
          <p:cNvPr id="16" name="TextBox 15">
            <a:extLst>
              <a:ext uri="{FF2B5EF4-FFF2-40B4-BE49-F238E27FC236}">
                <a16:creationId xmlns="" xmlns:a16="http://schemas.microsoft.com/office/drawing/2014/main" id="{F0C8F0E2-8448-3E39-F8A0-B0FB50CC1EA7}"/>
              </a:ext>
            </a:extLst>
          </p:cNvPr>
          <p:cNvSpPr txBox="1"/>
          <p:nvPr/>
        </p:nvSpPr>
        <p:spPr>
          <a:xfrm>
            <a:off x="795383" y="3963162"/>
            <a:ext cx="3279547" cy="646331"/>
          </a:xfrm>
          <a:prstGeom prst="rect">
            <a:avLst/>
          </a:prstGeom>
          <a:noFill/>
        </p:spPr>
        <p:txBody>
          <a:bodyPr wrap="square">
            <a:spAutoFit/>
          </a:bodyPr>
          <a:lstStyle/>
          <a:p>
            <a:pPr lvl="0" algn="ctr">
              <a:buClr>
                <a:srgbClr val="000000"/>
              </a:buClr>
              <a:buSzPts val="3200"/>
            </a:pPr>
            <a:r>
              <a:rPr lang="en-GB" sz="3600" b="1" dirty="0">
                <a:solidFill>
                  <a:schemeClr val="dk1"/>
                </a:solidFill>
                <a:latin typeface="Mali" panose="00000500000000000000" pitchFamily="2" charset="-34"/>
                <a:ea typeface="Roboto"/>
                <a:cs typeface="Mali" panose="00000500000000000000" pitchFamily="2" charset="-34"/>
                <a:sym typeface="Roboto"/>
              </a:rPr>
              <a:t>Change</a:t>
            </a:r>
            <a:endParaRPr lang="en-GB" sz="2000" b="1" dirty="0">
              <a:solidFill>
                <a:schemeClr val="dk1"/>
              </a:solidFill>
              <a:latin typeface="Mali" panose="00000500000000000000" pitchFamily="2" charset="-34"/>
              <a:ea typeface="Roboto"/>
              <a:cs typeface="Mali" panose="00000500000000000000" pitchFamily="2" charset="-34"/>
              <a:sym typeface="Roboto"/>
            </a:endParaRPr>
          </a:p>
        </p:txBody>
      </p:sp>
      <p:sp>
        <p:nvSpPr>
          <p:cNvPr id="17" name="TextBox 16">
            <a:extLst>
              <a:ext uri="{FF2B5EF4-FFF2-40B4-BE49-F238E27FC236}">
                <a16:creationId xmlns="" xmlns:a16="http://schemas.microsoft.com/office/drawing/2014/main" id="{D681C73A-3DC2-F5D3-527A-6DCE1B94C156}"/>
              </a:ext>
            </a:extLst>
          </p:cNvPr>
          <p:cNvSpPr txBox="1"/>
          <p:nvPr/>
        </p:nvSpPr>
        <p:spPr>
          <a:xfrm>
            <a:off x="5068542" y="3963162"/>
            <a:ext cx="3280075" cy="646331"/>
          </a:xfrm>
          <a:prstGeom prst="rect">
            <a:avLst/>
          </a:prstGeom>
          <a:noFill/>
        </p:spPr>
        <p:txBody>
          <a:bodyPr wrap="square">
            <a:spAutoFit/>
          </a:bodyPr>
          <a:lstStyle/>
          <a:p>
            <a:pPr lvl="0" algn="ctr">
              <a:buClr>
                <a:srgbClr val="000000"/>
              </a:buClr>
              <a:buSzPts val="3600"/>
            </a:pPr>
            <a:r>
              <a:rPr lang="en-GB" sz="3600" b="1" dirty="0">
                <a:solidFill>
                  <a:schemeClr val="dk1"/>
                </a:solidFill>
                <a:latin typeface="Mali" panose="00000500000000000000" pitchFamily="2" charset="-34"/>
                <a:ea typeface="Roboto"/>
                <a:cs typeface="Mali" panose="00000500000000000000" pitchFamily="2" charset="-34"/>
                <a:sym typeface="Roboto"/>
              </a:rPr>
              <a:t>Change</a:t>
            </a:r>
            <a:r>
              <a:rPr lang="en-GB" sz="3600" b="1" dirty="0">
                <a:solidFill>
                  <a:srgbClr val="E94E13"/>
                </a:solidFill>
                <a:latin typeface="Mali" panose="00000500000000000000" pitchFamily="2" charset="-34"/>
                <a:ea typeface="Roboto"/>
                <a:cs typeface="Mali" panose="00000500000000000000" pitchFamily="2" charset="-34"/>
                <a:sym typeface="Roboto"/>
              </a:rPr>
              <a:t>d</a:t>
            </a:r>
            <a:endParaRPr lang="en-GB" sz="2000" b="1" dirty="0">
              <a:solidFill>
                <a:srgbClr val="E94E13"/>
              </a:solidFill>
              <a:latin typeface="Mali" panose="00000500000000000000" pitchFamily="2" charset="-34"/>
              <a:ea typeface="Roboto"/>
              <a:cs typeface="Mali" panose="00000500000000000000" pitchFamily="2" charset="-34"/>
              <a:sym typeface="Roboto"/>
            </a:endParaRPr>
          </a:p>
        </p:txBody>
      </p:sp>
      <p:grpSp>
        <p:nvGrpSpPr>
          <p:cNvPr id="18" name="Group 17">
            <a:extLst>
              <a:ext uri="{FF2B5EF4-FFF2-40B4-BE49-F238E27FC236}">
                <a16:creationId xmlns="" xmlns:a16="http://schemas.microsoft.com/office/drawing/2014/main" id="{E25A8432-BA5C-CCF3-E0D3-C07090D75B04}"/>
              </a:ext>
            </a:extLst>
          </p:cNvPr>
          <p:cNvGrpSpPr/>
          <p:nvPr/>
        </p:nvGrpSpPr>
        <p:grpSpPr>
          <a:xfrm>
            <a:off x="755650" y="4776016"/>
            <a:ext cx="7632700" cy="1446550"/>
            <a:chOff x="755650" y="4776016"/>
            <a:chExt cx="7632700" cy="1446550"/>
          </a:xfrm>
        </p:grpSpPr>
        <p:sp>
          <p:nvSpPr>
            <p:cNvPr id="19" name="Rectangle 18">
              <a:extLst>
                <a:ext uri="{FF2B5EF4-FFF2-40B4-BE49-F238E27FC236}">
                  <a16:creationId xmlns="" xmlns:a16="http://schemas.microsoft.com/office/drawing/2014/main" id="{C940FB1B-7C34-837D-F3FB-BF51A428AE54}"/>
                </a:ext>
              </a:extLst>
            </p:cNvPr>
            <p:cNvSpPr/>
            <p:nvPr/>
          </p:nvSpPr>
          <p:spPr>
            <a:xfrm>
              <a:off x="755650" y="5163926"/>
              <a:ext cx="7632700" cy="757815"/>
            </a:xfrm>
            <a:prstGeom prst="rect">
              <a:avLst/>
            </a:prstGeom>
            <a:solidFill>
              <a:schemeClr val="bg1"/>
            </a:solidFill>
            <a:ln w="571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 xmlns:a16="http://schemas.microsoft.com/office/drawing/2014/main" id="{657AACF9-7618-2E8A-8DD5-F4CA0564CEDE}"/>
                </a:ext>
              </a:extLst>
            </p:cNvPr>
            <p:cNvGrpSpPr/>
            <p:nvPr/>
          </p:nvGrpSpPr>
          <p:grpSpPr>
            <a:xfrm>
              <a:off x="4075195" y="4776016"/>
              <a:ext cx="993611" cy="1446550"/>
              <a:chOff x="4075195" y="2373082"/>
              <a:chExt cx="993611" cy="1446550"/>
            </a:xfrm>
          </p:grpSpPr>
          <p:sp>
            <p:nvSpPr>
              <p:cNvPr id="21" name="Oval 20">
                <a:extLst>
                  <a:ext uri="{FF2B5EF4-FFF2-40B4-BE49-F238E27FC236}">
                    <a16:creationId xmlns="" xmlns:a16="http://schemas.microsoft.com/office/drawing/2014/main" id="{31C90794-2C63-11B7-80C6-D0ABE11A4A0D}"/>
                  </a:ext>
                </a:extLst>
              </p:cNvPr>
              <p:cNvSpPr/>
              <p:nvPr/>
            </p:nvSpPr>
            <p:spPr>
              <a:xfrm>
                <a:off x="4075195" y="2643094"/>
                <a:ext cx="993611" cy="993611"/>
              </a:xfrm>
              <a:prstGeom prst="ellipse">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a:extLst>
                  <a:ext uri="{FF2B5EF4-FFF2-40B4-BE49-F238E27FC236}">
                    <a16:creationId xmlns="" xmlns:a16="http://schemas.microsoft.com/office/drawing/2014/main" id="{126A69BB-B430-EA7C-04B9-8B20337D5E49}"/>
                  </a:ext>
                </a:extLst>
              </p:cNvPr>
              <p:cNvSpPr txBox="1"/>
              <p:nvPr/>
            </p:nvSpPr>
            <p:spPr>
              <a:xfrm>
                <a:off x="4180330" y="2373082"/>
                <a:ext cx="783340" cy="1446550"/>
              </a:xfrm>
              <a:prstGeom prst="rect">
                <a:avLst/>
              </a:prstGeom>
              <a:noFill/>
            </p:spPr>
            <p:txBody>
              <a:bodyPr wrap="square" rtlCol="0">
                <a:spAutoFit/>
              </a:bodyPr>
              <a:lstStyle/>
              <a:p>
                <a:r>
                  <a:rPr lang="en-GB" sz="8800" b="1" dirty="0">
                    <a:solidFill>
                      <a:schemeClr val="bg1"/>
                    </a:solidFill>
                    <a:latin typeface="Mali" panose="00000500000000000000" pitchFamily="2" charset="-34"/>
                    <a:cs typeface="Mali" panose="00000500000000000000" pitchFamily="2" charset="-34"/>
                  </a:rPr>
                  <a:t>=</a:t>
                </a:r>
                <a:endParaRPr lang="en-GB" sz="4000" b="1" dirty="0">
                  <a:solidFill>
                    <a:schemeClr val="bg1"/>
                  </a:solidFill>
                  <a:latin typeface="Mali" panose="00000500000000000000" pitchFamily="2" charset="-34"/>
                  <a:cs typeface="Mali" panose="00000500000000000000" pitchFamily="2" charset="-34"/>
                </a:endParaRPr>
              </a:p>
            </p:txBody>
          </p:sp>
        </p:grpSp>
      </p:grpSp>
      <p:sp>
        <p:nvSpPr>
          <p:cNvPr id="23" name="TextBox 22">
            <a:extLst>
              <a:ext uri="{FF2B5EF4-FFF2-40B4-BE49-F238E27FC236}">
                <a16:creationId xmlns="" xmlns:a16="http://schemas.microsoft.com/office/drawing/2014/main" id="{5C5DCB50-F615-900E-7847-3C1314580803}"/>
              </a:ext>
            </a:extLst>
          </p:cNvPr>
          <p:cNvSpPr txBox="1"/>
          <p:nvPr/>
        </p:nvSpPr>
        <p:spPr>
          <a:xfrm>
            <a:off x="795383" y="5219668"/>
            <a:ext cx="3279547" cy="646331"/>
          </a:xfrm>
          <a:prstGeom prst="rect">
            <a:avLst/>
          </a:prstGeom>
          <a:noFill/>
        </p:spPr>
        <p:txBody>
          <a:bodyPr wrap="square">
            <a:spAutoFit/>
          </a:bodyPr>
          <a:lstStyle/>
          <a:p>
            <a:pPr lvl="0" algn="ctr">
              <a:buClr>
                <a:srgbClr val="000000"/>
              </a:buClr>
              <a:buSzPts val="3200"/>
            </a:pPr>
            <a:r>
              <a:rPr lang="en-GB" sz="3600" b="1" dirty="0">
                <a:solidFill>
                  <a:schemeClr val="dk1"/>
                </a:solidFill>
                <a:latin typeface="Mali" panose="00000500000000000000" pitchFamily="2" charset="-34"/>
                <a:ea typeface="Roboto"/>
                <a:cs typeface="Mali" panose="00000500000000000000" pitchFamily="2" charset="-34"/>
                <a:sym typeface="Roboto"/>
              </a:rPr>
              <a:t>Love</a:t>
            </a:r>
            <a:endParaRPr lang="en-GB" sz="2000" b="1" dirty="0">
              <a:solidFill>
                <a:schemeClr val="dk1"/>
              </a:solidFill>
              <a:latin typeface="Mali" panose="00000500000000000000" pitchFamily="2" charset="-34"/>
              <a:ea typeface="Roboto"/>
              <a:cs typeface="Mali" panose="00000500000000000000" pitchFamily="2" charset="-34"/>
              <a:sym typeface="Roboto"/>
            </a:endParaRPr>
          </a:p>
        </p:txBody>
      </p:sp>
      <p:sp>
        <p:nvSpPr>
          <p:cNvPr id="24" name="TextBox 23">
            <a:extLst>
              <a:ext uri="{FF2B5EF4-FFF2-40B4-BE49-F238E27FC236}">
                <a16:creationId xmlns="" xmlns:a16="http://schemas.microsoft.com/office/drawing/2014/main" id="{9DFD7174-E12A-7D3E-7EF2-B6BCCEC692B4}"/>
              </a:ext>
            </a:extLst>
          </p:cNvPr>
          <p:cNvSpPr txBox="1"/>
          <p:nvPr/>
        </p:nvSpPr>
        <p:spPr>
          <a:xfrm>
            <a:off x="5068542" y="5219668"/>
            <a:ext cx="3280075" cy="646331"/>
          </a:xfrm>
          <a:prstGeom prst="rect">
            <a:avLst/>
          </a:prstGeom>
          <a:noFill/>
        </p:spPr>
        <p:txBody>
          <a:bodyPr wrap="square">
            <a:spAutoFit/>
          </a:bodyPr>
          <a:lstStyle/>
          <a:p>
            <a:pPr lvl="0" algn="ctr">
              <a:buClr>
                <a:srgbClr val="000000"/>
              </a:buClr>
              <a:buSzPts val="3600"/>
            </a:pPr>
            <a:r>
              <a:rPr lang="en-GB" sz="3600" b="1" dirty="0">
                <a:solidFill>
                  <a:schemeClr val="dk1"/>
                </a:solidFill>
                <a:latin typeface="Mali" panose="00000500000000000000" pitchFamily="2" charset="-34"/>
                <a:ea typeface="Roboto"/>
                <a:cs typeface="Mali" panose="00000500000000000000" pitchFamily="2" charset="-34"/>
                <a:sym typeface="Roboto"/>
              </a:rPr>
              <a:t>Love</a:t>
            </a:r>
            <a:r>
              <a:rPr lang="en-GB" sz="3600" b="1" dirty="0">
                <a:solidFill>
                  <a:srgbClr val="E94E13"/>
                </a:solidFill>
                <a:latin typeface="Mali" panose="00000500000000000000" pitchFamily="2" charset="-34"/>
                <a:ea typeface="Roboto"/>
                <a:cs typeface="Mali" panose="00000500000000000000" pitchFamily="2" charset="-34"/>
                <a:sym typeface="Roboto"/>
              </a:rPr>
              <a:t>d</a:t>
            </a:r>
            <a:endParaRPr lang="en-GB" sz="2000" b="1" dirty="0">
              <a:solidFill>
                <a:srgbClr val="E94E13"/>
              </a:solidFill>
              <a:latin typeface="Mali" panose="00000500000000000000" pitchFamily="2" charset="-34"/>
              <a:ea typeface="Roboto"/>
              <a:cs typeface="Mali" panose="00000500000000000000" pitchFamily="2" charset="-34"/>
              <a:sym typeface="Roboto"/>
            </a:endParaRPr>
          </a:p>
        </p:txBody>
      </p:sp>
    </p:spTree>
    <p:extLst>
      <p:ext uri="{BB962C8B-B14F-4D97-AF65-F5344CB8AC3E}">
        <p14:creationId xmlns:p14="http://schemas.microsoft.com/office/powerpoint/2010/main" val="214556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500"/>
                            </p:stCondLst>
                            <p:childTnLst>
                              <p:par>
                                <p:cTn id="24" presetID="2" presetClass="entr" presetSubtype="4"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par>
                          <p:cTn id="38" fill="hold">
                            <p:stCondLst>
                              <p:cond delay="500"/>
                            </p:stCondLst>
                            <p:childTnLst>
                              <p:par>
                                <p:cTn id="39" presetID="2" presetClass="entr" presetSubtype="4"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6" grpId="0"/>
      <p:bldP spid="17" grpId="0"/>
      <p:bldP spid="23" grpId="0"/>
      <p:bldP spid="24" grpId="0"/>
    </p:bldLst>
  </p:timing>
</p:sld>
</file>

<file path=ppt/theme/theme1.xml><?xml version="1.0" encoding="utf-8"?>
<a:theme xmlns:a="http://schemas.openxmlformats.org/drawingml/2006/main" name="Slide Layouts">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 id="{AEAE8EFC-84E1-44A5-B19D-1CAE340B02B6}" vid="{010B92F8-2E9D-4993-ABC6-5071BBCC9E2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496</TotalTime>
  <Words>1369</Words>
  <Application>Microsoft Office PowerPoint</Application>
  <PresentationFormat>On-screen Show (4:3)</PresentationFormat>
  <Paragraphs>258</Paragraphs>
  <Slides>31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Roboto</vt:lpstr>
      <vt:lpstr>UTM Swiss Condensed</vt:lpstr>
      <vt:lpstr>Mali</vt:lpstr>
      <vt:lpstr>Calibri</vt:lpstr>
      <vt:lpstr>Twinkl</vt:lpstr>
      <vt:lpstr>Times New Roman</vt:lpstr>
      <vt:lpstr>Arial</vt:lpstr>
      <vt:lpstr>Slide Layouts</vt:lpstr>
      <vt:lpstr>PowerPoint Presentation</vt:lpstr>
      <vt:lpstr>Thì quá khứ đơn– Simple Past</vt:lpstr>
      <vt:lpstr>Thì quá khứ đơn– Simple Past</vt:lpstr>
      <vt:lpstr>Thì quá khứ đơn– Simple Past</vt:lpstr>
      <vt:lpstr>Thì quá khứ đơn– Simple Past</vt:lpstr>
      <vt:lpstr>Công thức của thì quá khứ đơn</vt:lpstr>
      <vt:lpstr>Quy tắc sử dụng động từ to be</vt:lpstr>
      <vt:lpstr>Quy tắc thêm đuôi –ed sau động từ</vt:lpstr>
      <vt:lpstr>Quy tắc thêm đuôi –ed sau động từ</vt:lpstr>
      <vt:lpstr>Quy tắc thêm đuôi –ed sau động từ</vt:lpstr>
      <vt:lpstr>Quy tắc thêm đuôi –ed sau động từ</vt:lpstr>
      <vt:lpstr>Quy tắc thêm đuôi –ed sau động từ</vt:lpstr>
      <vt:lpstr>Quy tắc thêm đuôi –ed sau động từ</vt:lpstr>
      <vt:lpstr>Động từ bất quy tắc</vt:lpstr>
      <vt:lpstr>Dấu hiệu nhận biết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hãy đọc kỹ câu bên dưới và lựa chọn đáp án đúng.</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twinkl twinkl</dc:creator>
  <cp:lastModifiedBy>SAMWATEK 22</cp:lastModifiedBy>
  <cp:revision>95</cp:revision>
  <dcterms:created xsi:type="dcterms:W3CDTF">2022-05-20T09:09:51Z</dcterms:created>
  <dcterms:modified xsi:type="dcterms:W3CDTF">2025-07-29T02:02:35Z</dcterms:modified>
</cp:coreProperties>
</file>