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0" r:id="rId2"/>
    <p:sldMasterId id="2147483713" r:id="rId3"/>
    <p:sldMasterId id="2147483725" r:id="rId4"/>
  </p:sldMasterIdLst>
  <p:notesMasterIdLst>
    <p:notesMasterId r:id="rId16"/>
  </p:notesMasterIdLst>
  <p:sldIdLst>
    <p:sldId id="256" r:id="rId5"/>
    <p:sldId id="328" r:id="rId6"/>
    <p:sldId id="307" r:id="rId7"/>
    <p:sldId id="309" r:id="rId8"/>
    <p:sldId id="314" r:id="rId9"/>
    <p:sldId id="303" r:id="rId10"/>
    <p:sldId id="371" r:id="rId11"/>
    <p:sldId id="297" r:id="rId12"/>
    <p:sldId id="329" r:id="rId13"/>
    <p:sldId id="257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274CD-E197-4BC3-87F8-0FBD5B5B2A05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A3A43D-5A84-45BB-AC4F-22532FF0C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0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4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78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448016-32A1-4C0B-A00A-D1797A4C7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47E82DF-67AE-437E-A0EB-8A450642C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DFBE54-FF05-4370-842F-60AD7057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1F4CB0-1E02-4B59-8DD3-9452F1F15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14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130D9-C7F0-499D-9DFC-2B78B1AC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DCB696-3F1F-4C9D-9DE0-153B4396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E85C47-53FA-4164-9755-C5B9249E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1E75E-4E2A-474F-B647-BC7B065F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1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7E958-EEFC-4BE8-AE40-B51BD2AF7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F3FCE-D29C-40E9-B0AE-D6F0CAA4B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730C54-6849-49A2-A847-B7FB2425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FBB17-0F9F-42E0-A1E6-1C059E8F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6D8AE9-9097-4066-91C2-6EA20932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4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21445D-56F1-4C76-843B-424E76F0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68D17E-0094-4DBD-B69B-E5FC49E34C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0EAFA0-F332-4424-ADDF-F200295C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710154-2E50-4036-BA18-0515BB42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  <a:t>8/25/2021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B19B14-A49F-4EB3-BBAE-DDCB805B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3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A353B6-5F78-4622-BB18-3F99CEBD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B80D71-EE2C-40CA-A663-5F3F3D4B0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F6E61C-4DE2-4CCF-BF0C-6231102C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5F16E9F-4679-4C92-829B-6FB7EAF329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59215D-A627-40A0-BDB1-24B2DAE5B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5344D34-FF79-4122-801D-5FC505A8D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  <a:t>8/25/2021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32FD41-C0B4-43E2-AD7C-FDB437EA8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00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06E6E-4DAE-4CE2-A619-25B677679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346C47D-C5BE-4B93-9B41-D3C44018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  <a:t>8/25/2021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5E271-90F5-41E8-B6D3-D04D3E7C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59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95FC60-A46D-4078-9232-12F1EA13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  <a:t>8/25/2021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11059FD-4FB1-4056-A271-C43A052E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5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B7CE7A-64AF-48F2-92F2-3B612542B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3691D8-0C9C-4284-B4F1-1481D6918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067389-71D9-4DA7-9A90-F64F7E14F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68E1E0-8A2A-49E8-957B-C098DE18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  <a:t>8/25/2021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A0C7D8-1902-4BFB-9E3D-27892713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8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87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356FC-A906-417B-BB5F-CA1651A77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7E88DCF-32C6-460B-8131-2188B9DF4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34C46BC-1BA0-4A72-A8DC-4C8C83ECF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B27D1-D8F1-43DD-9A6E-728B8DE84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  <a:t>8/25/2021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F1536A-3680-41F3-9955-708B12EE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26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C0B687-DB60-49FE-B24D-73995663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1B3F5E0-431B-4ED9-ADB7-B247A651F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255B3E-2D56-43E1-98BD-201B2E26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50914-0F13-4166-B717-84F541DD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7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52E3E1-0BD4-4831-A4F1-548A9E040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8410D2F-ED61-4BE4-AFA4-7EABCCF4A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65A3FD-734E-4FFE-B115-781B011E6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E64B4E-904C-4B4E-820B-53962A72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403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2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9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5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9423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7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8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44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Picture 9" descr="Picture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2385" y="122239"/>
            <a:ext cx="960967" cy="48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8505072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951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68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5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61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52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046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67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227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25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59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829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02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78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69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15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980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A30042-F4C7-43B3-B8FA-5500678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54882-F5EA-40F7-884C-846AD3BFE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249E4E-EA8C-4386-8A28-D0A36E6D8B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  <a:t>8/25/2021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11C1F-2FB1-4A1F-A6E9-A7FFB530C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51DFEC-D345-411B-9C42-13B82B5A6F84}"/>
              </a:ext>
            </a:extLst>
          </p:cNvPr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749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2021/8/25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5633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25/08/2021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22041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1440" y="0"/>
            <a:ext cx="321056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91337" y="0"/>
            <a:ext cx="3300663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1337" y="0"/>
            <a:ext cx="3300663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6F4310-48C2-4BDE-BE0D-B587E2A4D51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50" y="1897625"/>
            <a:ext cx="4847302" cy="356911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943897" y="5909187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4063017" y="595960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1440" y="0"/>
            <a:ext cx="321056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 ý đúng nhất: </a:t>
            </a:r>
            <a:endParaRPr lang="en-US" sz="2800" b="1" i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5413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6096000" y="2238376"/>
            <a:ext cx="3676650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5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740775" y="0"/>
            <a:ext cx="3451225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05039" y="1562100"/>
            <a:ext cx="7204075" cy="539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855914" y="3030538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3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2822754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2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6489701" y="2495551"/>
            <a:ext cx="3095625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5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6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6505575" y="2970213"/>
            <a:ext cx="307975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78891" y="0"/>
            <a:ext cx="3313109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6445251" y="2044701"/>
            <a:ext cx="3419475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7596188" y="4500564"/>
            <a:ext cx="141288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919288" y="1731964"/>
            <a:ext cx="5181600" cy="3778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chữ A gồm mấy nét?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5 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6970713" y="480853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6916739" y="4819650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6838950" y="484981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6781801" y="4881563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6719888" y="4938713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6654006" y="501570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6608763" y="5086351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6566694" y="517128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6533356" y="5261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6512719" y="5352256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6503194" y="54586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6504781" y="55459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6517481" y="564276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6533356" y="5736431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6558756" y="5826919"/>
            <a:ext cx="109538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6594475" y="5916614"/>
            <a:ext cx="109538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6654800" y="5984875"/>
            <a:ext cx="825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6716713" y="6046788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6792914" y="6092825"/>
            <a:ext cx="793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6867525" y="61214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6950075" y="612457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7027864" y="6121400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7104063" y="6108700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7191376" y="6084888"/>
            <a:ext cx="79375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7269163" y="6049963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7337426" y="6005513"/>
            <a:ext cx="809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7389813" y="5965825"/>
            <a:ext cx="8255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7451726" y="5900738"/>
            <a:ext cx="8096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7490619" y="5842795"/>
            <a:ext cx="109538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7520782" y="5755481"/>
            <a:ext cx="1508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7582695" y="5630070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7631114" y="5502275"/>
            <a:ext cx="1428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7666832" y="5387181"/>
            <a:ext cx="1444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7706520" y="5245895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7737476" y="5108576"/>
            <a:ext cx="14446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7763670" y="4977607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7787482" y="4866482"/>
            <a:ext cx="1428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7795420" y="4712494"/>
            <a:ext cx="18256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7831139" y="4514850"/>
            <a:ext cx="180975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7861301" y="43338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7879557" y="4183857"/>
            <a:ext cx="18097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7902576" y="4016376"/>
            <a:ext cx="18097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7953376" y="3863976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7974014" y="3751264"/>
            <a:ext cx="125413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7998620" y="365045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8033545" y="3531395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8068470" y="3409157"/>
            <a:ext cx="123825" cy="809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8106570" y="3288506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8146257" y="31884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8182770" y="3107532"/>
            <a:ext cx="125413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8224839" y="3019426"/>
            <a:ext cx="123825" cy="793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8251032" y="2959894"/>
            <a:ext cx="125413" cy="825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8318501" y="2873375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8391526" y="2792413"/>
            <a:ext cx="9366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8459788" y="2736850"/>
            <a:ext cx="95250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8502651" y="2708275"/>
            <a:ext cx="9207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8591550" y="2692400"/>
            <a:ext cx="114300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6981826" y="4773614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8655050" y="2703513"/>
            <a:ext cx="84138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8643144" y="54332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8659813" y="5541964"/>
            <a:ext cx="107950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8676481" y="5650707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8695531" y="5750720"/>
            <a:ext cx="109538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8724900" y="58356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8756650" y="5911851"/>
            <a:ext cx="109538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8826501" y="5980113"/>
            <a:ext cx="857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8890001" y="6035675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8958263" y="6067425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9040814" y="60769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9123363" y="6070600"/>
            <a:ext cx="84138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9178926" y="6051550"/>
            <a:ext cx="87313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9234489" y="6016625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9331326" y="5945188"/>
            <a:ext cx="12382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9390857" y="5860257"/>
            <a:ext cx="157163" cy="857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9440070" y="5755482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9481345" y="5620545"/>
            <a:ext cx="155575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9507539" y="5514976"/>
            <a:ext cx="157163" cy="87313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7697789" y="445770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7826376" y="4432300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7940676" y="4421189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8050213" y="4425950"/>
            <a:ext cx="139700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8180389" y="44386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8299451" y="44513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8418514" y="4464051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8528051" y="4471988"/>
            <a:ext cx="1428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8656638" y="4460876"/>
            <a:ext cx="139700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8780464" y="4424364"/>
            <a:ext cx="1428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8864600" y="4368800"/>
            <a:ext cx="12700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7588251" y="4502151"/>
            <a:ext cx="119063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8981440" y="0"/>
            <a:ext cx="3210560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95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9500"/>
                            </p:stCondLst>
                            <p:childTnLst>
                              <p:par>
                                <p:cTn id="1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10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35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6000"/>
                            </p:stCondLst>
                            <p:childTnLst>
                              <p:par>
                                <p:cTn id="2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2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0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0"/>
                            </p:stCondLst>
                            <p:childTnLst>
                              <p:par>
                                <p:cTn id="2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8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0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0"/>
                            </p:stCondLst>
                            <p:childTnLst>
                              <p:par>
                                <p:cTn id="2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5500"/>
                            </p:stCondLst>
                            <p:childTnLst>
                              <p:par>
                                <p:cTn id="2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2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6500"/>
                            </p:stCondLst>
                            <p:childTnLst>
                              <p:par>
                                <p:cTn id="3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6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000"/>
                            </p:stCondLst>
                            <p:childTnLst>
                              <p:par>
                                <p:cTn id="3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7500"/>
                            </p:stCondLst>
                            <p:childTnLst>
                              <p:par>
                                <p:cTn id="3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4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8000"/>
                            </p:stCondLst>
                            <p:childTnLst>
                              <p:par>
                                <p:cTn id="3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8500"/>
                            </p:stCondLst>
                            <p:childTnLst>
                              <p:par>
                                <p:cTn id="3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9000"/>
                            </p:stCondLst>
                            <p:childTnLst>
                              <p:par>
                                <p:cTn id="3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6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9500"/>
                            </p:stCondLst>
                            <p:childTnLst>
                              <p:par>
                                <p:cTn id="3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8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2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"/>
                            </p:stCondLst>
                            <p:childTnLst>
                              <p:par>
                                <p:cTn id="349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1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500"/>
                            </p:stCondLst>
                            <p:childTnLst>
                              <p:par>
                                <p:cTn id="3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9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2000"/>
                            </p:stCondLst>
                            <p:childTnLst>
                              <p:par>
                                <p:cTn id="3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3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5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000"/>
                            </p:stCondLst>
                            <p:childTnLst>
                              <p:par>
                                <p:cTn id="3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1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3500"/>
                            </p:stCondLst>
                            <p:childTnLst>
                              <p:par>
                                <p:cTn id="3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5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"/>
                            </p:stCondLst>
                            <p:childTnLst>
                              <p:par>
                                <p:cTn id="3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3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50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5500"/>
                            </p:stCondLst>
                            <p:childTnLst>
                              <p:par>
                                <p:cTn id="3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6000"/>
                            </p:stCondLst>
                            <p:childTnLst>
                              <p:par>
                                <p:cTn id="3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5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2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:a16="http://schemas.microsoft.com/office/drawing/2014/main" xmlns="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783" y="464384"/>
            <a:ext cx="9964911" cy="5860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79305" y="0"/>
            <a:ext cx="3312695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:a16="http://schemas.microsoft.com/office/drawing/2014/main" xmlns="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1906" y="101600"/>
            <a:ext cx="7035800" cy="6158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1337" y="0"/>
            <a:ext cx="3300663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91337" y="0"/>
            <a:ext cx="3300663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       dinhphuong110993@gmail.com</a:t>
            </a:r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233543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38344" y="2896108"/>
            <a:ext cx="8256639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nắng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ngập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tràn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biểu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rộng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14299" y="4541546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2E165A-6AEC-4FD5-8198-487526F0F66C}"/>
              </a:ext>
            </a:extLst>
          </p:cNvPr>
          <p:cNvSpPr txBox="1"/>
          <p:nvPr/>
        </p:nvSpPr>
        <p:spPr>
          <a:xfrm>
            <a:off x="114298" y="5112545"/>
            <a:ext cx="6571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14298" y="5683544"/>
            <a:ext cx="6738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7011621" y="4597997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A,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b, 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505775-CF77-4FDD-A93C-4E903EAFACE6}"/>
              </a:ext>
            </a:extLst>
          </p:cNvPr>
          <p:cNvSpPr txBox="1"/>
          <p:nvPr/>
        </p:nvSpPr>
        <p:spPr>
          <a:xfrm>
            <a:off x="7023906" y="5112544"/>
            <a:ext cx="3352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7023906" y="5667577"/>
            <a:ext cx="4655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22D4E9-4390-4397-9545-8F3B6D747120}"/>
              </a:ext>
            </a:extLst>
          </p:cNvPr>
          <p:cNvSpPr txBox="1"/>
          <p:nvPr/>
        </p:nvSpPr>
        <p:spPr>
          <a:xfrm>
            <a:off x="114297" y="6254543"/>
            <a:ext cx="762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DB141CF-0B5F-480F-9AAC-AEBF41004ACD}"/>
              </a:ext>
            </a:extLst>
          </p:cNvPr>
          <p:cNvSpPr txBox="1"/>
          <p:nvPr/>
        </p:nvSpPr>
        <p:spPr>
          <a:xfrm>
            <a:off x="7519706" y="6193310"/>
            <a:ext cx="486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12" grpId="0"/>
      <p:bldP spid="13" grpId="0"/>
      <p:bldP spid="14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285</Words>
  <Application>Microsoft Office PowerPoint</Application>
  <PresentationFormat>Custom</PresentationFormat>
  <Paragraphs>63</Paragraphs>
  <Slides>11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主题​​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17</cp:revision>
  <dcterms:created xsi:type="dcterms:W3CDTF">2021-07-23T00:54:59Z</dcterms:created>
  <dcterms:modified xsi:type="dcterms:W3CDTF">2021-08-25T08:00:58Z</dcterms:modified>
</cp:coreProperties>
</file>