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78" r:id="rId2"/>
    <p:sldId id="442" r:id="rId3"/>
    <p:sldId id="479" r:id="rId4"/>
    <p:sldId id="443" r:id="rId5"/>
    <p:sldId id="425" r:id="rId6"/>
    <p:sldId id="480" r:id="rId7"/>
    <p:sldId id="481" r:id="rId8"/>
    <p:sldId id="484" r:id="rId9"/>
    <p:sldId id="483" r:id="rId10"/>
    <p:sldId id="485" r:id="rId11"/>
    <p:sldId id="429" r:id="rId12"/>
    <p:sldId id="447" r:id="rId13"/>
    <p:sldId id="449" r:id="rId14"/>
    <p:sldId id="455" r:id="rId15"/>
    <p:sldId id="486" r:id="rId16"/>
    <p:sldId id="430" r:id="rId17"/>
    <p:sldId id="453" r:id="rId18"/>
    <p:sldId id="490" r:id="rId19"/>
    <p:sldId id="491" r:id="rId20"/>
    <p:sldId id="488" r:id="rId21"/>
    <p:sldId id="452" r:id="rId22"/>
    <p:sldId id="495" r:id="rId23"/>
    <p:sldId id="459" r:id="rId24"/>
    <p:sldId id="493" r:id="rId25"/>
    <p:sldId id="494" r:id="rId26"/>
    <p:sldId id="458" r:id="rId27"/>
    <p:sldId id="457" r:id="rId28"/>
    <p:sldId id="432" r:id="rId29"/>
    <p:sldId id="433" r:id="rId30"/>
    <p:sldId id="434" r:id="rId31"/>
    <p:sldId id="4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6600"/>
    <a:srgbClr val="CC3300"/>
    <a:srgbClr val="1CEC52"/>
    <a:srgbClr val="008000"/>
    <a:srgbClr val="CC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E315C-5241-4A81-B61A-8FBDDCC3241A}" v="1" dt="2022-04-21T15:06:52.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12" autoAdjust="0"/>
    <p:restoredTop sz="94660"/>
  </p:normalViewPr>
  <p:slideViewPr>
    <p:cSldViewPr snapToGrid="0">
      <p:cViewPr varScale="1">
        <p:scale>
          <a:sx n="72" d="100"/>
          <a:sy n="72" d="100"/>
        </p:scale>
        <p:origin x="462"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a Dinh Thi Kim" userId="a09ed41936519a14" providerId="LiveId" clId="{1DEE315C-5241-4A81-B61A-8FBDDCC3241A}"/>
    <pc:docChg chg="custSel delSld modSld">
      <pc:chgData name="Thoa Dinh Thi Kim" userId="a09ed41936519a14" providerId="LiveId" clId="{1DEE315C-5241-4A81-B61A-8FBDDCC3241A}" dt="2022-04-21T15:19:07.176" v="79" actId="14100"/>
      <pc:docMkLst>
        <pc:docMk/>
      </pc:docMkLst>
      <pc:sldChg chg="modSp mod">
        <pc:chgData name="Thoa Dinh Thi Kim" userId="a09ed41936519a14" providerId="LiveId" clId="{1DEE315C-5241-4A81-B61A-8FBDDCC3241A}" dt="2022-04-21T15:08:04.403" v="11" actId="1076"/>
        <pc:sldMkLst>
          <pc:docMk/>
          <pc:sldMk cId="0" sldId="257"/>
        </pc:sldMkLst>
        <pc:picChg chg="mod">
          <ac:chgData name="Thoa Dinh Thi Kim" userId="a09ed41936519a14" providerId="LiveId" clId="{1DEE315C-5241-4A81-B61A-8FBDDCC3241A}" dt="2022-04-21T15:08:04.403" v="11" actId="1076"/>
          <ac:picMkLst>
            <pc:docMk/>
            <pc:sldMk cId="0" sldId="257"/>
            <ac:picMk id="114" creationId="{00000000-0000-0000-0000-000000000000}"/>
          </ac:picMkLst>
        </pc:picChg>
      </pc:sldChg>
      <pc:sldChg chg="delSp mod">
        <pc:chgData name="Thoa Dinh Thi Kim" userId="a09ed41936519a14" providerId="LiveId" clId="{1DEE315C-5241-4A81-B61A-8FBDDCC3241A}" dt="2022-04-21T15:15:08.855" v="25" actId="478"/>
        <pc:sldMkLst>
          <pc:docMk/>
          <pc:sldMk cId="0" sldId="258"/>
        </pc:sldMkLst>
        <pc:picChg chg="del">
          <ac:chgData name="Thoa Dinh Thi Kim" userId="a09ed41936519a14" providerId="LiveId" clId="{1DEE315C-5241-4A81-B61A-8FBDDCC3241A}" dt="2022-04-21T15:15:08.855" v="25" actId="478"/>
          <ac:picMkLst>
            <pc:docMk/>
            <pc:sldMk cId="0" sldId="258"/>
            <ac:picMk id="121" creationId="{00000000-0000-0000-0000-000000000000}"/>
          </ac:picMkLst>
        </pc:picChg>
        <pc:picChg chg="del">
          <ac:chgData name="Thoa Dinh Thi Kim" userId="a09ed41936519a14" providerId="LiveId" clId="{1DEE315C-5241-4A81-B61A-8FBDDCC3241A}" dt="2022-04-21T15:15:07.134" v="24" actId="478"/>
          <ac:picMkLst>
            <pc:docMk/>
            <pc:sldMk cId="0" sldId="258"/>
            <ac:picMk id="125" creationId="{00000000-0000-0000-0000-000000000000}"/>
          </ac:picMkLst>
        </pc:picChg>
      </pc:sldChg>
      <pc:sldChg chg="modSp mod">
        <pc:chgData name="Thoa Dinh Thi Kim" userId="a09ed41936519a14" providerId="LiveId" clId="{1DEE315C-5241-4A81-B61A-8FBDDCC3241A}" dt="2022-04-21T15:15:28.369" v="28" actId="1076"/>
        <pc:sldMkLst>
          <pc:docMk/>
          <pc:sldMk cId="0" sldId="259"/>
        </pc:sldMkLst>
        <pc:spChg chg="mod">
          <ac:chgData name="Thoa Dinh Thi Kim" userId="a09ed41936519a14" providerId="LiveId" clId="{1DEE315C-5241-4A81-B61A-8FBDDCC3241A}" dt="2022-04-21T15:15:28.369" v="28" actId="1076"/>
          <ac:spMkLst>
            <pc:docMk/>
            <pc:sldMk cId="0" sldId="259"/>
            <ac:spMk id="131" creationId="{00000000-0000-0000-0000-000000000000}"/>
          </ac:spMkLst>
        </pc:spChg>
        <pc:grpChg chg="mod">
          <ac:chgData name="Thoa Dinh Thi Kim" userId="a09ed41936519a14" providerId="LiveId" clId="{1DEE315C-5241-4A81-B61A-8FBDDCC3241A}" dt="2022-04-21T15:15:24.233" v="27" actId="1076"/>
          <ac:grpSpMkLst>
            <pc:docMk/>
            <pc:sldMk cId="0" sldId="259"/>
            <ac:grpSpMk id="132" creationId="{00000000-0000-0000-0000-000000000000}"/>
          </ac:grpSpMkLst>
        </pc:grpChg>
      </pc:sldChg>
      <pc:sldChg chg="delSp modSp mod">
        <pc:chgData name="Thoa Dinh Thi Kim" userId="a09ed41936519a14" providerId="LiveId" clId="{1DEE315C-5241-4A81-B61A-8FBDDCC3241A}" dt="2022-04-21T15:16:02.973" v="36" actId="1076"/>
        <pc:sldMkLst>
          <pc:docMk/>
          <pc:sldMk cId="0" sldId="260"/>
        </pc:sldMkLst>
        <pc:spChg chg="mod">
          <ac:chgData name="Thoa Dinh Thi Kim" userId="a09ed41936519a14" providerId="LiveId" clId="{1DEE315C-5241-4A81-B61A-8FBDDCC3241A}" dt="2022-04-21T15:15:53.967" v="34" actId="1076"/>
          <ac:spMkLst>
            <pc:docMk/>
            <pc:sldMk cId="0" sldId="260"/>
            <ac:spMk id="170" creationId="{00000000-0000-0000-0000-000000000000}"/>
          </ac:spMkLst>
        </pc:spChg>
        <pc:spChg chg="mod">
          <ac:chgData name="Thoa Dinh Thi Kim" userId="a09ed41936519a14" providerId="LiveId" clId="{1DEE315C-5241-4A81-B61A-8FBDDCC3241A}" dt="2022-04-21T15:15:58.226" v="35" actId="1076"/>
          <ac:spMkLst>
            <pc:docMk/>
            <pc:sldMk cId="0" sldId="260"/>
            <ac:spMk id="171" creationId="{00000000-0000-0000-0000-000000000000}"/>
          </ac:spMkLst>
        </pc:spChg>
        <pc:spChg chg="mod">
          <ac:chgData name="Thoa Dinh Thi Kim" userId="a09ed41936519a14" providerId="LiveId" clId="{1DEE315C-5241-4A81-B61A-8FBDDCC3241A}" dt="2022-04-21T15:15:44.481" v="31" actId="1076"/>
          <ac:spMkLst>
            <pc:docMk/>
            <pc:sldMk cId="0" sldId="260"/>
            <ac:spMk id="172" creationId="{00000000-0000-0000-0000-000000000000}"/>
          </ac:spMkLst>
        </pc:spChg>
        <pc:spChg chg="mod">
          <ac:chgData name="Thoa Dinh Thi Kim" userId="a09ed41936519a14" providerId="LiveId" clId="{1DEE315C-5241-4A81-B61A-8FBDDCC3241A}" dt="2022-04-21T15:16:02.973" v="36" actId="1076"/>
          <ac:spMkLst>
            <pc:docMk/>
            <pc:sldMk cId="0" sldId="260"/>
            <ac:spMk id="173" creationId="{00000000-0000-0000-0000-000000000000}"/>
          </ac:spMkLst>
        </pc:spChg>
        <pc:grpChg chg="mod">
          <ac:chgData name="Thoa Dinh Thi Kim" userId="a09ed41936519a14" providerId="LiveId" clId="{1DEE315C-5241-4A81-B61A-8FBDDCC3241A}" dt="2022-04-21T15:15:39.313" v="30" actId="1076"/>
          <ac:grpSpMkLst>
            <pc:docMk/>
            <pc:sldMk cId="0" sldId="260"/>
            <ac:grpSpMk id="147" creationId="{00000000-0000-0000-0000-000000000000}"/>
          </ac:grpSpMkLst>
        </pc:grpChg>
        <pc:picChg chg="del">
          <ac:chgData name="Thoa Dinh Thi Kim" userId="a09ed41936519a14" providerId="LiveId" clId="{1DEE315C-5241-4A81-B61A-8FBDDCC3241A}" dt="2022-04-21T15:15:33.541" v="29" actId="478"/>
          <ac:picMkLst>
            <pc:docMk/>
            <pc:sldMk cId="0" sldId="260"/>
            <ac:picMk id="146" creationId="{00000000-0000-0000-0000-000000000000}"/>
          </ac:picMkLst>
        </pc:picChg>
      </pc:sldChg>
      <pc:sldChg chg="delSp mod">
        <pc:chgData name="Thoa Dinh Thi Kim" userId="a09ed41936519a14" providerId="LiveId" clId="{1DEE315C-5241-4A81-B61A-8FBDDCC3241A}" dt="2022-04-21T15:14:43.915" v="23" actId="478"/>
        <pc:sldMkLst>
          <pc:docMk/>
          <pc:sldMk cId="0" sldId="261"/>
        </pc:sldMkLst>
        <pc:picChg chg="del">
          <ac:chgData name="Thoa Dinh Thi Kim" userId="a09ed41936519a14" providerId="LiveId" clId="{1DEE315C-5241-4A81-B61A-8FBDDCC3241A}" dt="2022-04-21T15:14:41.862" v="22" actId="478"/>
          <ac:picMkLst>
            <pc:docMk/>
            <pc:sldMk cId="0" sldId="261"/>
            <ac:picMk id="207" creationId="{00000000-0000-0000-0000-000000000000}"/>
          </ac:picMkLst>
        </pc:picChg>
        <pc:picChg chg="del">
          <ac:chgData name="Thoa Dinh Thi Kim" userId="a09ed41936519a14" providerId="LiveId" clId="{1DEE315C-5241-4A81-B61A-8FBDDCC3241A}" dt="2022-04-21T15:14:43.915" v="23" actId="478"/>
          <ac:picMkLst>
            <pc:docMk/>
            <pc:sldMk cId="0" sldId="261"/>
            <ac:picMk id="208" creationId="{00000000-0000-0000-0000-000000000000}"/>
          </ac:picMkLst>
        </pc:picChg>
      </pc:sldChg>
      <pc:sldChg chg="modSp mod">
        <pc:chgData name="Thoa Dinh Thi Kim" userId="a09ed41936519a14" providerId="LiveId" clId="{1DEE315C-5241-4A81-B61A-8FBDDCC3241A}" dt="2022-04-21T15:16:17.334" v="38" actId="14100"/>
        <pc:sldMkLst>
          <pc:docMk/>
          <pc:sldMk cId="0" sldId="262"/>
        </pc:sldMkLst>
        <pc:spChg chg="mod">
          <ac:chgData name="Thoa Dinh Thi Kim" userId="a09ed41936519a14" providerId="LiveId" clId="{1DEE315C-5241-4A81-B61A-8FBDDCC3241A}" dt="2022-04-21T15:16:17.334" v="38" actId="14100"/>
          <ac:spMkLst>
            <pc:docMk/>
            <pc:sldMk cId="0" sldId="262"/>
            <ac:spMk id="222" creationId="{00000000-0000-0000-0000-000000000000}"/>
          </ac:spMkLst>
        </pc:spChg>
      </pc:sldChg>
      <pc:sldChg chg="delSp mod">
        <pc:chgData name="Thoa Dinh Thi Kim" userId="a09ed41936519a14" providerId="LiveId" clId="{1DEE315C-5241-4A81-B61A-8FBDDCC3241A}" dt="2022-04-21T15:16:24.497" v="40" actId="478"/>
        <pc:sldMkLst>
          <pc:docMk/>
          <pc:sldMk cId="0" sldId="263"/>
        </pc:sldMkLst>
        <pc:picChg chg="del">
          <ac:chgData name="Thoa Dinh Thi Kim" userId="a09ed41936519a14" providerId="LiveId" clId="{1DEE315C-5241-4A81-B61A-8FBDDCC3241A}" dt="2022-04-21T15:16:23.375" v="39" actId="478"/>
          <ac:picMkLst>
            <pc:docMk/>
            <pc:sldMk cId="0" sldId="263"/>
            <ac:picMk id="233" creationId="{00000000-0000-0000-0000-000000000000}"/>
          </ac:picMkLst>
        </pc:picChg>
        <pc:picChg chg="del">
          <ac:chgData name="Thoa Dinh Thi Kim" userId="a09ed41936519a14" providerId="LiveId" clId="{1DEE315C-5241-4A81-B61A-8FBDDCC3241A}" dt="2022-04-21T15:16:24.497" v="40" actId="478"/>
          <ac:picMkLst>
            <pc:docMk/>
            <pc:sldMk cId="0" sldId="263"/>
            <ac:picMk id="237" creationId="{00000000-0000-0000-0000-000000000000}"/>
          </ac:picMkLst>
        </pc:picChg>
      </pc:sldChg>
      <pc:sldChg chg="delSp mod">
        <pc:chgData name="Thoa Dinh Thi Kim" userId="a09ed41936519a14" providerId="LiveId" clId="{1DEE315C-5241-4A81-B61A-8FBDDCC3241A}" dt="2022-04-21T15:16:36.424" v="42" actId="478"/>
        <pc:sldMkLst>
          <pc:docMk/>
          <pc:sldMk cId="0" sldId="266"/>
        </pc:sldMkLst>
        <pc:picChg chg="del">
          <ac:chgData name="Thoa Dinh Thi Kim" userId="a09ed41936519a14" providerId="LiveId" clId="{1DEE315C-5241-4A81-B61A-8FBDDCC3241A}" dt="2022-04-21T15:16:36.424" v="42" actId="478"/>
          <ac:picMkLst>
            <pc:docMk/>
            <pc:sldMk cId="0" sldId="266"/>
            <ac:picMk id="364" creationId="{00000000-0000-0000-0000-000000000000}"/>
          </ac:picMkLst>
        </pc:picChg>
      </pc:sldChg>
      <pc:sldChg chg="delSp modSp mod">
        <pc:chgData name="Thoa Dinh Thi Kim" userId="a09ed41936519a14" providerId="LiveId" clId="{1DEE315C-5241-4A81-B61A-8FBDDCC3241A}" dt="2022-04-21T15:16:51.224" v="47" actId="1076"/>
        <pc:sldMkLst>
          <pc:docMk/>
          <pc:sldMk cId="0" sldId="267"/>
        </pc:sldMkLst>
        <pc:spChg chg="mod">
          <ac:chgData name="Thoa Dinh Thi Kim" userId="a09ed41936519a14" providerId="LiveId" clId="{1DEE315C-5241-4A81-B61A-8FBDDCC3241A}" dt="2022-04-21T15:16:51.224" v="47" actId="1076"/>
          <ac:spMkLst>
            <pc:docMk/>
            <pc:sldMk cId="0" sldId="267"/>
            <ac:spMk id="393" creationId="{00000000-0000-0000-0000-000000000000}"/>
          </ac:spMkLst>
        </pc:spChg>
        <pc:picChg chg="del">
          <ac:chgData name="Thoa Dinh Thi Kim" userId="a09ed41936519a14" providerId="LiveId" clId="{1DEE315C-5241-4A81-B61A-8FBDDCC3241A}" dt="2022-04-21T15:16:42.838" v="43" actId="478"/>
          <ac:picMkLst>
            <pc:docMk/>
            <pc:sldMk cId="0" sldId="267"/>
            <ac:picMk id="372" creationId="{00000000-0000-0000-0000-000000000000}"/>
          </ac:picMkLst>
        </pc:picChg>
        <pc:picChg chg="del">
          <ac:chgData name="Thoa Dinh Thi Kim" userId="a09ed41936519a14" providerId="LiveId" clId="{1DEE315C-5241-4A81-B61A-8FBDDCC3241A}" dt="2022-04-21T15:16:44.842" v="44" actId="478"/>
          <ac:picMkLst>
            <pc:docMk/>
            <pc:sldMk cId="0" sldId="267"/>
            <ac:picMk id="394" creationId="{00000000-0000-0000-0000-000000000000}"/>
          </ac:picMkLst>
        </pc:picChg>
      </pc:sldChg>
      <pc:sldChg chg="delSp modSp mod">
        <pc:chgData name="Thoa Dinh Thi Kim" userId="a09ed41936519a14" providerId="LiveId" clId="{1DEE315C-5241-4A81-B61A-8FBDDCC3241A}" dt="2022-04-21T15:17:28.791" v="54" actId="170"/>
        <pc:sldMkLst>
          <pc:docMk/>
          <pc:sldMk cId="0" sldId="268"/>
        </pc:sldMkLst>
        <pc:spChg chg="mod ord">
          <ac:chgData name="Thoa Dinh Thi Kim" userId="a09ed41936519a14" providerId="LiveId" clId="{1DEE315C-5241-4A81-B61A-8FBDDCC3241A}" dt="2022-04-21T15:17:28.791" v="54" actId="170"/>
          <ac:spMkLst>
            <pc:docMk/>
            <pc:sldMk cId="0" sldId="268"/>
            <ac:spMk id="493" creationId="{00000000-0000-0000-0000-000000000000}"/>
          </ac:spMkLst>
        </pc:spChg>
        <pc:picChg chg="del">
          <ac:chgData name="Thoa Dinh Thi Kim" userId="a09ed41936519a14" providerId="LiveId" clId="{1DEE315C-5241-4A81-B61A-8FBDDCC3241A}" dt="2022-04-21T15:16:58.509" v="49" actId="478"/>
          <ac:picMkLst>
            <pc:docMk/>
            <pc:sldMk cId="0" sldId="268"/>
            <ac:picMk id="403" creationId="{00000000-0000-0000-0000-000000000000}"/>
          </ac:picMkLst>
        </pc:picChg>
        <pc:picChg chg="del">
          <ac:chgData name="Thoa Dinh Thi Kim" userId="a09ed41936519a14" providerId="LiveId" clId="{1DEE315C-5241-4A81-B61A-8FBDDCC3241A}" dt="2022-04-21T15:16:56.033" v="48" actId="478"/>
          <ac:picMkLst>
            <pc:docMk/>
            <pc:sldMk cId="0" sldId="268"/>
            <ac:picMk id="404" creationId="{00000000-0000-0000-0000-000000000000}"/>
          </ac:picMkLst>
        </pc:picChg>
        <pc:picChg chg="mod ord">
          <ac:chgData name="Thoa Dinh Thi Kim" userId="a09ed41936519a14" providerId="LiveId" clId="{1DEE315C-5241-4A81-B61A-8FBDDCC3241A}" dt="2022-04-21T15:17:17.376" v="52" actId="171"/>
          <ac:picMkLst>
            <pc:docMk/>
            <pc:sldMk cId="0" sldId="268"/>
            <ac:picMk id="496" creationId="{00000000-0000-0000-0000-000000000000}"/>
          </ac:picMkLst>
        </pc:picChg>
      </pc:sldChg>
      <pc:sldChg chg="delSp modSp mod">
        <pc:chgData name="Thoa Dinh Thi Kim" userId="a09ed41936519a14" providerId="LiveId" clId="{1DEE315C-5241-4A81-B61A-8FBDDCC3241A}" dt="2022-04-21T15:17:59.158" v="62" actId="1076"/>
        <pc:sldMkLst>
          <pc:docMk/>
          <pc:sldMk cId="0" sldId="269"/>
        </pc:sldMkLst>
        <pc:spChg chg="mod">
          <ac:chgData name="Thoa Dinh Thi Kim" userId="a09ed41936519a14" providerId="LiveId" clId="{1DEE315C-5241-4A81-B61A-8FBDDCC3241A}" dt="2022-04-21T15:17:59.158" v="62" actId="1076"/>
          <ac:spMkLst>
            <pc:docMk/>
            <pc:sldMk cId="0" sldId="269"/>
            <ac:spMk id="502" creationId="{00000000-0000-0000-0000-000000000000}"/>
          </ac:spMkLst>
        </pc:spChg>
        <pc:picChg chg="mod">
          <ac:chgData name="Thoa Dinh Thi Kim" userId="a09ed41936519a14" providerId="LiveId" clId="{1DEE315C-5241-4A81-B61A-8FBDDCC3241A}" dt="2022-04-21T15:17:47.727" v="58" actId="1076"/>
          <ac:picMkLst>
            <pc:docMk/>
            <pc:sldMk cId="0" sldId="269"/>
            <ac:picMk id="501" creationId="{00000000-0000-0000-0000-000000000000}"/>
          </ac:picMkLst>
        </pc:picChg>
        <pc:picChg chg="del">
          <ac:chgData name="Thoa Dinh Thi Kim" userId="a09ed41936519a14" providerId="LiveId" clId="{1DEE315C-5241-4A81-B61A-8FBDDCC3241A}" dt="2022-04-21T15:17:37.977" v="55" actId="478"/>
          <ac:picMkLst>
            <pc:docMk/>
            <pc:sldMk cId="0" sldId="269"/>
            <ac:picMk id="508" creationId="{00000000-0000-0000-0000-000000000000}"/>
          </ac:picMkLst>
        </pc:picChg>
        <pc:picChg chg="del">
          <ac:chgData name="Thoa Dinh Thi Kim" userId="a09ed41936519a14" providerId="LiveId" clId="{1DEE315C-5241-4A81-B61A-8FBDDCC3241A}" dt="2022-04-21T15:17:49.010" v="59" actId="478"/>
          <ac:picMkLst>
            <pc:docMk/>
            <pc:sldMk cId="0" sldId="269"/>
            <ac:picMk id="510" creationId="{00000000-0000-0000-0000-000000000000}"/>
          </ac:picMkLst>
        </pc:picChg>
      </pc:sldChg>
      <pc:sldChg chg="delSp modSp mod">
        <pc:chgData name="Thoa Dinh Thi Kim" userId="a09ed41936519a14" providerId="LiveId" clId="{1DEE315C-5241-4A81-B61A-8FBDDCC3241A}" dt="2022-04-21T15:18:11.814" v="66" actId="14100"/>
        <pc:sldMkLst>
          <pc:docMk/>
          <pc:sldMk cId="0" sldId="270"/>
        </pc:sldMkLst>
        <pc:spChg chg="mod">
          <ac:chgData name="Thoa Dinh Thi Kim" userId="a09ed41936519a14" providerId="LiveId" clId="{1DEE315C-5241-4A81-B61A-8FBDDCC3241A}" dt="2022-04-21T15:18:11.814" v="66" actId="14100"/>
          <ac:spMkLst>
            <pc:docMk/>
            <pc:sldMk cId="0" sldId="270"/>
            <ac:spMk id="515" creationId="{00000000-0000-0000-0000-000000000000}"/>
          </ac:spMkLst>
        </pc:spChg>
        <pc:picChg chg="del">
          <ac:chgData name="Thoa Dinh Thi Kim" userId="a09ed41936519a14" providerId="LiveId" clId="{1DEE315C-5241-4A81-B61A-8FBDDCC3241A}" dt="2022-04-21T15:18:03.702" v="63" actId="478"/>
          <ac:picMkLst>
            <pc:docMk/>
            <pc:sldMk cId="0" sldId="270"/>
            <ac:picMk id="529" creationId="{00000000-0000-0000-0000-000000000000}"/>
          </ac:picMkLst>
        </pc:picChg>
        <pc:picChg chg="del">
          <ac:chgData name="Thoa Dinh Thi Kim" userId="a09ed41936519a14" providerId="LiveId" clId="{1DEE315C-5241-4A81-B61A-8FBDDCC3241A}" dt="2022-04-21T15:18:05.883" v="64" actId="478"/>
          <ac:picMkLst>
            <pc:docMk/>
            <pc:sldMk cId="0" sldId="270"/>
            <ac:picMk id="531" creationId="{00000000-0000-0000-0000-000000000000}"/>
          </ac:picMkLst>
        </pc:picChg>
      </pc:sldChg>
      <pc:sldChg chg="delSp modSp mod">
        <pc:chgData name="Thoa Dinh Thi Kim" userId="a09ed41936519a14" providerId="LiveId" clId="{1DEE315C-5241-4A81-B61A-8FBDDCC3241A}" dt="2022-04-21T15:18:24.198" v="70" actId="1076"/>
        <pc:sldMkLst>
          <pc:docMk/>
          <pc:sldMk cId="0" sldId="271"/>
        </pc:sldMkLst>
        <pc:spChg chg="mod">
          <ac:chgData name="Thoa Dinh Thi Kim" userId="a09ed41936519a14" providerId="LiveId" clId="{1DEE315C-5241-4A81-B61A-8FBDDCC3241A}" dt="2022-04-21T15:18:24.198" v="70" actId="1076"/>
          <ac:spMkLst>
            <pc:docMk/>
            <pc:sldMk cId="0" sldId="271"/>
            <ac:spMk id="539" creationId="{00000000-0000-0000-0000-000000000000}"/>
          </ac:spMkLst>
        </pc:spChg>
        <pc:picChg chg="del">
          <ac:chgData name="Thoa Dinh Thi Kim" userId="a09ed41936519a14" providerId="LiveId" clId="{1DEE315C-5241-4A81-B61A-8FBDDCC3241A}" dt="2022-04-21T15:18:17.098" v="67" actId="478"/>
          <ac:picMkLst>
            <pc:docMk/>
            <pc:sldMk cId="0" sldId="271"/>
            <ac:picMk id="541" creationId="{00000000-0000-0000-0000-000000000000}"/>
          </ac:picMkLst>
        </pc:picChg>
        <pc:picChg chg="del">
          <ac:chgData name="Thoa Dinh Thi Kim" userId="a09ed41936519a14" providerId="LiveId" clId="{1DEE315C-5241-4A81-B61A-8FBDDCC3241A}" dt="2022-04-21T15:18:18.954" v="68" actId="478"/>
          <ac:picMkLst>
            <pc:docMk/>
            <pc:sldMk cId="0" sldId="271"/>
            <ac:picMk id="543" creationId="{00000000-0000-0000-0000-000000000000}"/>
          </ac:picMkLst>
        </pc:picChg>
      </pc:sldChg>
      <pc:sldChg chg="delSp mod">
        <pc:chgData name="Thoa Dinh Thi Kim" userId="a09ed41936519a14" providerId="LiveId" clId="{1DEE315C-5241-4A81-B61A-8FBDDCC3241A}" dt="2022-04-21T15:18:29.631" v="72" actId="478"/>
        <pc:sldMkLst>
          <pc:docMk/>
          <pc:sldMk cId="0" sldId="272"/>
        </pc:sldMkLst>
        <pc:spChg chg="del">
          <ac:chgData name="Thoa Dinh Thi Kim" userId="a09ed41936519a14" providerId="LiveId" clId="{1DEE315C-5241-4A81-B61A-8FBDDCC3241A}" dt="2022-04-21T15:18:29.631" v="72" actId="478"/>
          <ac:spMkLst>
            <pc:docMk/>
            <pc:sldMk cId="0" sldId="272"/>
            <ac:spMk id="550" creationId="{00000000-0000-0000-0000-000000000000}"/>
          </ac:spMkLst>
        </pc:spChg>
        <pc:picChg chg="del">
          <ac:chgData name="Thoa Dinh Thi Kim" userId="a09ed41936519a14" providerId="LiveId" clId="{1DEE315C-5241-4A81-B61A-8FBDDCC3241A}" dt="2022-04-21T15:18:27.826" v="71" actId="478"/>
          <ac:picMkLst>
            <pc:docMk/>
            <pc:sldMk cId="0" sldId="272"/>
            <ac:picMk id="551" creationId="{00000000-0000-0000-0000-000000000000}"/>
          </ac:picMkLst>
        </pc:picChg>
      </pc:sldChg>
      <pc:sldChg chg="delSp mod">
        <pc:chgData name="Thoa Dinh Thi Kim" userId="a09ed41936519a14" providerId="LiveId" clId="{1DEE315C-5241-4A81-B61A-8FBDDCC3241A}" dt="2022-04-21T15:18:36.672" v="74" actId="478"/>
        <pc:sldMkLst>
          <pc:docMk/>
          <pc:sldMk cId="0" sldId="273"/>
        </pc:sldMkLst>
        <pc:spChg chg="del">
          <ac:chgData name="Thoa Dinh Thi Kim" userId="a09ed41936519a14" providerId="LiveId" clId="{1DEE315C-5241-4A81-B61A-8FBDDCC3241A}" dt="2022-04-21T15:18:35.670" v="73" actId="478"/>
          <ac:spMkLst>
            <pc:docMk/>
            <pc:sldMk cId="0" sldId="273"/>
            <ac:spMk id="560" creationId="{00000000-0000-0000-0000-000000000000}"/>
          </ac:spMkLst>
        </pc:spChg>
        <pc:picChg chg="del">
          <ac:chgData name="Thoa Dinh Thi Kim" userId="a09ed41936519a14" providerId="LiveId" clId="{1DEE315C-5241-4A81-B61A-8FBDDCC3241A}" dt="2022-04-21T15:18:36.672" v="74" actId="478"/>
          <ac:picMkLst>
            <pc:docMk/>
            <pc:sldMk cId="0" sldId="273"/>
            <ac:picMk id="561" creationId="{00000000-0000-0000-0000-000000000000}"/>
          </ac:picMkLst>
        </pc:picChg>
      </pc:sldChg>
      <pc:sldChg chg="delSp modSp mod">
        <pc:chgData name="Thoa Dinh Thi Kim" userId="a09ed41936519a14" providerId="LiveId" clId="{1DEE315C-5241-4A81-B61A-8FBDDCC3241A}" dt="2022-04-21T15:19:07.176" v="79" actId="14100"/>
        <pc:sldMkLst>
          <pc:docMk/>
          <pc:sldMk cId="1825979432" sldId="280"/>
        </pc:sldMkLst>
        <pc:spChg chg="mod">
          <ac:chgData name="Thoa Dinh Thi Kim" userId="a09ed41936519a14" providerId="LiveId" clId="{1DEE315C-5241-4A81-B61A-8FBDDCC3241A}" dt="2022-04-21T15:19:07.176" v="79" actId="14100"/>
          <ac:spMkLst>
            <pc:docMk/>
            <pc:sldMk cId="1825979432" sldId="280"/>
            <ac:spMk id="632" creationId="{00000000-0000-0000-0000-000000000000}"/>
          </ac:spMkLst>
        </pc:spChg>
        <pc:picChg chg="del">
          <ac:chgData name="Thoa Dinh Thi Kim" userId="a09ed41936519a14" providerId="LiveId" clId="{1DEE315C-5241-4A81-B61A-8FBDDCC3241A}" dt="2022-04-21T15:18:58.845" v="76" actId="478"/>
          <ac:picMkLst>
            <pc:docMk/>
            <pc:sldMk cId="1825979432" sldId="280"/>
            <ac:picMk id="654" creationId="{00000000-0000-0000-0000-000000000000}"/>
          </ac:picMkLst>
        </pc:picChg>
      </pc:sldChg>
      <pc:sldChg chg="delSp mod">
        <pc:chgData name="Thoa Dinh Thi Kim" userId="a09ed41936519a14" providerId="LiveId" clId="{1DEE315C-5241-4A81-B61A-8FBDDCC3241A}" dt="2022-04-21T15:18:41.996" v="75" actId="478"/>
        <pc:sldMkLst>
          <pc:docMk/>
          <pc:sldMk cId="0" sldId="281"/>
        </pc:sldMkLst>
        <pc:picChg chg="del">
          <ac:chgData name="Thoa Dinh Thi Kim" userId="a09ed41936519a14" providerId="LiveId" clId="{1DEE315C-5241-4A81-B61A-8FBDDCC3241A}" dt="2022-04-21T15:18:41.996" v="75" actId="478"/>
          <ac:picMkLst>
            <pc:docMk/>
            <pc:sldMk cId="0" sldId="281"/>
            <ac:picMk id="661" creationId="{00000000-0000-0000-0000-000000000000}"/>
          </ac:picMkLst>
        </pc:picChg>
      </pc:sldChg>
      <pc:sldChg chg="del">
        <pc:chgData name="Thoa Dinh Thi Kim" userId="a09ed41936519a14" providerId="LiveId" clId="{1DEE315C-5241-4A81-B61A-8FBDDCC3241A}" dt="2022-04-21T15:08:48.012" v="12" actId="47"/>
        <pc:sldMkLst>
          <pc:docMk/>
          <pc:sldMk cId="0" sldId="283"/>
        </pc:sldMkLst>
      </pc:sldChg>
      <pc:sldChg chg="del">
        <pc:chgData name="Thoa Dinh Thi Kim" userId="a09ed41936519a14" providerId="LiveId" clId="{1DEE315C-5241-4A81-B61A-8FBDDCC3241A}" dt="2022-04-21T15:08:50.391" v="13" actId="2696"/>
        <pc:sldMkLst>
          <pc:docMk/>
          <pc:sldMk cId="0" sldId="284"/>
        </pc:sldMkLst>
      </pc:sldChg>
      <pc:sldChg chg="modSp mod">
        <pc:chgData name="Thoa Dinh Thi Kim" userId="a09ed41936519a14" providerId="LiveId" clId="{1DEE315C-5241-4A81-B61A-8FBDDCC3241A}" dt="2022-04-21T15:16:31.514" v="41" actId="1076"/>
        <pc:sldMkLst>
          <pc:docMk/>
          <pc:sldMk cId="858234837" sldId="285"/>
        </pc:sldMkLst>
        <pc:spChg chg="mod">
          <ac:chgData name="Thoa Dinh Thi Kim" userId="a09ed41936519a14" providerId="LiveId" clId="{1DEE315C-5241-4A81-B61A-8FBDDCC3241A}" dt="2022-04-21T15:16:31.514" v="41" actId="1076"/>
          <ac:spMkLst>
            <pc:docMk/>
            <pc:sldMk cId="858234837" sldId="285"/>
            <ac:spMk id="2" creationId="{00000000-0000-0000-0000-000000000000}"/>
          </ac:spMkLst>
        </pc:spChg>
      </pc:sldChg>
      <pc:sldChg chg="del">
        <pc:chgData name="Thoa Dinh Thi Kim" userId="a09ed41936519a14" providerId="LiveId" clId="{1DEE315C-5241-4A81-B61A-8FBDDCC3241A}" dt="2022-04-21T15:08:52.378" v="14" actId="47"/>
        <pc:sldMkLst>
          <pc:docMk/>
          <pc:sldMk cId="505424943" sldId="409"/>
        </pc:sldMkLst>
      </pc:sldChg>
      <pc:sldChg chg="addSp delSp modSp mod">
        <pc:chgData name="Thoa Dinh Thi Kim" userId="a09ed41936519a14" providerId="LiveId" clId="{1DEE315C-5241-4A81-B61A-8FBDDCC3241A}" dt="2022-04-21T15:09:37.008" v="21" actId="20577"/>
        <pc:sldMkLst>
          <pc:docMk/>
          <pc:sldMk cId="3064850248" sldId="416"/>
        </pc:sldMkLst>
        <pc:spChg chg="mod">
          <ac:chgData name="Thoa Dinh Thi Kim" userId="a09ed41936519a14" providerId="LiveId" clId="{1DEE315C-5241-4A81-B61A-8FBDDCC3241A}" dt="2022-04-21T15:09:37.008" v="21" actId="20577"/>
          <ac:spMkLst>
            <pc:docMk/>
            <pc:sldMk cId="3064850248" sldId="416"/>
            <ac:spMk id="5" creationId="{7FD9AC66-AA2D-4DA4-A78D-478A2E2207AF}"/>
          </ac:spMkLst>
        </pc:spChg>
        <pc:picChg chg="add mod">
          <ac:chgData name="Thoa Dinh Thi Kim" userId="a09ed41936519a14" providerId="LiveId" clId="{1DEE315C-5241-4A81-B61A-8FBDDCC3241A}" dt="2022-04-21T15:07:48.652" v="9" actId="14100"/>
          <ac:picMkLst>
            <pc:docMk/>
            <pc:sldMk cId="3064850248" sldId="416"/>
            <ac:picMk id="12" creationId="{DA8AAA0F-876C-47B4-9A90-039F6F05C74F}"/>
          </ac:picMkLst>
        </pc:picChg>
        <pc:picChg chg="del">
          <ac:chgData name="Thoa Dinh Thi Kim" userId="a09ed41936519a14" providerId="LiveId" clId="{1DEE315C-5241-4A81-B61A-8FBDDCC3241A}" dt="2022-04-21T15:07:41.832" v="7" actId="478"/>
          <ac:picMkLst>
            <pc:docMk/>
            <pc:sldMk cId="3064850248" sldId="416"/>
            <ac:picMk id="15" creationId="{DF163C2C-E8C9-436E-ABAB-45882433DE9B}"/>
          </ac:picMkLst>
        </pc:picChg>
        <pc:picChg chg="del">
          <ac:chgData name="Thoa Dinh Thi Kim" userId="a09ed41936519a14" providerId="LiveId" clId="{1DEE315C-5241-4A81-B61A-8FBDDCC3241A}" dt="2022-04-21T15:07:38.253" v="5" actId="478"/>
          <ac:picMkLst>
            <pc:docMk/>
            <pc:sldMk cId="3064850248" sldId="416"/>
            <ac:picMk id="16" creationId="{3234BB96-05AC-4149-A0EB-0C93D2426449}"/>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B225D-6D02-43B9-9C8D-959DE60DA9CD}" type="datetimeFigureOut">
              <a:rPr lang="en-US" smtClean="0"/>
              <a:t>4/22/2023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EF0B0-1364-42AD-B6B7-9467263CB03C}" type="slidenum">
              <a:rPr lang="en-US" smtClean="0"/>
              <a:t>‹#›</a:t>
            </a:fld>
            <a:endParaRPr lang="en-US"/>
          </a:p>
        </p:txBody>
      </p:sp>
    </p:spTree>
    <p:extLst>
      <p:ext uri="{BB962C8B-B14F-4D97-AF65-F5344CB8AC3E}">
        <p14:creationId xmlns:p14="http://schemas.microsoft.com/office/powerpoint/2010/main" val="192599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958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7217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628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7217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9EDFCA-E461-4CAD-B757-27D6FF8E4E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70"/>
            <a:ext cx="12192000" cy="6855230"/>
          </a:xfrm>
          <a:prstGeom prst="rect">
            <a:avLst/>
          </a:prstGeom>
        </p:spPr>
      </p:pic>
      <p:sp>
        <p:nvSpPr>
          <p:cNvPr id="2" name="Title 1">
            <a:extLst>
              <a:ext uri="{FF2B5EF4-FFF2-40B4-BE49-F238E27FC236}">
                <a16:creationId xmlns:a16="http://schemas.microsoft.com/office/drawing/2014/main" id="{1FE05446-B278-45F3-A228-828BF6C83AD1}"/>
              </a:ext>
            </a:extLst>
          </p:cNvPr>
          <p:cNvSpPr>
            <a:spLocks noGrp="1"/>
          </p:cNvSpPr>
          <p:nvPr>
            <p:ph type="ctrTitle"/>
          </p:nvPr>
        </p:nvSpPr>
        <p:spPr>
          <a:xfrm>
            <a:off x="1524000" y="1894114"/>
            <a:ext cx="9144000" cy="1785666"/>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824AD254-0465-42DE-82F7-418D8C0EE727}"/>
              </a:ext>
            </a:extLst>
          </p:cNvPr>
          <p:cNvSpPr>
            <a:spLocks noGrp="1"/>
          </p:cNvSpPr>
          <p:nvPr>
            <p:ph type="subTitle" idx="1"/>
          </p:nvPr>
        </p:nvSpPr>
        <p:spPr>
          <a:xfrm>
            <a:off x="1524000" y="3771855"/>
            <a:ext cx="9144000" cy="1309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092730A5-07BA-4154-A050-A64D2A3A9EF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66734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433F3FA-08F3-4106-AE12-DDA10EB8A4BC}" type="datetime1">
              <a:rPr lang="en-US" smtClean="0"/>
              <a:t>4/22/2023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36938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38DF0D05-42D3-481C-ABD1-CF761A9E73F9}" type="datetime1">
              <a:rPr lang="en-US" smtClean="0"/>
              <a:t>4/22/2023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7539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87B6-1FF5-4ECA-954C-C384D1E38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F15B4-D13C-437C-9816-A95724A4A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A2D1631-EFC8-4C88-8FCD-A7CE3541F14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1393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66F3-4448-41A8-BE74-80458F013994}"/>
              </a:ext>
            </a:extLst>
          </p:cNvPr>
          <p:cNvSpPr>
            <a:spLocks noGrp="1"/>
          </p:cNvSpPr>
          <p:nvPr>
            <p:ph type="title"/>
          </p:nvPr>
        </p:nvSpPr>
        <p:spPr>
          <a:xfrm>
            <a:off x="831850" y="1985554"/>
            <a:ext cx="10515600" cy="2028281"/>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2440803E-E3C9-4110-A81E-1382FF40819B}"/>
              </a:ext>
            </a:extLst>
          </p:cNvPr>
          <p:cNvSpPr>
            <a:spLocks noGrp="1"/>
          </p:cNvSpPr>
          <p:nvPr>
            <p:ph type="body" idx="1"/>
          </p:nvPr>
        </p:nvSpPr>
        <p:spPr>
          <a:xfrm>
            <a:off x="831850" y="40408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17D58D93-EE1D-46B5-868A-09E6ED559C8C}"/>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14941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D499-03D1-4CEC-A494-06ACFE1636A1}"/>
              </a:ext>
            </a:extLst>
          </p:cNvPr>
          <p:cNvSpPr>
            <a:spLocks noGrp="1"/>
          </p:cNvSpPr>
          <p:nvPr>
            <p:ph type="title"/>
          </p:nvPr>
        </p:nvSpPr>
        <p:spPr>
          <a:xfrm>
            <a:off x="446314" y="798605"/>
            <a:ext cx="11323284" cy="690562"/>
          </a:xfrm>
        </p:spPr>
        <p:txBody>
          <a:bodyPr>
            <a:normAutofit/>
          </a:bodyPr>
          <a:lstStyle>
            <a:lvl1pPr>
              <a:defRPr sz="2800"/>
            </a:lvl1pPr>
          </a:lstStyle>
          <a:p>
            <a:r>
              <a:rPr lang="en-US"/>
              <a:t>Click to edit Master title style</a:t>
            </a:r>
          </a:p>
        </p:txBody>
      </p:sp>
      <p:sp>
        <p:nvSpPr>
          <p:cNvPr id="6" name="Slide Number Placeholder 5">
            <a:extLst>
              <a:ext uri="{FF2B5EF4-FFF2-40B4-BE49-F238E27FC236}">
                <a16:creationId xmlns:a16="http://schemas.microsoft.com/office/drawing/2014/main" id="{B85005C3-52EB-42CA-A7EA-CA0955D11E83}"/>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43603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4B6D6F-9A73-4F95-A497-E0999AAFBD89}"/>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05599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053DAE-B2E0-4863-AA77-5D8FC856F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971578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DAD4B9-CC17-4DF5-98E0-18A9B62D39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385849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5"/>
            <a:ext cx="12192000" cy="685523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
        <p:nvSpPr>
          <p:cNvPr id="10" name="TextBox 9">
            <a:extLst>
              <a:ext uri="{FF2B5EF4-FFF2-40B4-BE49-F238E27FC236}">
                <a16:creationId xmlns:a16="http://schemas.microsoft.com/office/drawing/2014/main" id="{3BD24F2E-9AE2-4081-82E9-068B1CD5BF4E}"/>
              </a:ext>
            </a:extLst>
          </p:cNvPr>
          <p:cNvSpPr txBox="1"/>
          <p:nvPr userDrawn="1"/>
        </p:nvSpPr>
        <p:spPr>
          <a:xfrm>
            <a:off x="2791098" y="3075057"/>
            <a:ext cx="6609805" cy="707886"/>
          </a:xfrm>
          <a:prstGeom prst="rect">
            <a:avLst/>
          </a:prstGeom>
          <a:noFill/>
        </p:spPr>
        <p:txBody>
          <a:bodyPr wrap="square" rtlCol="0">
            <a:spAutoFit/>
          </a:bodyPr>
          <a:lstStyle/>
          <a:p>
            <a:pPr algn="ctr"/>
            <a:r>
              <a:rPr lang="en-US" sz="4000" b="1">
                <a:solidFill>
                  <a:schemeClr val="accent5">
                    <a:lumMod val="75000"/>
                  </a:schemeClr>
                </a:solidFill>
                <a:latin typeface="Cambria" panose="02040503050406030204" pitchFamily="18" charset="0"/>
                <a:ea typeface="Cambria" panose="02040503050406030204" pitchFamily="18" charset="0"/>
              </a:rPr>
              <a:t>TRÂN TRỌNG CẢM ƠN!</a:t>
            </a:r>
          </a:p>
        </p:txBody>
      </p:sp>
    </p:spTree>
    <p:extLst>
      <p:ext uri="{BB962C8B-B14F-4D97-AF65-F5344CB8AC3E}">
        <p14:creationId xmlns:p14="http://schemas.microsoft.com/office/powerpoint/2010/main" val="408480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5982"/>
          <a:stretch/>
        </p:blipFill>
        <p:spPr>
          <a:xfrm>
            <a:off x="0" y="0"/>
            <a:ext cx="12192000" cy="301752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28404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62BC70-1C6B-4512-8C32-1214B5924F5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115"/>
            <a:ext cx="12192000" cy="6854885"/>
          </a:xfrm>
          <a:prstGeom prst="rect">
            <a:avLst/>
          </a:prstGeom>
        </p:spPr>
      </p:pic>
      <p:sp>
        <p:nvSpPr>
          <p:cNvPr id="2" name="Title Placeholder 1">
            <a:extLst>
              <a:ext uri="{FF2B5EF4-FFF2-40B4-BE49-F238E27FC236}">
                <a16:creationId xmlns:a16="http://schemas.microsoft.com/office/drawing/2014/main" id="{CAC5FAE8-AC4C-425D-A3A0-729C9B11C392}"/>
              </a:ext>
            </a:extLst>
          </p:cNvPr>
          <p:cNvSpPr>
            <a:spLocks noGrp="1"/>
          </p:cNvSpPr>
          <p:nvPr>
            <p:ph type="title"/>
          </p:nvPr>
        </p:nvSpPr>
        <p:spPr>
          <a:xfrm>
            <a:off x="446314" y="798604"/>
            <a:ext cx="11323284" cy="10270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24AE8-0D6A-4CF9-BE95-261D48B42520}"/>
              </a:ext>
            </a:extLst>
          </p:cNvPr>
          <p:cNvSpPr>
            <a:spLocks noGrp="1"/>
          </p:cNvSpPr>
          <p:nvPr>
            <p:ph type="body" idx="1"/>
          </p:nvPr>
        </p:nvSpPr>
        <p:spPr>
          <a:xfrm>
            <a:off x="448490" y="1983581"/>
            <a:ext cx="1132114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583DD3A-7DF7-4860-86EA-26BF111A5E6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b="1">
                <a:solidFill>
                  <a:schemeClr val="bg1"/>
                </a:solidFill>
                <a:latin typeface="Cambria" panose="02040503050406030204" pitchFamily="18" charset="0"/>
                <a:ea typeface="Cambria" panose="02040503050406030204" pitchFamily="18" charset="0"/>
              </a:defRPr>
            </a:lvl1pPr>
          </a:lstStyle>
          <a:p>
            <a:fld id="{E36C4244-8667-4452-9A72-D44C31FCB7CC}" type="slidenum">
              <a:rPr lang="en-US" smtClean="0"/>
              <a:pPr/>
              <a:t>‹#›</a:t>
            </a:fld>
            <a:endParaRPr lang="en-US"/>
          </a:p>
        </p:txBody>
      </p:sp>
    </p:spTree>
    <p:extLst>
      <p:ext uri="{BB962C8B-B14F-4D97-AF65-F5344CB8AC3E}">
        <p14:creationId xmlns:p14="http://schemas.microsoft.com/office/powerpoint/2010/main" val="2538899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61" r:id="rId7"/>
    <p:sldLayoutId id="2147483657" r:id="rId8"/>
    <p:sldLayoutId id="2147483660"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130000"/>
        </a:lnSpc>
        <a:spcBef>
          <a:spcPts val="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27" name="Google Shape;227;p6" descr="C:\Users\Administrator\Desktop\1.png"/>
          <p:cNvPicPr preferRelativeResize="0"/>
          <p:nvPr/>
        </p:nvPicPr>
        <p:blipFill rotWithShape="1">
          <a:blip r:embed="rId3">
            <a:alphaModFix/>
          </a:blip>
          <a:srcRect/>
          <a:stretch/>
        </p:blipFill>
        <p:spPr>
          <a:xfrm flipH="1">
            <a:off x="-123825" y="4606753"/>
            <a:ext cx="2915816" cy="2251247"/>
          </a:xfrm>
          <a:prstGeom prst="rect">
            <a:avLst/>
          </a:prstGeom>
          <a:noFill/>
          <a:ln>
            <a:noFill/>
          </a:ln>
        </p:spPr>
      </p:pic>
      <p:pic>
        <p:nvPicPr>
          <p:cNvPr id="7" name="Google Shape;112;p41"/>
          <p:cNvPicPr preferRelativeResize="0"/>
          <p:nvPr/>
        </p:nvPicPr>
        <p:blipFill rotWithShape="1">
          <a:blip r:embed="rId4">
            <a:alphaModFix/>
          </a:blip>
          <a:srcRect/>
          <a:stretch/>
        </p:blipFill>
        <p:spPr>
          <a:xfrm>
            <a:off x="130626" y="129140"/>
            <a:ext cx="1428750" cy="1105535"/>
          </a:xfrm>
          <a:prstGeom prst="rect">
            <a:avLst/>
          </a:prstGeom>
          <a:noFill/>
          <a:ln>
            <a:noFill/>
          </a:ln>
        </p:spPr>
      </p:pic>
      <p:sp>
        <p:nvSpPr>
          <p:cNvPr id="10" name="Rectangle 9"/>
          <p:cNvSpPr/>
          <p:nvPr/>
        </p:nvSpPr>
        <p:spPr>
          <a:xfrm>
            <a:off x="2608071" y="1278610"/>
            <a:ext cx="716324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HOẠT ĐỘNG TRẢI NGHIỆM, HƯỚNG NGHIỆP 7</a:t>
            </a:r>
          </a:p>
        </p:txBody>
      </p:sp>
      <p:sp>
        <p:nvSpPr>
          <p:cNvPr id="12" name="Title 1"/>
          <p:cNvSpPr txBox="1">
            <a:spLocks/>
          </p:cNvSpPr>
          <p:nvPr/>
        </p:nvSpPr>
        <p:spPr>
          <a:xfrm>
            <a:off x="3015401" y="218210"/>
            <a:ext cx="6039492" cy="620487"/>
          </a:xfrm>
          <a:prstGeom prst="rect">
            <a:avLst/>
          </a:prstGeom>
        </p:spPr>
        <p:txBody>
          <a:bodyPr>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7030A0"/>
                </a:solidFill>
                <a:effectLst/>
                <a:uLnTx/>
                <a:uFillTx/>
                <a:latin typeface="Times New Roman" pitchFamily="18" charset="0"/>
                <a:ea typeface="Cambria" panose="02040503050406030204" pitchFamily="18" charset="0"/>
                <a:cs typeface="Times New Roman" pitchFamily="18" charset="0"/>
              </a:rPr>
              <a:t>SỞ GIÁO DỤC VÀ ĐÀO TẠO TỈNH ĐĂK LĂK</a:t>
            </a:r>
            <a:br>
              <a:rPr kumimoji="0" lang="en-US" sz="2000" b="1" i="0" u="none" strike="noStrike" kern="1200" cap="all" spc="0" normalizeH="0" baseline="0" noProof="0" dirty="0">
                <a:ln>
                  <a:noFill/>
                </a:ln>
                <a:solidFill>
                  <a:srgbClr val="7030A0"/>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br>
            <a:r>
              <a:rPr kumimoji="0" lang="en-US" sz="2000" b="1" i="0" u="none" strike="noStrike" kern="1200" cap="all"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TRƯỜNG THCS - THPT ĐÔNG DU</a:t>
            </a:r>
          </a:p>
        </p:txBody>
      </p:sp>
      <p:pic>
        <p:nvPicPr>
          <p:cNvPr id="2" name="Picture 34">
            <a:extLst>
              <a:ext uri="{FF2B5EF4-FFF2-40B4-BE49-F238E27FC236}">
                <a16:creationId xmlns:a16="http://schemas.microsoft.com/office/drawing/2014/main" id="{8C58D762-32A4-F459-A3A5-0B8A770EBE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2002" y="3429000"/>
            <a:ext cx="4347996" cy="2715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207CD035-5ADB-4ADF-8408-57DAADE58995}"/>
              </a:ext>
            </a:extLst>
          </p:cNvPr>
          <p:cNvSpPr/>
          <p:nvPr/>
        </p:nvSpPr>
        <p:spPr>
          <a:xfrm>
            <a:off x="744036" y="1961373"/>
            <a:ext cx="10582222" cy="113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p>
          <a:p>
            <a:pPr algn="ctr"/>
            <a:r>
              <a:rPr lang="en-US" sz="24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Tree>
    <p:extLst>
      <p:ext uri="{BB962C8B-B14F-4D97-AF65-F5344CB8AC3E}">
        <p14:creationId xmlns:p14="http://schemas.microsoft.com/office/powerpoint/2010/main" val="277360915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8A7D40-4E50-492B-BE67-07FE339B0C9B}"/>
              </a:ext>
            </a:extLst>
          </p:cNvPr>
          <p:cNvSpPr/>
          <p:nvPr/>
        </p:nvSpPr>
        <p:spPr>
          <a:xfrm>
            <a:off x="672687" y="3646967"/>
            <a:ext cx="2521170" cy="523220"/>
          </a:xfrm>
          <a:prstGeom prst="rect">
            <a:avLst/>
          </a:prstGeom>
          <a:solidFill>
            <a:schemeClr val="accent2"/>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Thợ</a:t>
            </a:r>
            <a:r>
              <a:rPr kumimoji="0" lang="en-US" sz="28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 </a:t>
            </a:r>
            <a:r>
              <a:rPr kumimoji="0" lang="en-US" sz="28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làm</a:t>
            </a:r>
            <a:r>
              <a:rPr kumimoji="0" lang="en-US" sz="28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 </a:t>
            </a:r>
            <a:r>
              <a:rPr kumimoji="0" lang="en-US" sz="28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gốm</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endParaRPr>
          </a:p>
        </p:txBody>
      </p:sp>
      <p:sp>
        <p:nvSpPr>
          <p:cNvPr id="8" name="Rectangle 7">
            <a:extLst>
              <a:ext uri="{FF2B5EF4-FFF2-40B4-BE49-F238E27FC236}">
                <a16:creationId xmlns:a16="http://schemas.microsoft.com/office/drawing/2014/main" id="{016206D0-EF5A-4231-8E29-33A2895BE195}"/>
              </a:ext>
            </a:extLst>
          </p:cNvPr>
          <p:cNvSpPr/>
          <p:nvPr/>
        </p:nvSpPr>
        <p:spPr>
          <a:xfrm>
            <a:off x="672687" y="4640041"/>
            <a:ext cx="9205603"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sym typeface="Wingdings"/>
              </a:rPr>
              <a:t>Phẩm</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sym typeface="Wingdings"/>
              </a:rPr>
              <a:t>chất</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Cần</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cù</a:t>
            </a:r>
            <a:r>
              <a:rPr lang="en-US" sz="2800" dirty="0">
                <a:solidFill>
                  <a:prstClr val="white"/>
                </a:solidFill>
                <a:latin typeface="Times New Roman" pitchFamily="18" charset="0"/>
                <a:cs typeface="Times New Roman" pitchFamily="18" charset="0"/>
                <a:sym typeface="Wingdings"/>
              </a:rPr>
              <a:t>, </a:t>
            </a:r>
            <a:r>
              <a:rPr lang="en-US" sz="2800" dirty="0" err="1">
                <a:solidFill>
                  <a:prstClr val="white"/>
                </a:solidFill>
                <a:latin typeface="Times New Roman" pitchFamily="18" charset="0"/>
                <a:cs typeface="Times New Roman" pitchFamily="18" charset="0"/>
                <a:sym typeface="Wingdings"/>
              </a:rPr>
              <a:t>chăm</a:t>
            </a:r>
            <a:r>
              <a:rPr lang="en-US" sz="2800" dirty="0">
                <a:solidFill>
                  <a:prstClr val="white"/>
                </a:solidFill>
                <a:latin typeface="Times New Roman" pitchFamily="18" charset="0"/>
                <a:cs typeface="Times New Roman" pitchFamily="18" charset="0"/>
                <a:sym typeface="Wingdings"/>
              </a:rPr>
              <a:t> </a:t>
            </a:r>
            <a:r>
              <a:rPr lang="en-US" sz="2800" dirty="0" err="1">
                <a:solidFill>
                  <a:prstClr val="white"/>
                </a:solidFill>
                <a:latin typeface="Times New Roman" pitchFamily="18" charset="0"/>
                <a:cs typeface="Times New Roman" pitchFamily="18" charset="0"/>
                <a:sym typeface="Wingdings"/>
              </a:rPr>
              <a:t>chỉ</a:t>
            </a:r>
            <a:r>
              <a:rPr lang="en-US" sz="2800" dirty="0">
                <a:solidFill>
                  <a:prstClr val="white"/>
                </a:solidFill>
                <a:latin typeface="Times New Roman" pitchFamily="18" charset="0"/>
                <a:cs typeface="Times New Roman" pitchFamily="18" charset="0"/>
                <a:sym typeface="Wingdings"/>
              </a:rPr>
              <a:t>, </a:t>
            </a:r>
            <a:r>
              <a:rPr lang="en-US" sz="2800" dirty="0" err="1">
                <a:solidFill>
                  <a:prstClr val="white"/>
                </a:solidFill>
                <a:latin typeface="Times New Roman" pitchFamily="18" charset="0"/>
                <a:cs typeface="Times New Roman" pitchFamily="18" charset="0"/>
                <a:sym typeface="Wingdings"/>
              </a:rPr>
              <a:t>cẩn</a:t>
            </a:r>
            <a:r>
              <a:rPr lang="en-US" sz="2800" dirty="0">
                <a:solidFill>
                  <a:prstClr val="white"/>
                </a:solidFill>
                <a:latin typeface="Times New Roman" pitchFamily="18" charset="0"/>
                <a:cs typeface="Times New Roman" pitchFamily="18" charset="0"/>
                <a:sym typeface="Wingdings"/>
              </a:rPr>
              <a:t> </a:t>
            </a:r>
            <a:r>
              <a:rPr lang="en-US" sz="2800" dirty="0" err="1">
                <a:solidFill>
                  <a:prstClr val="white"/>
                </a:solidFill>
                <a:latin typeface="Times New Roman" pitchFamily="18" charset="0"/>
                <a:cs typeface="Times New Roman" pitchFamily="18" charset="0"/>
                <a:sym typeface="Wingdings"/>
              </a:rPr>
              <a:t>thận</a:t>
            </a:r>
            <a:r>
              <a:rPr lang="en-US" sz="2800" dirty="0">
                <a:solidFill>
                  <a:prstClr val="white"/>
                </a:solidFill>
                <a:latin typeface="Times New Roman" pitchFamily="18" charset="0"/>
                <a:cs typeface="Times New Roman" pitchFamily="18" charset="0"/>
                <a:sym typeface="Wingdings"/>
              </a:rPr>
              <a:t>, </a:t>
            </a:r>
            <a:r>
              <a:rPr lang="en-US" sz="2800" dirty="0" err="1">
                <a:solidFill>
                  <a:prstClr val="white"/>
                </a:solidFill>
                <a:latin typeface="Times New Roman" pitchFamily="18" charset="0"/>
                <a:cs typeface="Times New Roman" pitchFamily="18" charset="0"/>
                <a:sym typeface="Wingdings"/>
              </a:rPr>
              <a:t>tỉ</a:t>
            </a:r>
            <a:r>
              <a:rPr lang="en-US" sz="2800" dirty="0">
                <a:solidFill>
                  <a:prstClr val="white"/>
                </a:solidFill>
                <a:latin typeface="Times New Roman" pitchFamily="18" charset="0"/>
                <a:cs typeface="Times New Roman" pitchFamily="18" charset="0"/>
                <a:sym typeface="Wingdings"/>
              </a:rPr>
              <a:t> </a:t>
            </a:r>
            <a:r>
              <a:rPr lang="en-US" sz="2800" dirty="0" err="1">
                <a:solidFill>
                  <a:prstClr val="white"/>
                </a:solidFill>
                <a:latin typeface="Times New Roman" pitchFamily="18" charset="0"/>
                <a:cs typeface="Times New Roman" pitchFamily="18" charset="0"/>
                <a:sym typeface="Wingdings"/>
              </a:rPr>
              <a:t>mỉ</a:t>
            </a:r>
            <a:r>
              <a:rPr lang="en-US" sz="2800" dirty="0">
                <a:solidFill>
                  <a:prstClr val="white"/>
                </a:solidFill>
                <a:latin typeface="Times New Roman" pitchFamily="18" charset="0"/>
                <a:cs typeface="Times New Roman" pitchFamily="18" charset="0"/>
                <a:sym typeface="Wingdings"/>
              </a:rPr>
              <a:t>, </a:t>
            </a:r>
            <a:r>
              <a:rPr lang="en-US" sz="2800" dirty="0" err="1">
                <a:solidFill>
                  <a:prstClr val="white"/>
                </a:solidFill>
                <a:latin typeface="Times New Roman" pitchFamily="18" charset="0"/>
                <a:cs typeface="Times New Roman" pitchFamily="18" charset="0"/>
                <a:sym typeface="Wingdings"/>
              </a:rPr>
              <a:t>kiên</a:t>
            </a:r>
            <a:r>
              <a:rPr lang="en-US" sz="2800" dirty="0">
                <a:solidFill>
                  <a:prstClr val="white"/>
                </a:solidFill>
                <a:latin typeface="Times New Roman" pitchFamily="18" charset="0"/>
                <a:cs typeface="Times New Roman" pitchFamily="18" charset="0"/>
                <a:sym typeface="Wingdings"/>
              </a:rPr>
              <a:t> </a:t>
            </a:r>
            <a:r>
              <a:rPr lang="en-US" sz="2800" dirty="0" err="1">
                <a:solidFill>
                  <a:prstClr val="white"/>
                </a:solidFill>
                <a:latin typeface="Times New Roman" pitchFamily="18" charset="0"/>
                <a:cs typeface="Times New Roman" pitchFamily="18" charset="0"/>
                <a:sym typeface="Wingdings"/>
              </a:rPr>
              <a:t>nhẫn</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endParaRPr>
          </a:p>
        </p:txBody>
      </p:sp>
      <p:sp>
        <p:nvSpPr>
          <p:cNvPr id="10" name="Rectangle 9">
            <a:extLst>
              <a:ext uri="{FF2B5EF4-FFF2-40B4-BE49-F238E27FC236}">
                <a16:creationId xmlns:a16="http://schemas.microsoft.com/office/drawing/2014/main" id="{61D4DDF0-3654-46BC-B230-3B003406F89C}"/>
              </a:ext>
            </a:extLst>
          </p:cNvPr>
          <p:cNvSpPr/>
          <p:nvPr/>
        </p:nvSpPr>
        <p:spPr>
          <a:xfrm>
            <a:off x="672688" y="5419534"/>
            <a:ext cx="9205602"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Năng</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lực</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Thẩm</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mĩ</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khéo</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léo</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thiết</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kế</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sáng</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tạo</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trang</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trí</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2" name="Picture 2">
            <a:extLst>
              <a:ext uri="{FF2B5EF4-FFF2-40B4-BE49-F238E27FC236}">
                <a16:creationId xmlns:a16="http://schemas.microsoft.com/office/drawing/2014/main" id="{5464E7D1-F215-48A9-BAF4-E0C9CF649B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72"/>
          <a:stretch/>
        </p:blipFill>
        <p:spPr bwMode="auto">
          <a:xfrm>
            <a:off x="3318548" y="249894"/>
            <a:ext cx="5804288" cy="4155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002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grpSp>
        <p:nvGrpSpPr>
          <p:cNvPr id="16" name="Group 60"/>
          <p:cNvGrpSpPr>
            <a:grpSpLocks/>
          </p:cNvGrpSpPr>
          <p:nvPr/>
        </p:nvGrpSpPr>
        <p:grpSpPr bwMode="auto">
          <a:xfrm>
            <a:off x="292683" y="1146711"/>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349080" y="1144472"/>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24" name="Rectangle 23"/>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14" name="Rectangle 13"/>
          <p:cNvSpPr/>
          <p:nvPr/>
        </p:nvSpPr>
        <p:spPr>
          <a:xfrm>
            <a:off x="4318676" y="2119208"/>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NHIỆM</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VỤ</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VỀ</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NHÀ</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943427" y="2979392"/>
            <a:ext cx="10203543" cy="830997"/>
          </a:xfrm>
          <a:prstGeom prst="rect">
            <a:avLst/>
          </a:prstGeom>
          <a:solidFill>
            <a:schemeClr val="accent4">
              <a:lumMod val="40000"/>
              <a:lumOff val="60000"/>
            </a:schemeClr>
          </a:solidFill>
        </p:spPr>
        <p:txBody>
          <a:bodyPr wrap="square">
            <a:spAutoFit/>
          </a:bodyPr>
          <a:lstStyle/>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p>
        </p:txBody>
      </p:sp>
      <p:sp>
        <p:nvSpPr>
          <p:cNvPr id="25" name="AutoShape 52">
            <a:hlinkClick r:id="" action="ppaction://noaction"/>
            <a:extLst>
              <a:ext uri="{FF2B5EF4-FFF2-40B4-BE49-F238E27FC236}">
                <a16:creationId xmlns:a16="http://schemas.microsoft.com/office/drawing/2014/main" id="{82DE1A0B-A68B-4BEF-AA90-235A98AA4E4E}"/>
              </a:ext>
            </a:extLst>
          </p:cNvPr>
          <p:cNvSpPr>
            <a:spLocks noChangeArrowheads="1"/>
          </p:cNvSpPr>
          <p:nvPr/>
        </p:nvSpPr>
        <p:spPr bwMode="gray">
          <a:xfrm>
            <a:off x="754751" y="1080973"/>
            <a:ext cx="11317086"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en-US" sz="2300" b="1" dirty="0" err="1">
                <a:solidFill>
                  <a:schemeClr val="accent2">
                    <a:lumMod val="50000"/>
                  </a:schemeClr>
                </a:solidFill>
                <a:latin typeface="Times New Roman" pitchFamily="18" charset="0"/>
                <a:cs typeface="Times New Roman" pitchFamily="18" charset="0"/>
              </a:rPr>
              <a:t>Khám</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phá</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một</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số</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yêu</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cầu</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về</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phẩm</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chất</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và</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năng</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lực</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đối</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với</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người</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làm</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nghề</a:t>
            </a:r>
            <a:r>
              <a:rPr lang="en-US" sz="2300" b="1" dirty="0">
                <a:solidFill>
                  <a:schemeClr val="accent2">
                    <a:lumMod val="50000"/>
                  </a:schemeClr>
                </a:solidFill>
                <a:latin typeface="Times New Roman" pitchFamily="18" charset="0"/>
                <a:cs typeface="Times New Roman" pitchFamily="18" charset="0"/>
              </a:rPr>
              <a:t> ở </a:t>
            </a:r>
            <a:r>
              <a:rPr lang="en-US" sz="2300" b="1" dirty="0" err="1">
                <a:solidFill>
                  <a:schemeClr val="accent2">
                    <a:lumMod val="50000"/>
                  </a:schemeClr>
                </a:solidFill>
                <a:latin typeface="Times New Roman" pitchFamily="18" charset="0"/>
                <a:cs typeface="Times New Roman" pitchFamily="18" charset="0"/>
              </a:rPr>
              <a:t>địa</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phương</a:t>
            </a:r>
            <a:endParaRPr lang="en-US" sz="2300" dirty="0">
              <a:solidFill>
                <a:schemeClr val="accent2">
                  <a:lumMod val="50000"/>
                </a:schemeClr>
              </a:solidFill>
              <a:latin typeface="Times New Roman" pitchFamily="18" charset="0"/>
              <a:cs typeface="Times New Roman" pitchFamily="18" charset="0"/>
            </a:endParaRPr>
          </a:p>
        </p:txBody>
      </p:sp>
      <p:sp>
        <p:nvSpPr>
          <p:cNvPr id="26" name="Text Box 9">
            <a:extLst>
              <a:ext uri="{FF2B5EF4-FFF2-40B4-BE49-F238E27FC236}">
                <a16:creationId xmlns:a16="http://schemas.microsoft.com/office/drawing/2014/main" id="{BA197480-110A-4AF5-B5F4-405441C0128A}"/>
              </a:ext>
            </a:extLst>
          </p:cNvPr>
          <p:cNvSpPr txBox="1">
            <a:spLocks noChangeArrowheads="1"/>
          </p:cNvSpPr>
          <p:nvPr/>
        </p:nvSpPr>
        <p:spPr bwMode="gray">
          <a:xfrm>
            <a:off x="386220" y="65454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Tree>
    <p:extLst>
      <p:ext uri="{BB962C8B-B14F-4D97-AF65-F5344CB8AC3E}">
        <p14:creationId xmlns:p14="http://schemas.microsoft.com/office/powerpoint/2010/main" val="4198748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71700" y="-15188"/>
            <a:ext cx="842396" cy="765294"/>
          </a:xfrm>
          <a:prstGeom prst="rect">
            <a:avLst/>
          </a:prstGeom>
          <a:noFill/>
          <a:ln>
            <a:noFill/>
          </a:ln>
        </p:spPr>
      </p:pic>
      <p:sp>
        <p:nvSpPr>
          <p:cNvPr id="15" name="AutoShape 52">
            <a:hlinkClick r:id="" action="ppaction://noaction"/>
          </p:cNvPr>
          <p:cNvSpPr>
            <a:spLocks noChangeArrowheads="1"/>
          </p:cNvSpPr>
          <p:nvPr/>
        </p:nvSpPr>
        <p:spPr bwMode="gray">
          <a:xfrm>
            <a:off x="1103488" y="675113"/>
            <a:ext cx="7412727"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err="1">
                <a:solidFill>
                  <a:srgbClr val="008000"/>
                </a:solidFill>
                <a:latin typeface="Times New Roman" pitchFamily="18" charset="0"/>
                <a:cs typeface="Times New Roman" pitchFamily="18" charset="0"/>
              </a:rPr>
              <a:t>Xác</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định</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những</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phẩm</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chất</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và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năng</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lực</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của</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bản</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thân</a:t>
            </a:r>
            <a:endParaRPr lang="en-US" sz="2400" b="1" dirty="0">
              <a:solidFill>
                <a:srgbClr val="008000"/>
              </a:solidFill>
              <a:latin typeface="Times New Roman" pitchFamily="18" charset="0"/>
              <a:cs typeface="Times New Roman" pitchFamily="18" charset="0"/>
            </a:endParaRPr>
          </a:p>
        </p:txBody>
      </p:sp>
      <p:grpSp>
        <p:nvGrpSpPr>
          <p:cNvPr id="16" name="Group 60"/>
          <p:cNvGrpSpPr>
            <a:grpSpLocks/>
          </p:cNvGrpSpPr>
          <p:nvPr/>
        </p:nvGrpSpPr>
        <p:grpSpPr bwMode="auto">
          <a:xfrm>
            <a:off x="500677" y="747396"/>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546842" y="762326"/>
            <a:ext cx="380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98" y="1167033"/>
            <a:ext cx="10833637" cy="5690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050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1"/>
            <a:ext cx="12191851" cy="532194"/>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30116" y="-51989"/>
            <a:ext cx="918012" cy="795045"/>
          </a:xfrm>
          <a:prstGeom prst="rect">
            <a:avLst/>
          </a:prstGeom>
          <a:noFill/>
          <a:ln>
            <a:noFill/>
          </a:ln>
        </p:spPr>
      </p:pic>
      <p:sp>
        <p:nvSpPr>
          <p:cNvPr id="15" name="AutoShape 52">
            <a:hlinkClick r:id="" action="ppaction://noaction"/>
          </p:cNvPr>
          <p:cNvSpPr>
            <a:spLocks noChangeArrowheads="1"/>
          </p:cNvSpPr>
          <p:nvPr/>
        </p:nvSpPr>
        <p:spPr bwMode="gray">
          <a:xfrm>
            <a:off x="641129" y="589882"/>
            <a:ext cx="7412727"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err="1">
                <a:solidFill>
                  <a:srgbClr val="008000"/>
                </a:solidFill>
                <a:latin typeface="Times New Roman" pitchFamily="18" charset="0"/>
                <a:cs typeface="Times New Roman" pitchFamily="18" charset="0"/>
              </a:rPr>
              <a:t>Xác</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định</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những</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phẩm</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chất</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và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năng</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lực</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của</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bản</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thân</a:t>
            </a:r>
            <a:endParaRPr lang="en-US" sz="2400" b="1" dirty="0">
              <a:solidFill>
                <a:srgbClr val="008000"/>
              </a:solidFill>
              <a:latin typeface="Times New Roman" pitchFamily="18" charset="0"/>
              <a:cs typeface="Times New Roman" pitchFamily="18" charset="0"/>
            </a:endParaRPr>
          </a:p>
        </p:txBody>
      </p:sp>
      <p:grpSp>
        <p:nvGrpSpPr>
          <p:cNvPr id="16" name="Group 60"/>
          <p:cNvGrpSpPr>
            <a:grpSpLocks/>
          </p:cNvGrpSpPr>
          <p:nvPr/>
        </p:nvGrpSpPr>
        <p:grpSpPr bwMode="auto">
          <a:xfrm>
            <a:off x="220978" y="604572"/>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266923" y="605020"/>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146798" y="41731"/>
            <a:ext cx="10522869" cy="490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98" y="1150491"/>
            <a:ext cx="8460585" cy="2732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025" y="3882887"/>
            <a:ext cx="8083826" cy="29333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050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randombar(horizont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149" y="0"/>
            <a:ext cx="12191851" cy="491933"/>
          </a:xfrm>
          <a:prstGeom prst="rect">
            <a:avLst/>
          </a:prstGeom>
          <a:solidFill>
            <a:srgbClr val="00B050"/>
          </a:solidFill>
          <a:ln>
            <a:noFill/>
          </a:ln>
        </p:spPr>
        <p:txBody>
          <a:bodyPr spcFirstLastPara="1" wrap="square" lIns="91425" tIns="45700" rIns="91425" bIns="45700" anchor="ctr" anchorCtr="0">
            <a:normAutofit fontScale="97500" lnSpcReduction="100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63047"/>
            <a:ext cx="1075336" cy="752160"/>
          </a:xfrm>
          <a:prstGeom prst="rect">
            <a:avLst/>
          </a:prstGeom>
          <a:noFill/>
          <a:ln>
            <a:noFill/>
          </a:ln>
        </p:spPr>
      </p:pic>
      <p:sp>
        <p:nvSpPr>
          <p:cNvPr id="15" name="AutoShape 52">
            <a:hlinkClick r:id="" action="ppaction://noaction"/>
          </p:cNvPr>
          <p:cNvSpPr>
            <a:spLocks noChangeArrowheads="1"/>
          </p:cNvSpPr>
          <p:nvPr/>
        </p:nvSpPr>
        <p:spPr bwMode="gray">
          <a:xfrm>
            <a:off x="812455" y="580469"/>
            <a:ext cx="7412727"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err="1">
                <a:solidFill>
                  <a:srgbClr val="008000"/>
                </a:solidFill>
                <a:latin typeface="Times New Roman" pitchFamily="18" charset="0"/>
                <a:cs typeface="Times New Roman" pitchFamily="18" charset="0"/>
              </a:rPr>
              <a:t>Xác</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định</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những</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phẩm</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chất</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và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năng</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lực</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của</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bản</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thân</a:t>
            </a:r>
            <a:endParaRPr lang="en-US" sz="2400" b="1" dirty="0">
              <a:solidFill>
                <a:srgbClr val="008000"/>
              </a:solidFill>
              <a:latin typeface="Times New Roman" pitchFamily="18" charset="0"/>
              <a:cs typeface="Times New Roman" pitchFamily="18" charset="0"/>
            </a:endParaRPr>
          </a:p>
        </p:txBody>
      </p:sp>
      <p:grpSp>
        <p:nvGrpSpPr>
          <p:cNvPr id="16" name="Group 60"/>
          <p:cNvGrpSpPr>
            <a:grpSpLocks/>
          </p:cNvGrpSpPr>
          <p:nvPr/>
        </p:nvGrpSpPr>
        <p:grpSpPr bwMode="auto">
          <a:xfrm>
            <a:off x="347168" y="603114"/>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403572" y="590769"/>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075336" y="93292"/>
            <a:ext cx="10522869" cy="39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38" y="1156787"/>
            <a:ext cx="11010367" cy="5408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287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1"/>
            <a:ext cx="12191851" cy="56346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ts val="0"/>
              </a:spcBef>
              <a:spcAft>
                <a:spcPts val="0"/>
              </a:spcAft>
              <a:buClr>
                <a:prstClr val="black"/>
              </a:buClr>
              <a:buSzPct val="100000"/>
              <a:buFont typeface="Arial"/>
              <a:buNone/>
              <a:tabLst/>
              <a:defRPr/>
            </a:pPr>
            <a:endParaRPr kumimoji="0" lang="vi-VN" sz="3200" b="1" i="0" u="none" strike="noStrike" kern="1200" cap="all"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pic>
        <p:nvPicPr>
          <p:cNvPr id="4" name="Google Shape;112;p41"/>
          <p:cNvPicPr preferRelativeResize="0"/>
          <p:nvPr/>
        </p:nvPicPr>
        <p:blipFill rotWithShape="1">
          <a:blip r:embed="rId2">
            <a:alphaModFix/>
          </a:blip>
          <a:srcRect/>
          <a:stretch/>
        </p:blipFill>
        <p:spPr>
          <a:xfrm>
            <a:off x="0" y="42056"/>
            <a:ext cx="961118" cy="697377"/>
          </a:xfrm>
          <a:prstGeom prst="rect">
            <a:avLst/>
          </a:prstGeom>
          <a:noFill/>
          <a:ln>
            <a:noFill/>
          </a:ln>
        </p:spPr>
      </p:pic>
      <p:sp>
        <p:nvSpPr>
          <p:cNvPr id="15" name="AutoShape 52">
            <a:hlinkClick r:id="" action="ppaction://noaction"/>
          </p:cNvPr>
          <p:cNvSpPr>
            <a:spLocks noChangeArrowheads="1"/>
          </p:cNvSpPr>
          <p:nvPr/>
        </p:nvSpPr>
        <p:spPr bwMode="gray">
          <a:xfrm>
            <a:off x="794688" y="673838"/>
            <a:ext cx="7412727"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Xác</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định</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những</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phẩm</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chất</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và</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thân</a:t>
            </a:r>
            <a:endParaRPr kumimoji="0" lang="en-US" sz="24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grpSp>
        <p:nvGrpSpPr>
          <p:cNvPr id="16" name="Group 60"/>
          <p:cNvGrpSpPr>
            <a:grpSpLocks/>
          </p:cNvGrpSpPr>
          <p:nvPr/>
        </p:nvGrpSpPr>
        <p:grpSpPr bwMode="auto">
          <a:xfrm>
            <a:off x="337107" y="732678"/>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3" name="Text Box 9"/>
          <p:cNvSpPr txBox="1">
            <a:spLocks noChangeArrowheads="1"/>
          </p:cNvSpPr>
          <p:nvPr/>
        </p:nvSpPr>
        <p:spPr bwMode="gray">
          <a:xfrm>
            <a:off x="381632" y="718887"/>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a:t>
            </a:r>
          </a:p>
        </p:txBody>
      </p:sp>
      <p:sp>
        <p:nvSpPr>
          <p:cNvPr id="24" name="Rectangle 23"/>
          <p:cNvSpPr/>
          <p:nvPr/>
        </p:nvSpPr>
        <p:spPr>
          <a:xfrm>
            <a:off x="961118" y="73367"/>
            <a:ext cx="10522869" cy="385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CHỦ ĐỀ 9: </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TÌM HIỂU PHẨM CHẤT VÀ NĂNG LỰC CẦN CÓ Ở NGƯỜI LAO ĐỘNG</a:t>
            </a:r>
          </a:p>
        </p:txBody>
      </p:sp>
      <p:sp>
        <p:nvSpPr>
          <p:cNvPr id="7" name="Cloud Callout 17">
            <a:extLst>
              <a:ext uri="{FF2B5EF4-FFF2-40B4-BE49-F238E27FC236}">
                <a16:creationId xmlns:a16="http://schemas.microsoft.com/office/drawing/2014/main" id="{08D5FBA3-5E59-929D-B1E0-DDEE0EA32521}"/>
              </a:ext>
            </a:extLst>
          </p:cNvPr>
          <p:cNvSpPr/>
          <p:nvPr/>
        </p:nvSpPr>
        <p:spPr>
          <a:xfrm>
            <a:off x="3830377" y="1740768"/>
            <a:ext cx="4784705" cy="2001997"/>
          </a:xfrm>
          <a:prstGeom prst="cloudCallout">
            <a:avLst>
              <a:gd name="adj1" fmla="val -40578"/>
              <a:gd name="adj2" fmla="val 97414"/>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lvl="0" algn="ctr" eaLnBrk="0" hangingPunct="0">
              <a:defRPr/>
            </a:pPr>
            <a:r>
              <a:rPr lang="en-US" sz="2800" dirty="0" err="1">
                <a:solidFill>
                  <a:schemeClr val="bg2"/>
                </a:solidFill>
                <a:latin typeface="Times New Roman" pitchFamily="18" charset="0"/>
                <a:cs typeface="Times New Roman" pitchFamily="18" charset="0"/>
              </a:rPr>
              <a:t>Xác</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định</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những</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phẩm</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chất</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và</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năng</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lực</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của</a:t>
            </a:r>
            <a:r>
              <a:rPr lang="en-US" sz="2800" dirty="0">
                <a:solidFill>
                  <a:schemeClr val="bg2"/>
                </a:solidFill>
                <a:latin typeface="Times New Roman" pitchFamily="18" charset="0"/>
                <a:cs typeface="Times New Roman" pitchFamily="18" charset="0"/>
              </a:rPr>
              <a:t> </a:t>
            </a:r>
            <a:r>
              <a:rPr lang="en-US" sz="2800" dirty="0" err="1">
                <a:solidFill>
                  <a:schemeClr val="bg2"/>
                </a:solidFill>
                <a:latin typeface="Times New Roman" pitchFamily="18" charset="0"/>
                <a:cs typeface="Times New Roman" pitchFamily="18" charset="0"/>
              </a:rPr>
              <a:t>em</a:t>
            </a:r>
            <a:r>
              <a:rPr lang="en-US" sz="2800" dirty="0">
                <a:solidFill>
                  <a:schemeClr val="bg2"/>
                </a:solidFill>
                <a:latin typeface="Times New Roman" pitchFamily="18" charset="0"/>
                <a:cs typeface="Times New Roman" pitchFamily="18" charset="0"/>
              </a:rPr>
              <a:t>?</a:t>
            </a:r>
          </a:p>
        </p:txBody>
      </p:sp>
    </p:spTree>
    <p:extLst>
      <p:ext uri="{BB962C8B-B14F-4D97-AF65-F5344CB8AC3E}">
        <p14:creationId xmlns:p14="http://schemas.microsoft.com/office/powerpoint/2010/main" val="121801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24" name="AutoShape 52">
            <a:hlinkClick r:id="" action="ppaction://noaction"/>
          </p:cNvPr>
          <p:cNvSpPr>
            <a:spLocks noChangeArrowheads="1"/>
          </p:cNvSpPr>
          <p:nvPr/>
        </p:nvSpPr>
        <p:spPr bwMode="gray">
          <a:xfrm>
            <a:off x="599159" y="1164762"/>
            <a:ext cx="9691470"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eaLnBrk="0" hangingPunct="0"/>
            <a:r>
              <a:rPr lang="en-US" sz="2400" b="1" dirty="0" err="1">
                <a:solidFill>
                  <a:srgbClr val="002060"/>
                </a:solidFill>
                <a:latin typeface="Times New Roman" pitchFamily="18" charset="0"/>
                <a:cs typeface="Times New Roman" pitchFamily="18" charset="0"/>
              </a:rPr>
              <a:t>Xác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định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nghề</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nghiệp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phù</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hợp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với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phẩm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năng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lực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của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thân</a:t>
            </a:r>
            <a:endParaRPr lang="en-US" sz="2400" b="1" dirty="0">
              <a:solidFill>
                <a:srgbClr val="002060"/>
              </a:solidFill>
              <a:latin typeface="Times New Roman" pitchFamily="18" charset="0"/>
              <a:cs typeface="Times New Roman" pitchFamily="18" charset="0"/>
            </a:endParaRPr>
          </a:p>
        </p:txBody>
      </p:sp>
      <p:grpSp>
        <p:nvGrpSpPr>
          <p:cNvPr id="25" name="Group 67"/>
          <p:cNvGrpSpPr>
            <a:grpSpLocks/>
          </p:cNvGrpSpPr>
          <p:nvPr/>
        </p:nvGrpSpPr>
        <p:grpSpPr bwMode="auto">
          <a:xfrm>
            <a:off x="174547" y="1206830"/>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endParaRPr lang="vi-VN"/>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endParaRPr lang="vi-VN"/>
            </a:p>
          </p:txBody>
        </p:sp>
      </p:grpSp>
      <p:sp>
        <p:nvSpPr>
          <p:cNvPr id="32" name="Text Box 9"/>
          <p:cNvSpPr txBox="1">
            <a:spLocks noChangeArrowheads="1"/>
          </p:cNvSpPr>
          <p:nvPr/>
        </p:nvSpPr>
        <p:spPr bwMode="gray">
          <a:xfrm>
            <a:off x="204793" y="1230104"/>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3</a:t>
            </a:r>
          </a:p>
        </p:txBody>
      </p:sp>
      <p:sp>
        <p:nvSpPr>
          <p:cNvPr id="33" name="Rectangle 32"/>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5" name="Cloud Callout 17">
            <a:extLst>
              <a:ext uri="{FF2B5EF4-FFF2-40B4-BE49-F238E27FC236}">
                <a16:creationId xmlns:a16="http://schemas.microsoft.com/office/drawing/2014/main" id="{8BDF7954-CCE6-10E5-293D-D8AE1C376498}"/>
              </a:ext>
            </a:extLst>
          </p:cNvPr>
          <p:cNvSpPr/>
          <p:nvPr/>
        </p:nvSpPr>
        <p:spPr>
          <a:xfrm>
            <a:off x="3839342" y="2162109"/>
            <a:ext cx="5466023" cy="2001997"/>
          </a:xfrm>
          <a:prstGeom prst="cloudCallout">
            <a:avLst>
              <a:gd name="adj1" fmla="val -40578"/>
              <a:gd name="adj2" fmla="val 9741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err="1">
                <a:solidFill>
                  <a:schemeClr val="bg1"/>
                </a:solidFill>
                <a:latin typeface="Times New Roman" pitchFamily="18" charset="0"/>
                <a:cs typeface="Times New Roman" pitchFamily="18" charset="0"/>
              </a:rPr>
              <a:t>Đoán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nghề</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nghiệp</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phù</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hợp</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cho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người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có</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những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phẩm</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chất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và</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năng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lực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sau</a:t>
            </a:r>
            <a:r>
              <a:rPr lang="en-US" sz="2400"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2997399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1"/>
            <a:ext cx="12191851" cy="65710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29723" y="-113403"/>
            <a:ext cx="1046922" cy="844512"/>
          </a:xfrm>
          <a:prstGeom prst="rect">
            <a:avLst/>
          </a:prstGeom>
          <a:noFill/>
          <a:ln>
            <a:noFill/>
          </a:ln>
        </p:spPr>
      </p:pic>
      <p:sp>
        <p:nvSpPr>
          <p:cNvPr id="24" name="AutoShape 52">
            <a:hlinkClick r:id="" action="ppaction://noaction"/>
          </p:cNvPr>
          <p:cNvSpPr>
            <a:spLocks noChangeArrowheads="1"/>
          </p:cNvSpPr>
          <p:nvPr/>
        </p:nvSpPr>
        <p:spPr bwMode="gray">
          <a:xfrm>
            <a:off x="740879" y="726259"/>
            <a:ext cx="9691470"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eaLnBrk="0" hangingPunct="0"/>
            <a:r>
              <a:rPr lang="en-US" sz="2400" b="1" dirty="0" err="1">
                <a:solidFill>
                  <a:srgbClr val="002060"/>
                </a:solidFill>
                <a:latin typeface="Times New Roman" pitchFamily="18" charset="0"/>
                <a:cs typeface="Times New Roman" pitchFamily="18" charset="0"/>
              </a:rPr>
              <a:t>Xác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định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nghề</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nghiệp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phù</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hợp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với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phẩm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năng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lực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của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thân</a:t>
            </a:r>
            <a:endParaRPr lang="en-US" sz="2400" b="1" dirty="0">
              <a:solidFill>
                <a:srgbClr val="002060"/>
              </a:solidFill>
              <a:latin typeface="Times New Roman" pitchFamily="18" charset="0"/>
              <a:cs typeface="Times New Roman" pitchFamily="18" charset="0"/>
            </a:endParaRPr>
          </a:p>
        </p:txBody>
      </p:sp>
      <p:grpSp>
        <p:nvGrpSpPr>
          <p:cNvPr id="25" name="Group 67"/>
          <p:cNvGrpSpPr>
            <a:grpSpLocks/>
          </p:cNvGrpSpPr>
          <p:nvPr/>
        </p:nvGrpSpPr>
        <p:grpSpPr bwMode="auto">
          <a:xfrm>
            <a:off x="246596" y="793251"/>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endParaRPr lang="vi-VN"/>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endParaRPr lang="vi-VN"/>
            </a:p>
          </p:txBody>
        </p:sp>
      </p:grpSp>
      <p:sp>
        <p:nvSpPr>
          <p:cNvPr id="32" name="Text Box 9"/>
          <p:cNvSpPr txBox="1">
            <a:spLocks noChangeArrowheads="1"/>
          </p:cNvSpPr>
          <p:nvPr/>
        </p:nvSpPr>
        <p:spPr bwMode="gray">
          <a:xfrm>
            <a:off x="309472" y="783611"/>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3</a:t>
            </a:r>
          </a:p>
        </p:txBody>
      </p:sp>
      <p:sp>
        <p:nvSpPr>
          <p:cNvPr id="33" name="Rectangle 32"/>
          <p:cNvSpPr/>
          <p:nvPr/>
        </p:nvSpPr>
        <p:spPr>
          <a:xfrm>
            <a:off x="1152296" y="-1076"/>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29" y="1406322"/>
            <a:ext cx="11119232" cy="5200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810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ts val="0"/>
              </a:spcBef>
              <a:spcAft>
                <a:spcPts val="0"/>
              </a:spcAft>
              <a:buClr>
                <a:prstClr val="black"/>
              </a:buClr>
              <a:buSzPct val="100000"/>
              <a:buFont typeface="Arial"/>
              <a:buNone/>
              <a:tabLst/>
              <a:defRPr/>
            </a:pPr>
            <a:endParaRPr kumimoji="0" lang="vi-VN" sz="3200" b="1" i="0" u="none" strike="noStrike" kern="1200" cap="all"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pic>
        <p:nvPicPr>
          <p:cNvPr id="4" name="Google Shape;112;p41"/>
          <p:cNvPicPr preferRelativeResize="0"/>
          <p:nvPr/>
        </p:nvPicPr>
        <p:blipFill rotWithShape="1">
          <a:blip r:embed="rId2">
            <a:alphaModFix/>
          </a:blip>
          <a:srcRect/>
          <a:stretch/>
        </p:blipFill>
        <p:spPr>
          <a:xfrm>
            <a:off x="0" y="42057"/>
            <a:ext cx="1146798" cy="657106"/>
          </a:xfrm>
          <a:prstGeom prst="rect">
            <a:avLst/>
          </a:prstGeom>
          <a:noFill/>
          <a:ln>
            <a:noFill/>
          </a:ln>
        </p:spPr>
      </p:pic>
      <p:sp>
        <p:nvSpPr>
          <p:cNvPr id="24" name="AutoShape 52">
            <a:hlinkClick r:id="" action="ppaction://noaction"/>
          </p:cNvPr>
          <p:cNvSpPr>
            <a:spLocks noChangeArrowheads="1"/>
          </p:cNvSpPr>
          <p:nvPr/>
        </p:nvSpPr>
        <p:spPr bwMode="gray">
          <a:xfrm>
            <a:off x="836302" y="917851"/>
            <a:ext cx="9691470"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Xác</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nghiệp</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phù</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phẩm</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thân</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nvGrpSpPr>
          <p:cNvPr id="25" name="Group 67"/>
          <p:cNvGrpSpPr>
            <a:grpSpLocks/>
          </p:cNvGrpSpPr>
          <p:nvPr/>
        </p:nvGrpSpPr>
        <p:grpSpPr bwMode="auto">
          <a:xfrm>
            <a:off x="326821" y="951406"/>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 name="Text Box 9"/>
          <p:cNvSpPr txBox="1">
            <a:spLocks noChangeArrowheads="1"/>
          </p:cNvSpPr>
          <p:nvPr/>
        </p:nvSpPr>
        <p:spPr bwMode="gray">
          <a:xfrm>
            <a:off x="381125" y="972092"/>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3</a:t>
            </a:r>
          </a:p>
        </p:txBody>
      </p:sp>
      <p:sp>
        <p:nvSpPr>
          <p:cNvPr id="33" name="Rectangle 32"/>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CHỦ ĐỀ 9: </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TÌM HIỂU PHẨM CHẤT VÀ NĂNG LỰC CẦN CÓ Ở NGƯỜI LAO ĐỘNG</a:t>
            </a: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99CD0BE0-ADC0-7289-E83D-42A3F1553574}"/>
              </a:ext>
            </a:extLst>
          </p:cNvPr>
          <p:cNvSpPr/>
          <p:nvPr/>
        </p:nvSpPr>
        <p:spPr>
          <a:xfrm>
            <a:off x="6004787" y="1929269"/>
            <a:ext cx="5459896" cy="830997"/>
          </a:xfrm>
          <a:prstGeom prst="rect">
            <a:avLst/>
          </a:prstGeom>
          <a:solidFill>
            <a:schemeClr val="accent2"/>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1: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bán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hàng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lễ</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tân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hướng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dẫn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du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lịch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nhà</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tâm</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lí</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36" name="Rectangle 35">
            <a:extLst>
              <a:ext uri="{FF2B5EF4-FFF2-40B4-BE49-F238E27FC236}">
                <a16:creationId xmlns:a16="http://schemas.microsoft.com/office/drawing/2014/main" id="{014DD097-225D-4398-84D5-79A035203A91}"/>
              </a:ext>
            </a:extLst>
          </p:cNvPr>
          <p:cNvSpPr/>
          <p:nvPr/>
        </p:nvSpPr>
        <p:spPr>
          <a:xfrm>
            <a:off x="936677" y="1744603"/>
            <a:ext cx="4138902" cy="1200329"/>
          </a:xfrm>
          <a:prstGeom prst="rect">
            <a:avLst/>
          </a:prstGeom>
          <a:solidFill>
            <a:srgbClr val="92D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1: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Vui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vẻ</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thích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giao</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tiếp</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với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mọi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sáng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tạo</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xử</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lí</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tình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huống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nhanh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nhạy</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cảm</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Rectangle 17">
            <a:extLst>
              <a:ext uri="{FF2B5EF4-FFF2-40B4-BE49-F238E27FC236}">
                <a16:creationId xmlns:a16="http://schemas.microsoft.com/office/drawing/2014/main" id="{DA916998-1BFE-4983-B949-969A2DAE0B62}"/>
              </a:ext>
            </a:extLst>
          </p:cNvPr>
          <p:cNvSpPr/>
          <p:nvPr/>
        </p:nvSpPr>
        <p:spPr>
          <a:xfrm>
            <a:off x="958381" y="3359555"/>
            <a:ext cx="4117198" cy="1200329"/>
          </a:xfrm>
          <a:prstGeom prst="rect">
            <a:avLst/>
          </a:prstGeom>
          <a:solidFill>
            <a:srgbClr val="92D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2: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Thông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minh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yêu</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công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nghệ</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cẩn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thận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khả</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năng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tập</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cao</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20" name="Rectangle 19">
            <a:extLst>
              <a:ext uri="{FF2B5EF4-FFF2-40B4-BE49-F238E27FC236}">
                <a16:creationId xmlns:a16="http://schemas.microsoft.com/office/drawing/2014/main" id="{5A575E7B-2EBE-4AEC-9AF7-BA9EBF6A9AEA}"/>
              </a:ext>
            </a:extLst>
          </p:cNvPr>
          <p:cNvSpPr/>
          <p:nvPr/>
        </p:nvSpPr>
        <p:spPr>
          <a:xfrm>
            <a:off x="6004787" y="3359554"/>
            <a:ext cx="5459896" cy="1200329"/>
          </a:xfrm>
          <a:prstGeom prst="rect">
            <a:avLst/>
          </a:prstGeom>
          <a:solidFill>
            <a:schemeClr val="accent2"/>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2: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Lập</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trình</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viên</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kỹ</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sư</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công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nghệ</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thiết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kế</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phần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mềm</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tập</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phim</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video,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vẽ</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tranh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minh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hoạ</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21" name="Rectangle 20">
            <a:extLst>
              <a:ext uri="{FF2B5EF4-FFF2-40B4-BE49-F238E27FC236}">
                <a16:creationId xmlns:a16="http://schemas.microsoft.com/office/drawing/2014/main" id="{3DE7EEFC-B09B-4B46-8D13-6696F94707F3}"/>
              </a:ext>
            </a:extLst>
          </p:cNvPr>
          <p:cNvSpPr/>
          <p:nvPr/>
        </p:nvSpPr>
        <p:spPr>
          <a:xfrm>
            <a:off x="980085" y="4941490"/>
            <a:ext cx="4117198" cy="1200329"/>
          </a:xfrm>
          <a:prstGeom prst="rect">
            <a:avLst/>
          </a:prstGeom>
          <a:solidFill>
            <a:srgbClr val="92D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3: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Yêu</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quan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sát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nhanh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chu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đáo</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nhẹ</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nhàng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thân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thiện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với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mọi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23" name="Rectangle 22">
            <a:extLst>
              <a:ext uri="{FF2B5EF4-FFF2-40B4-BE49-F238E27FC236}">
                <a16:creationId xmlns:a16="http://schemas.microsoft.com/office/drawing/2014/main" id="{EDBF2602-2FBD-4E5E-B44A-E8366CA2E847}"/>
              </a:ext>
            </a:extLst>
          </p:cNvPr>
          <p:cNvSpPr/>
          <p:nvPr/>
        </p:nvSpPr>
        <p:spPr>
          <a:xfrm>
            <a:off x="5988305" y="4941490"/>
            <a:ext cx="5476378" cy="1200329"/>
          </a:xfrm>
          <a:prstGeom prst="rect">
            <a:avLst/>
          </a:prstGeom>
          <a:solidFill>
            <a:schemeClr val="accent2"/>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3: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bảo</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vệ</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thực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vật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nhà</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cứu</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bảo</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tồn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giáo</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viên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bộ</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môn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sinh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học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thợ</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làm</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vườn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452106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18" grpId="0" animBg="1"/>
      <p:bldP spid="20"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ts val="0"/>
              </a:spcBef>
              <a:spcAft>
                <a:spcPts val="0"/>
              </a:spcAft>
              <a:buClr>
                <a:prstClr val="black"/>
              </a:buClr>
              <a:buSzPct val="100000"/>
              <a:buFont typeface="Arial"/>
              <a:buNone/>
              <a:tabLst/>
              <a:defRPr/>
            </a:pPr>
            <a:endParaRPr kumimoji="0" lang="vi-VN" sz="3200" b="1" i="0" u="none" strike="noStrike" kern="1200" cap="all"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pic>
        <p:nvPicPr>
          <p:cNvPr id="4" name="Google Shape;112;p41"/>
          <p:cNvPicPr preferRelativeResize="0"/>
          <p:nvPr/>
        </p:nvPicPr>
        <p:blipFill rotWithShape="1">
          <a:blip r:embed="rId2">
            <a:alphaModFix/>
          </a:blip>
          <a:srcRect/>
          <a:stretch/>
        </p:blipFill>
        <p:spPr>
          <a:xfrm>
            <a:off x="0" y="42057"/>
            <a:ext cx="1146798" cy="657106"/>
          </a:xfrm>
          <a:prstGeom prst="rect">
            <a:avLst/>
          </a:prstGeom>
          <a:noFill/>
          <a:ln>
            <a:noFill/>
          </a:ln>
        </p:spPr>
      </p:pic>
      <p:sp>
        <p:nvSpPr>
          <p:cNvPr id="24" name="AutoShape 52">
            <a:hlinkClick r:id="" action="ppaction://noaction"/>
          </p:cNvPr>
          <p:cNvSpPr>
            <a:spLocks noChangeArrowheads="1"/>
          </p:cNvSpPr>
          <p:nvPr/>
        </p:nvSpPr>
        <p:spPr bwMode="gray">
          <a:xfrm>
            <a:off x="836302" y="917851"/>
            <a:ext cx="9691470"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Xác</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nghiệp</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phù</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phẩm</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thân</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nvGrpSpPr>
          <p:cNvPr id="25" name="Group 67"/>
          <p:cNvGrpSpPr>
            <a:grpSpLocks/>
          </p:cNvGrpSpPr>
          <p:nvPr/>
        </p:nvGrpSpPr>
        <p:grpSpPr bwMode="auto">
          <a:xfrm>
            <a:off x="326821" y="951406"/>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 name="Text Box 9"/>
          <p:cNvSpPr txBox="1">
            <a:spLocks noChangeArrowheads="1"/>
          </p:cNvSpPr>
          <p:nvPr/>
        </p:nvSpPr>
        <p:spPr bwMode="gray">
          <a:xfrm>
            <a:off x="381125" y="972092"/>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3</a:t>
            </a:r>
          </a:p>
        </p:txBody>
      </p:sp>
      <p:sp>
        <p:nvSpPr>
          <p:cNvPr id="33" name="Rectangle 32"/>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CHỦ ĐỀ 9: </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TÌM HIỂU PHẨM CHẤT VÀ NĂNG LỰC CẦN CÓ Ở NGƯỜI LAO ĐỘNG</a:t>
            </a: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99CD0BE0-ADC0-7289-E83D-42A3F1553574}"/>
              </a:ext>
            </a:extLst>
          </p:cNvPr>
          <p:cNvSpPr/>
          <p:nvPr/>
        </p:nvSpPr>
        <p:spPr>
          <a:xfrm>
            <a:off x="6004787" y="1744602"/>
            <a:ext cx="5459896" cy="1200329"/>
          </a:xfrm>
          <a:prstGeom prst="rect">
            <a:avLst/>
          </a:prstGeom>
          <a:solidFill>
            <a:schemeClr val="accent2"/>
          </a:solidFill>
        </p:spPr>
        <p:txBody>
          <a:bodyPr wrap="square">
            <a:spAutoFit/>
          </a:bodyPr>
          <a:lstStyle/>
          <a:p>
            <a:pPr lvl="0" algn="ju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4: </a:t>
            </a:r>
            <a:r>
              <a:rPr lang="en-US" sz="2400" dirty="0" err="1">
                <a:solidFill>
                  <a:srgbClr val="002060"/>
                </a:solidFill>
                <a:latin typeface="Times New Roman" pitchFamily="18" charset="0"/>
                <a:cs typeface="Times New Roman" pitchFamily="18" charset="0"/>
              </a:rPr>
              <a:t>Nhà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ngoại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giao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hàng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dịch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vụ</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lễ</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hướng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dẫn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du </a:t>
            </a:r>
            <a:r>
              <a:rPr lang="en-US" sz="2400" dirty="0" err="1">
                <a:solidFill>
                  <a:srgbClr val="002060"/>
                </a:solidFill>
                <a:latin typeface="Times New Roman" pitchFamily="18" charset="0"/>
                <a:cs typeface="Times New Roman" pitchFamily="18" charset="0"/>
              </a:rPr>
              <a:t>lịch</a:t>
            </a:r>
            <a:r>
              <a:rPr lang="en-US" sz="2400" dirty="0">
                <a:solidFill>
                  <a:srgbClr val="002060"/>
                </a:solidFill>
                <a:latin typeface="Times New Roman" pitchFamily="18" charset="0"/>
                <a:cs typeface="Times New Roman" pitchFamily="18" charset="0"/>
              </a:rPr>
              <a:t>,…</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36" name="Rectangle 35">
            <a:extLst>
              <a:ext uri="{FF2B5EF4-FFF2-40B4-BE49-F238E27FC236}">
                <a16:creationId xmlns:a16="http://schemas.microsoft.com/office/drawing/2014/main" id="{014DD097-225D-4398-84D5-79A035203A91}"/>
              </a:ext>
            </a:extLst>
          </p:cNvPr>
          <p:cNvSpPr/>
          <p:nvPr/>
        </p:nvSpPr>
        <p:spPr>
          <a:xfrm>
            <a:off x="936677" y="1744603"/>
            <a:ext cx="4138902" cy="1200329"/>
          </a:xfrm>
          <a:prstGeom prst="rect">
            <a:avLst/>
          </a:prstGeom>
          <a:solidFill>
            <a:srgbClr val="92D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4: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Nhanh</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nhẹn</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năng</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động</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nói</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năng</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lưu</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loát</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biết</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lắng</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nghe</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hoà</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đồng</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Rectangle 17">
            <a:extLst>
              <a:ext uri="{FF2B5EF4-FFF2-40B4-BE49-F238E27FC236}">
                <a16:creationId xmlns:a16="http://schemas.microsoft.com/office/drawing/2014/main" id="{DA916998-1BFE-4983-B949-969A2DAE0B62}"/>
              </a:ext>
            </a:extLst>
          </p:cNvPr>
          <p:cNvSpPr/>
          <p:nvPr/>
        </p:nvSpPr>
        <p:spPr>
          <a:xfrm>
            <a:off x="958381" y="3359555"/>
            <a:ext cx="4117198" cy="1200329"/>
          </a:xfrm>
          <a:prstGeom prst="rect">
            <a:avLst/>
          </a:prstGeom>
          <a:solidFill>
            <a:srgbClr val="92D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5: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Khéo</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tay</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sáng</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tạo</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thích</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chế</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biến</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món</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ăn</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chăm</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chỉ</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làm</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việc</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nhà</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hướng</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nội</a:t>
            </a:r>
            <a:r>
              <a:rPr kumimoji="0" lang="en-US" sz="24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20" name="Rectangle 19">
            <a:extLst>
              <a:ext uri="{FF2B5EF4-FFF2-40B4-BE49-F238E27FC236}">
                <a16:creationId xmlns:a16="http://schemas.microsoft.com/office/drawing/2014/main" id="{5A575E7B-2EBE-4AEC-9AF7-BA9EBF6A9AEA}"/>
              </a:ext>
            </a:extLst>
          </p:cNvPr>
          <p:cNvSpPr/>
          <p:nvPr/>
        </p:nvSpPr>
        <p:spPr>
          <a:xfrm>
            <a:off x="6004787" y="3359555"/>
            <a:ext cx="5459896" cy="1200329"/>
          </a:xfrm>
          <a:prstGeom prst="rect">
            <a:avLst/>
          </a:prstGeom>
          <a:solidFill>
            <a:schemeClr val="accent2"/>
          </a:solidFill>
        </p:spPr>
        <p:txBody>
          <a:bodyPr wrap="square">
            <a:spAutoFit/>
          </a:bodyPr>
          <a:lstStyle/>
          <a:p>
            <a:pPr lvl="0" algn="ju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5: </a:t>
            </a:r>
            <a:r>
              <a:rPr lang="en-US" sz="2400" dirty="0" err="1">
                <a:solidFill>
                  <a:srgbClr val="002060"/>
                </a:solidFill>
                <a:latin typeface="Times New Roman" pitchFamily="18" charset="0"/>
                <a:cs typeface="Times New Roman" pitchFamily="18" charset="0"/>
              </a:rPr>
              <a:t>Đầu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bếp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tư</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vấn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dinh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dưỡng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trị</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bếp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ẩm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thợ</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làm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bánh</a:t>
            </a:r>
            <a:r>
              <a:rPr lang="en-US" sz="2400" dirty="0">
                <a:solidFill>
                  <a:srgbClr val="002060"/>
                </a:solidFill>
                <a:latin typeface="Times New Roman" pitchFamily="18" charset="0"/>
                <a:cs typeface="Times New Roman" pitchFamily="18" charset="0"/>
              </a:rPr>
              <a:t>…</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21" name="Rectangle 20">
            <a:extLst>
              <a:ext uri="{FF2B5EF4-FFF2-40B4-BE49-F238E27FC236}">
                <a16:creationId xmlns:a16="http://schemas.microsoft.com/office/drawing/2014/main" id="{3DE7EEFC-B09B-4B46-8D13-6696F94707F3}"/>
              </a:ext>
            </a:extLst>
          </p:cNvPr>
          <p:cNvSpPr/>
          <p:nvPr/>
        </p:nvSpPr>
        <p:spPr>
          <a:xfrm>
            <a:off x="980085" y="4941490"/>
            <a:ext cx="4117198" cy="1200329"/>
          </a:xfrm>
          <a:prstGeom prst="rect">
            <a:avLst/>
          </a:prstGeom>
          <a:solidFill>
            <a:srgbClr val="92D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6: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Cẩn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tính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toán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nhanh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yêu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con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trung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nhanh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nhẹn</a:t>
            </a:r>
            <a:r>
              <a:rPr lang="en-US" sz="2400" dirty="0">
                <a:solidFill>
                  <a:srgbClr val="002060"/>
                </a:solidFill>
                <a:latin typeface="Times New Roman" pitchFamily="18" charset="0"/>
                <a:cs typeface="Times New Roman" pitchFamily="18" charset="0"/>
              </a:rPr>
              <a:t>.</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23" name="Rectangle 22">
            <a:extLst>
              <a:ext uri="{FF2B5EF4-FFF2-40B4-BE49-F238E27FC236}">
                <a16:creationId xmlns:a16="http://schemas.microsoft.com/office/drawing/2014/main" id="{EDBF2602-2FBD-4E5E-B44A-E8366CA2E847}"/>
              </a:ext>
            </a:extLst>
          </p:cNvPr>
          <p:cNvSpPr/>
          <p:nvPr/>
        </p:nvSpPr>
        <p:spPr>
          <a:xfrm>
            <a:off x="5988305" y="4941490"/>
            <a:ext cx="5476378" cy="1200329"/>
          </a:xfrm>
          <a:prstGeom prst="rect">
            <a:avLst/>
          </a:prstGeom>
          <a:solidFill>
            <a:schemeClr val="accent2"/>
          </a:solidFill>
        </p:spPr>
        <p:txBody>
          <a:bodyPr wrap="square">
            <a:spAutoFit/>
          </a:bodyPr>
          <a:lstStyle/>
          <a:p>
            <a:pPr lvl="0" algn="ju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a:rPr>
              <a:t> </a:t>
            </a: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6: </a:t>
            </a:r>
            <a:r>
              <a:rPr lang="en-US" sz="2400" dirty="0" err="1">
                <a:solidFill>
                  <a:srgbClr val="002060"/>
                </a:solidFill>
                <a:latin typeface="Times New Roman" pitchFamily="18" charset="0"/>
                <a:cs typeface="Times New Roman" pitchFamily="18" charset="0"/>
              </a:rPr>
              <a:t>Nhân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toán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chuyên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bộ</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môn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Toán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886128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18" grpId="0" animBg="1"/>
      <p:bldP spid="20" grpId="0" animBg="1"/>
      <p:bldP spid="21"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27" name="Google Shape;227;p6" descr="C:\Users\Administrator\Desktop\1.png"/>
          <p:cNvPicPr preferRelativeResize="0"/>
          <p:nvPr/>
        </p:nvPicPr>
        <p:blipFill rotWithShape="1">
          <a:blip r:embed="rId3">
            <a:alphaModFix/>
          </a:blip>
          <a:srcRect/>
          <a:stretch/>
        </p:blipFill>
        <p:spPr>
          <a:xfrm flipH="1">
            <a:off x="-123825" y="4606753"/>
            <a:ext cx="2915816" cy="2251247"/>
          </a:xfrm>
          <a:prstGeom prst="rect">
            <a:avLst/>
          </a:prstGeom>
          <a:noFill/>
          <a:ln>
            <a:noFill/>
          </a:ln>
        </p:spPr>
      </p:pic>
      <p:sp>
        <p:nvSpPr>
          <p:cNvPr id="6" name="Down Ribbon 5"/>
          <p:cNvSpPr/>
          <p:nvPr/>
        </p:nvSpPr>
        <p:spPr>
          <a:xfrm>
            <a:off x="3120572" y="172639"/>
            <a:ext cx="6473372"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32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Calibri"/>
              </a:rPr>
              <a:t>KHỞI ĐỘNG</a:t>
            </a:r>
            <a:endParaRPr lang="en-US" sz="3200"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sp>
        <p:nvSpPr>
          <p:cNvPr id="8" name="Rectangle 7"/>
          <p:cNvSpPr/>
          <p:nvPr/>
        </p:nvSpPr>
        <p:spPr>
          <a:xfrm>
            <a:off x="865028" y="1604229"/>
            <a:ext cx="2097439" cy="461665"/>
          </a:xfrm>
          <a:prstGeom prst="rect">
            <a:avLst/>
          </a:prstGeom>
          <a:solidFill>
            <a:srgbClr val="CC3399"/>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TRÒ CHƠI</a:t>
            </a:r>
          </a:p>
        </p:txBody>
      </p:sp>
      <p:sp>
        <p:nvSpPr>
          <p:cNvPr id="3" name="Rectangle 2"/>
          <p:cNvSpPr/>
          <p:nvPr/>
        </p:nvSpPr>
        <p:spPr>
          <a:xfrm>
            <a:off x="3538653" y="2526514"/>
            <a:ext cx="8048287"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cử</a:t>
            </a:r>
            <a:r>
              <a:rPr lang="en-US" sz="2400" dirty="0">
                <a:latin typeface="Times New Roman" pitchFamily="18" charset="0"/>
                <a:cs typeface="Times New Roman" pitchFamily="18" charset="0"/>
              </a:rPr>
              <a:t> 2 HS: 1 HS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1 HS </a:t>
            </a:r>
            <a:r>
              <a:rPr lang="en-US" sz="2400" dirty="0" err="1">
                <a:latin typeface="Times New Roman" pitchFamily="18" charset="0"/>
                <a:cs typeface="Times New Roman" pitchFamily="18" charset="0"/>
              </a:rPr>
              <a:t>đoán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a:t>
            </a:r>
          </a:p>
        </p:txBody>
      </p:sp>
      <p:sp>
        <p:nvSpPr>
          <p:cNvPr id="4" name="AutoShape 2" descr="Chibi bạn học cute quá nè... - Động Sói Nhỏ Lưu Diệu Văn 刘耀文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60" y="2282710"/>
            <a:ext cx="2324043" cy="2324043"/>
          </a:xfrm>
          <a:prstGeom prst="rect">
            <a:avLst/>
          </a:prstGeom>
        </p:spPr>
      </p:pic>
    </p:spTree>
    <p:extLst>
      <p:ext uri="{BB962C8B-B14F-4D97-AF65-F5344CB8AC3E}">
        <p14:creationId xmlns:p14="http://schemas.microsoft.com/office/powerpoint/2010/main" val="16556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ts val="0"/>
              </a:spcBef>
              <a:spcAft>
                <a:spcPts val="0"/>
              </a:spcAft>
              <a:buClr>
                <a:prstClr val="black"/>
              </a:buClr>
              <a:buSzPct val="100000"/>
              <a:buFont typeface="Arial"/>
              <a:buNone/>
              <a:tabLst/>
              <a:defRPr/>
            </a:pPr>
            <a:endParaRPr kumimoji="0" lang="vi-VN" sz="3200" b="1" i="0" u="none" strike="noStrike" kern="1200" cap="all"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pic>
        <p:nvPicPr>
          <p:cNvPr id="4" name="Google Shape;112;p41"/>
          <p:cNvPicPr preferRelativeResize="0"/>
          <p:nvPr/>
        </p:nvPicPr>
        <p:blipFill rotWithShape="1">
          <a:blip r:embed="rId2">
            <a:alphaModFix/>
          </a:blip>
          <a:srcRect/>
          <a:stretch/>
        </p:blipFill>
        <p:spPr>
          <a:xfrm>
            <a:off x="0" y="42057"/>
            <a:ext cx="1146798" cy="657106"/>
          </a:xfrm>
          <a:prstGeom prst="rect">
            <a:avLst/>
          </a:prstGeom>
          <a:noFill/>
          <a:ln>
            <a:noFill/>
          </a:ln>
        </p:spPr>
      </p:pic>
      <p:sp>
        <p:nvSpPr>
          <p:cNvPr id="24" name="AutoShape 52">
            <a:hlinkClick r:id="" action="ppaction://noaction"/>
          </p:cNvPr>
          <p:cNvSpPr>
            <a:spLocks noChangeArrowheads="1"/>
          </p:cNvSpPr>
          <p:nvPr/>
        </p:nvSpPr>
        <p:spPr bwMode="gray">
          <a:xfrm>
            <a:off x="836302" y="758827"/>
            <a:ext cx="9691470"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Xác</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nghiệp</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phù</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phẩm</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thân</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nvGrpSpPr>
          <p:cNvPr id="25" name="Group 67"/>
          <p:cNvGrpSpPr>
            <a:grpSpLocks/>
          </p:cNvGrpSpPr>
          <p:nvPr/>
        </p:nvGrpSpPr>
        <p:grpSpPr bwMode="auto">
          <a:xfrm>
            <a:off x="256019" y="822327"/>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 name="Text Box 9"/>
          <p:cNvSpPr txBox="1">
            <a:spLocks noChangeArrowheads="1"/>
          </p:cNvSpPr>
          <p:nvPr/>
        </p:nvSpPr>
        <p:spPr bwMode="gray">
          <a:xfrm>
            <a:off x="309472" y="822327"/>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3</a:t>
            </a:r>
          </a:p>
        </p:txBody>
      </p:sp>
      <p:sp>
        <p:nvSpPr>
          <p:cNvPr id="33" name="Rectangle 32"/>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CHỦ ĐỀ 9: </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TÌM HIỂU PHẨM CHẤT VÀ NĂNG LỰC CẦN CÓ Ở NGƯỜI LAO ĐỘNG</a:t>
            </a: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3A6FB3E-D2A3-4971-A6BD-87F77566C8A1}"/>
              </a:ext>
            </a:extLst>
          </p:cNvPr>
          <p:cNvSpPr/>
          <p:nvPr/>
        </p:nvSpPr>
        <p:spPr>
          <a:xfrm>
            <a:off x="1387053" y="2676435"/>
            <a:ext cx="8589967" cy="1815882"/>
          </a:xfrm>
          <a:prstGeom prst="rect">
            <a:avLst/>
          </a:prstGeom>
          <a:solidFill>
            <a:srgbClr val="92D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sym typeface="Wingdings"/>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Nhận</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diện</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nghề</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phù</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phẩm</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chất</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năng</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lực</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cho</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khác</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sẽ</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giúp</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ta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ý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thức</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việc</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rèn</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luyện</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phẩm</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chất</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năng</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lực</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mình</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để</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tìm</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nghề</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phù</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tương</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lai</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942194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1"/>
            <a:ext cx="12191851" cy="65710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3">
            <a:alphaModFix/>
          </a:blip>
          <a:srcRect/>
          <a:stretch/>
        </p:blipFill>
        <p:spPr>
          <a:xfrm>
            <a:off x="25760" y="-39219"/>
            <a:ext cx="1146798" cy="735542"/>
          </a:xfrm>
          <a:prstGeom prst="rect">
            <a:avLst/>
          </a:prstGeom>
          <a:noFill/>
          <a:ln>
            <a:noFill/>
          </a:ln>
        </p:spPr>
      </p:pic>
      <p:sp>
        <p:nvSpPr>
          <p:cNvPr id="24" name="AutoShape 52">
            <a:hlinkClick r:id="" action="ppaction://noaction"/>
          </p:cNvPr>
          <p:cNvSpPr>
            <a:spLocks noChangeArrowheads="1"/>
          </p:cNvSpPr>
          <p:nvPr/>
        </p:nvSpPr>
        <p:spPr bwMode="gray">
          <a:xfrm>
            <a:off x="691924" y="748302"/>
            <a:ext cx="9691470"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eaLnBrk="0" hangingPunct="0"/>
            <a:r>
              <a:rPr lang="en-US" sz="2400" b="1" dirty="0" err="1">
                <a:solidFill>
                  <a:srgbClr val="002060"/>
                </a:solidFill>
                <a:latin typeface="Times New Roman" pitchFamily="18" charset="0"/>
                <a:cs typeface="Times New Roman" pitchFamily="18" charset="0"/>
              </a:rPr>
              <a:t>Xác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định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nghề</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nghiệp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phù</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hợp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với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phẩm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năng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lực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của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thân</a:t>
            </a:r>
            <a:endParaRPr lang="en-US" sz="2400" b="1" dirty="0">
              <a:solidFill>
                <a:srgbClr val="002060"/>
              </a:solidFill>
              <a:latin typeface="Times New Roman" pitchFamily="18" charset="0"/>
              <a:cs typeface="Times New Roman" pitchFamily="18" charset="0"/>
            </a:endParaRPr>
          </a:p>
        </p:txBody>
      </p:sp>
      <p:grpSp>
        <p:nvGrpSpPr>
          <p:cNvPr id="25" name="Group 67"/>
          <p:cNvGrpSpPr>
            <a:grpSpLocks/>
          </p:cNvGrpSpPr>
          <p:nvPr/>
        </p:nvGrpSpPr>
        <p:grpSpPr bwMode="auto">
          <a:xfrm>
            <a:off x="200319" y="781939"/>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endParaRPr lang="vi-VN"/>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endParaRPr lang="vi-VN"/>
            </a:p>
          </p:txBody>
        </p:sp>
      </p:grpSp>
      <p:sp>
        <p:nvSpPr>
          <p:cNvPr id="32" name="Text Box 9"/>
          <p:cNvSpPr txBox="1">
            <a:spLocks noChangeArrowheads="1"/>
          </p:cNvSpPr>
          <p:nvPr/>
        </p:nvSpPr>
        <p:spPr bwMode="gray">
          <a:xfrm>
            <a:off x="215832" y="781939"/>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3</a:t>
            </a:r>
          </a:p>
        </p:txBody>
      </p:sp>
      <p:sp>
        <p:nvSpPr>
          <p:cNvPr id="33" name="Rectangle 32"/>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14" name="Rectangle 13"/>
          <p:cNvSpPr/>
          <p:nvPr/>
        </p:nvSpPr>
        <p:spPr>
          <a:xfrm>
            <a:off x="4275135" y="1437324"/>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NHIỆM</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VỤ</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VỀ</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NHÀ</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464077" y="2151541"/>
            <a:ext cx="11326822" cy="830997"/>
          </a:xfrm>
          <a:prstGeom prst="rect">
            <a:avLst/>
          </a:prstGeom>
          <a:solidFill>
            <a:schemeClr val="accent4">
              <a:lumMod val="20000"/>
              <a:lumOff val="80000"/>
            </a:schemeClr>
          </a:solidFill>
        </p:spPr>
        <p:txBody>
          <a:bodyPr wrap="square">
            <a:spAutoFit/>
          </a:bodyPr>
          <a:lstStyle/>
          <a:p>
            <a:pPr algn="just"/>
            <a:r>
              <a:rPr lang="en-US" sz="2400" dirty="0" err="1">
                <a:solidFill>
                  <a:srgbClr val="002060"/>
                </a:solidFill>
                <a:latin typeface="Times New Roman" pitchFamily="18" charset="0"/>
                <a:cs typeface="Times New Roman" pitchFamily="18" charset="0"/>
              </a:rPr>
              <a:t>Mỗi</a:t>
            </a:r>
            <a:r>
              <a:rPr lang="en-US" sz="2400" dirty="0">
                <a:solidFill>
                  <a:srgbClr val="002060"/>
                </a:solidFill>
                <a:latin typeface="Times New Roman" pitchFamily="18" charset="0"/>
                <a:cs typeface="Times New Roman" pitchFamily="18" charset="0"/>
              </a:rPr>
              <a:t> HS </a:t>
            </a:r>
            <a:r>
              <a:rPr lang="en-US" sz="2400" dirty="0" err="1">
                <a:solidFill>
                  <a:srgbClr val="002060"/>
                </a:solidFill>
                <a:latin typeface="Times New Roman" pitchFamily="18" charset="0"/>
                <a:cs typeface="Times New Roman" pitchFamily="18" charset="0"/>
              </a:rPr>
              <a:t>nhận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phiếu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Giải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mã</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tương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lai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hoàn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thiện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phiếu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trong</a:t>
            </a:r>
            <a:r>
              <a:rPr lang="en-US" sz="2400" dirty="0">
                <a:solidFill>
                  <a:srgbClr val="002060"/>
                </a:solidFill>
                <a:latin typeface="Times New Roman" pitchFamily="18" charset="0"/>
                <a:cs typeface="Times New Roman" pitchFamily="18" charset="0"/>
              </a:rPr>
              <a:t> 5-7 </a:t>
            </a:r>
            <a:r>
              <a:rPr lang="en-US" sz="2400" dirty="0" err="1">
                <a:solidFill>
                  <a:srgbClr val="002060"/>
                </a:solidFill>
                <a:latin typeface="Times New Roman" pitchFamily="18" charset="0"/>
                <a:cs typeface="Times New Roman" pitchFamily="18" charset="0"/>
              </a:rPr>
              <a:t>phút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diện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chính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xác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phẩm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thân</a:t>
            </a:r>
            <a:r>
              <a:rPr lang="en-US" sz="2400" dirty="0">
                <a:solidFill>
                  <a:srgbClr val="002060"/>
                </a:solidFill>
                <a:latin typeface="Times New Roman" pitchFamily="18" charset="0"/>
                <a:cs typeface="Times New Roman" pitchFamily="18" charset="0"/>
              </a:rPr>
              <a:t>.</a:t>
            </a: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16859071"/>
              </p:ext>
            </p:extLst>
          </p:nvPr>
        </p:nvGraphicFramePr>
        <p:xfrm>
          <a:off x="539563" y="3429000"/>
          <a:ext cx="11175850" cy="3147625"/>
        </p:xfrm>
        <a:graphic>
          <a:graphicData uri="http://schemas.openxmlformats.org/presentationml/2006/ole">
            <mc:AlternateContent xmlns:mc="http://schemas.openxmlformats.org/markup-compatibility/2006">
              <mc:Choice xmlns:v="urn:schemas-microsoft-com:vml" Requires="v">
                <p:oleObj spid="_x0000_s3092" name="Bitmap Image" r:id="rId4" imgW="8411749" imgH="2200582" progId="Paint.Picture">
                  <p:embed/>
                </p:oleObj>
              </mc:Choice>
              <mc:Fallback>
                <p:oleObj name="Bitmap Image" r:id="rId4" imgW="8411749" imgH="2200582"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63" y="3429000"/>
                        <a:ext cx="11175850" cy="3147625"/>
                      </a:xfrm>
                      <a:prstGeom prst="rect">
                        <a:avLst/>
                      </a:prstGeom>
                      <a:noFill/>
                    </p:spPr>
                  </p:pic>
                </p:oleObj>
              </mc:Fallback>
            </mc:AlternateContent>
          </a:graphicData>
        </a:graphic>
      </p:graphicFrame>
    </p:spTree>
    <p:extLst>
      <p:ext uri="{BB962C8B-B14F-4D97-AF65-F5344CB8AC3E}">
        <p14:creationId xmlns:p14="http://schemas.microsoft.com/office/powerpoint/2010/main" val="2280810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1"/>
            <a:ext cx="12191851" cy="65710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ts val="0"/>
              </a:spcBef>
              <a:spcAft>
                <a:spcPts val="0"/>
              </a:spcAft>
              <a:buClr>
                <a:prstClr val="black"/>
              </a:buClr>
              <a:buSzPct val="100000"/>
              <a:buFont typeface="Arial"/>
              <a:buNone/>
              <a:tabLst/>
              <a:defRPr/>
            </a:pPr>
            <a:endParaRPr kumimoji="0" lang="vi-VN" sz="3200" b="1" i="0" u="none" strike="noStrike" kern="1200" cap="all"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pic>
        <p:nvPicPr>
          <p:cNvPr id="4" name="Google Shape;112;p41"/>
          <p:cNvPicPr preferRelativeResize="0"/>
          <p:nvPr/>
        </p:nvPicPr>
        <p:blipFill rotWithShape="1">
          <a:blip r:embed="rId2">
            <a:alphaModFix/>
          </a:blip>
          <a:srcRect/>
          <a:stretch/>
        </p:blipFill>
        <p:spPr>
          <a:xfrm>
            <a:off x="25760" y="-39219"/>
            <a:ext cx="1146798" cy="735542"/>
          </a:xfrm>
          <a:prstGeom prst="rect">
            <a:avLst/>
          </a:prstGeom>
          <a:noFill/>
          <a:ln>
            <a:noFill/>
          </a:ln>
        </p:spPr>
      </p:pic>
      <p:sp>
        <p:nvSpPr>
          <p:cNvPr id="24" name="AutoShape 52">
            <a:hlinkClick r:id="" action="ppaction://noaction"/>
          </p:cNvPr>
          <p:cNvSpPr>
            <a:spLocks noChangeArrowheads="1"/>
          </p:cNvSpPr>
          <p:nvPr/>
        </p:nvSpPr>
        <p:spPr bwMode="gray">
          <a:xfrm>
            <a:off x="691924" y="748302"/>
            <a:ext cx="9691470"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Xác</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nghiệp</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phù</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phẩm</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năng</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thân</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nvGrpSpPr>
          <p:cNvPr id="25" name="Group 67"/>
          <p:cNvGrpSpPr>
            <a:grpSpLocks/>
          </p:cNvGrpSpPr>
          <p:nvPr/>
        </p:nvGrpSpPr>
        <p:grpSpPr bwMode="auto">
          <a:xfrm>
            <a:off x="200319" y="781939"/>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 name="Text Box 9"/>
          <p:cNvSpPr txBox="1">
            <a:spLocks noChangeArrowheads="1"/>
          </p:cNvSpPr>
          <p:nvPr/>
        </p:nvSpPr>
        <p:spPr bwMode="gray">
          <a:xfrm>
            <a:off x="215832" y="781939"/>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3</a:t>
            </a:r>
          </a:p>
        </p:txBody>
      </p:sp>
      <p:sp>
        <p:nvSpPr>
          <p:cNvPr id="33" name="Rectangle 32"/>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CHỦ ĐỀ 9: </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TÌM HIỂU PHẨM CHẤT VÀ NĂNG LỰC CẦN CÓ Ở NGƯỜI LAO ĐỘNG</a:t>
            </a: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Cloud Callout 17">
            <a:extLst>
              <a:ext uri="{FF2B5EF4-FFF2-40B4-BE49-F238E27FC236}">
                <a16:creationId xmlns:a16="http://schemas.microsoft.com/office/drawing/2014/main" id="{9FB6DA7E-37AA-45C4-864C-7579B9ED1E11}"/>
              </a:ext>
            </a:extLst>
          </p:cNvPr>
          <p:cNvSpPr/>
          <p:nvPr/>
        </p:nvSpPr>
        <p:spPr>
          <a:xfrm>
            <a:off x="3830377" y="1740768"/>
            <a:ext cx="5466023" cy="2001997"/>
          </a:xfrm>
          <a:prstGeom prst="cloudCallout">
            <a:avLst>
              <a:gd name="adj1" fmla="val -40578"/>
              <a:gd name="adj2" fmla="val 97414"/>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Theo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em</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dù</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làm</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thì</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cũng</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những</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phẩm</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chất</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năng</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lực</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4196205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1"/>
            <a:ext cx="12191851" cy="65710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940904" cy="657107"/>
          </a:xfrm>
          <a:prstGeom prst="rect">
            <a:avLst/>
          </a:prstGeom>
          <a:noFill/>
          <a:ln>
            <a:noFill/>
          </a:ln>
        </p:spPr>
      </p:pic>
      <p:sp>
        <p:nvSpPr>
          <p:cNvPr id="5" name="AutoShape 52">
            <a:hlinkClick r:id="" action="ppaction://noaction"/>
          </p:cNvPr>
          <p:cNvSpPr>
            <a:spLocks noChangeArrowheads="1"/>
          </p:cNvSpPr>
          <p:nvPr/>
        </p:nvSpPr>
        <p:spPr bwMode="gray">
          <a:xfrm>
            <a:off x="772700" y="727685"/>
            <a:ext cx="5003356"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r>
              <a:rPr lang="en-US" sz="2400" b="1" dirty="0" err="1">
                <a:solidFill>
                  <a:srgbClr val="002060"/>
                </a:solidFill>
                <a:latin typeface="Times New Roman" pitchFamily="18" charset="0"/>
                <a:cs typeface="Times New Roman" pitchFamily="18" charset="0"/>
              </a:rPr>
              <a:t>Định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hướng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rèn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luyện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nghề</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nghiệp</a:t>
            </a:r>
            <a:endParaRPr lang="en-US" sz="2400" dirty="0">
              <a:solidFill>
                <a:srgbClr val="002060"/>
              </a:solidFill>
              <a:latin typeface="Times New Roman" pitchFamily="18" charset="0"/>
              <a:cs typeface="Times New Roman" pitchFamily="18" charset="0"/>
            </a:endParaRPr>
          </a:p>
        </p:txBody>
      </p:sp>
      <p:grpSp>
        <p:nvGrpSpPr>
          <p:cNvPr id="6" name="Group 74"/>
          <p:cNvGrpSpPr>
            <a:grpSpLocks/>
          </p:cNvGrpSpPr>
          <p:nvPr/>
        </p:nvGrpSpPr>
        <p:grpSpPr bwMode="auto">
          <a:xfrm>
            <a:off x="272786" y="777336"/>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85255" y="774177"/>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a:t>
            </a:r>
          </a:p>
        </p:txBody>
      </p:sp>
      <p:sp>
        <p:nvSpPr>
          <p:cNvPr id="15" name="Rectangle 14"/>
          <p:cNvSpPr/>
          <p:nvPr/>
        </p:nvSpPr>
        <p:spPr>
          <a:xfrm>
            <a:off x="1304943" y="-42055"/>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14" name="Cloud Callout 13"/>
          <p:cNvSpPr/>
          <p:nvPr/>
        </p:nvSpPr>
        <p:spPr>
          <a:xfrm>
            <a:off x="2683337" y="1818585"/>
            <a:ext cx="8550719" cy="3217872"/>
          </a:xfrm>
          <a:prstGeom prst="cloudCallout">
            <a:avLst>
              <a:gd name="adj1" fmla="val -50449"/>
              <a:gd name="adj2" fmla="val 5655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30" y="1417983"/>
            <a:ext cx="11118574" cy="4575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3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randombar(horizontal)">
                                      <p:cBhvr>
                                        <p:cTn id="12"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1"/>
            <a:ext cx="12191851" cy="65710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ts val="0"/>
              </a:spcBef>
              <a:spcAft>
                <a:spcPts val="0"/>
              </a:spcAft>
              <a:buClr>
                <a:prstClr val="black"/>
              </a:buClr>
              <a:buSzPct val="100000"/>
              <a:buFont typeface="Arial"/>
              <a:buNone/>
              <a:tabLst/>
              <a:defRPr/>
            </a:pPr>
            <a:endParaRPr kumimoji="0" lang="vi-VN" sz="3200" b="1" i="0" u="none" strike="noStrike" kern="1200" cap="all"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pic>
        <p:nvPicPr>
          <p:cNvPr id="4" name="Google Shape;112;p41"/>
          <p:cNvPicPr preferRelativeResize="0"/>
          <p:nvPr/>
        </p:nvPicPr>
        <p:blipFill rotWithShape="1">
          <a:blip r:embed="rId2">
            <a:alphaModFix/>
          </a:blip>
          <a:srcRect/>
          <a:stretch/>
        </p:blipFill>
        <p:spPr>
          <a:xfrm>
            <a:off x="0" y="42056"/>
            <a:ext cx="940904" cy="657107"/>
          </a:xfrm>
          <a:prstGeom prst="rect">
            <a:avLst/>
          </a:prstGeom>
          <a:noFill/>
          <a:ln>
            <a:noFill/>
          </a:ln>
        </p:spPr>
      </p:pic>
      <p:pic>
        <p:nvPicPr>
          <p:cNvPr id="16" name="Picture 15">
            <a:extLst>
              <a:ext uri="{FF2B5EF4-FFF2-40B4-BE49-F238E27FC236}">
                <a16:creationId xmlns:a16="http://schemas.microsoft.com/office/drawing/2014/main" id="{1D4FE430-37C4-40C5-953A-962418A16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979" y="556591"/>
            <a:ext cx="10591453" cy="5682635"/>
          </a:xfrm>
          <a:prstGeom prst="rect">
            <a:avLst/>
          </a:prstGeom>
          <a:solidFill>
            <a:schemeClr val="accent2"/>
          </a:solidFill>
        </p:spPr>
      </p:pic>
      <p:sp>
        <p:nvSpPr>
          <p:cNvPr id="17" name="Rectangle 16">
            <a:extLst>
              <a:ext uri="{FF2B5EF4-FFF2-40B4-BE49-F238E27FC236}">
                <a16:creationId xmlns:a16="http://schemas.microsoft.com/office/drawing/2014/main" id="{8C96568B-B376-4561-8DEC-BA1634003476}"/>
              </a:ext>
            </a:extLst>
          </p:cNvPr>
          <p:cNvSpPr/>
          <p:nvPr/>
        </p:nvSpPr>
        <p:spPr>
          <a:xfrm>
            <a:off x="1762464" y="2194825"/>
            <a:ext cx="8666922"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Dù</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làm</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nghề</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nào</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thì</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người</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lao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động</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cũng</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cần</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có</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những</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phẩm</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chất</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năng</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lực</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9900"/>
                </a:solidFill>
                <a:effectLst/>
                <a:uLnTx/>
                <a:uFillTx/>
                <a:latin typeface="Times New Roman" pitchFamily="18" charset="0"/>
                <a:ea typeface="+mn-ea"/>
                <a:cs typeface="Times New Roman" pitchFamily="18" charset="0"/>
              </a:rPr>
              <a:t>sau</a:t>
            </a:r>
            <a:r>
              <a:rPr kumimoji="0" lang="en-US" sz="3200" b="0" i="0" u="none" strike="noStrike" kern="1200" cap="none" spc="0" normalizeH="0" baseline="0" noProof="0" dirty="0">
                <a:ln>
                  <a:noFill/>
                </a:ln>
                <a:solidFill>
                  <a:srgbClr val="FF99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Trách</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nhiệm</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chăm</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chỉ</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trung</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thực</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nhiệt</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tình</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tác</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với</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mọi</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người</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trong</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công</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việc</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tuân</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thủ</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an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toàn</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lao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động</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đảm</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bảo</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quy</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trình</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lao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động</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hiểu</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biết</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công</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việc</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mình</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sáng</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tạo</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giải</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quyết</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vấn</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đề</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hợp</a:t>
            </a:r>
            <a:r>
              <a:rPr kumimoji="0" lang="en-US" sz="3200" b="0"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lí</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60184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1"/>
            <a:ext cx="12191851" cy="65710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ts val="0"/>
              </a:spcBef>
              <a:spcAft>
                <a:spcPts val="0"/>
              </a:spcAft>
              <a:buClr>
                <a:prstClr val="black"/>
              </a:buClr>
              <a:buSzPct val="100000"/>
              <a:buFont typeface="Arial"/>
              <a:buNone/>
              <a:tabLst/>
              <a:defRPr/>
            </a:pPr>
            <a:endParaRPr kumimoji="0" lang="vi-VN" sz="3200" b="1" i="0" u="none" strike="noStrike" kern="1200" cap="all"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pic>
        <p:nvPicPr>
          <p:cNvPr id="4" name="Google Shape;112;p41"/>
          <p:cNvPicPr preferRelativeResize="0"/>
          <p:nvPr/>
        </p:nvPicPr>
        <p:blipFill rotWithShape="1">
          <a:blip r:embed="rId2">
            <a:alphaModFix/>
          </a:blip>
          <a:srcRect/>
          <a:stretch/>
        </p:blipFill>
        <p:spPr>
          <a:xfrm>
            <a:off x="0" y="42056"/>
            <a:ext cx="940904" cy="657107"/>
          </a:xfrm>
          <a:prstGeom prst="rect">
            <a:avLst/>
          </a:prstGeom>
          <a:noFill/>
          <a:ln>
            <a:noFill/>
          </a:ln>
        </p:spPr>
      </p:pic>
      <p:sp>
        <p:nvSpPr>
          <p:cNvPr id="5" name="AutoShape 52">
            <a:hlinkClick r:id="" action="ppaction://noaction"/>
          </p:cNvPr>
          <p:cNvSpPr>
            <a:spLocks noChangeArrowheads="1"/>
          </p:cNvSpPr>
          <p:nvPr/>
        </p:nvSpPr>
        <p:spPr bwMode="gray">
          <a:xfrm>
            <a:off x="772700" y="727685"/>
            <a:ext cx="5003356"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hướng</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rèn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luyện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nghiệp</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nvGrpSpPr>
          <p:cNvPr id="6" name="Group 74"/>
          <p:cNvGrpSpPr>
            <a:grpSpLocks/>
          </p:cNvGrpSpPr>
          <p:nvPr/>
        </p:nvGrpSpPr>
        <p:grpSpPr bwMode="auto">
          <a:xfrm>
            <a:off x="272786" y="777336"/>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3" name="Text Box 9"/>
          <p:cNvSpPr txBox="1">
            <a:spLocks noChangeArrowheads="1"/>
          </p:cNvSpPr>
          <p:nvPr/>
        </p:nvSpPr>
        <p:spPr bwMode="gray">
          <a:xfrm>
            <a:off x="285255" y="774177"/>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4</a:t>
            </a:r>
          </a:p>
        </p:txBody>
      </p:sp>
      <p:sp>
        <p:nvSpPr>
          <p:cNvPr id="15" name="Rectangle 14"/>
          <p:cNvSpPr/>
          <p:nvPr/>
        </p:nvSpPr>
        <p:spPr>
          <a:xfrm>
            <a:off x="1304943" y="-42055"/>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CHỦ ĐỀ 9: </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TÌM HIỂU PHẨM CHẤT VÀ NĂNG LỰC CẦN CÓ Ở NGƯỜI LAO ĐỘNG</a:t>
            </a:r>
          </a:p>
        </p:txBody>
      </p:sp>
      <p:graphicFrame>
        <p:nvGraphicFramePr>
          <p:cNvPr id="2" name="Table 1">
            <a:extLst>
              <a:ext uri="{FF2B5EF4-FFF2-40B4-BE49-F238E27FC236}">
                <a16:creationId xmlns:a16="http://schemas.microsoft.com/office/drawing/2014/main" id="{8CBF4957-C336-49C3-BC1A-16570D9C45DB}"/>
              </a:ext>
            </a:extLst>
          </p:cNvPr>
          <p:cNvGraphicFramePr>
            <a:graphicFrameLocks noGrp="1"/>
          </p:cNvGraphicFramePr>
          <p:nvPr>
            <p:extLst>
              <p:ext uri="{D42A27DB-BD31-4B8C-83A1-F6EECF244321}">
                <p14:modId xmlns:p14="http://schemas.microsoft.com/office/powerpoint/2010/main" val="2321409687"/>
              </p:ext>
            </p:extLst>
          </p:nvPr>
        </p:nvGraphicFramePr>
        <p:xfrm>
          <a:off x="901148" y="1588261"/>
          <a:ext cx="6294782" cy="1828800"/>
        </p:xfrm>
        <a:graphic>
          <a:graphicData uri="http://schemas.openxmlformats.org/drawingml/2006/table">
            <a:tbl>
              <a:tblPr firstRow="1" bandRow="1">
                <a:tableStyleId>{5C22544A-7EE6-4342-B048-85BDC9FD1C3A}</a:tableStyleId>
              </a:tblPr>
              <a:tblGrid>
                <a:gridCol w="3147391">
                  <a:extLst>
                    <a:ext uri="{9D8B030D-6E8A-4147-A177-3AD203B41FA5}">
                      <a16:colId xmlns:a16="http://schemas.microsoft.com/office/drawing/2014/main" val="966066538"/>
                    </a:ext>
                  </a:extLst>
                </a:gridCol>
                <a:gridCol w="3147391">
                  <a:extLst>
                    <a:ext uri="{9D8B030D-6E8A-4147-A177-3AD203B41FA5}">
                      <a16:colId xmlns:a16="http://schemas.microsoft.com/office/drawing/2014/main" val="3822621437"/>
                    </a:ext>
                  </a:extLst>
                </a:gridCol>
              </a:tblGrid>
              <a:tr h="353182">
                <a:tc gridSpan="2">
                  <a:txBody>
                    <a:bodyPr/>
                    <a:lstStyle/>
                    <a:p>
                      <a:pPr algn="ct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2552277642"/>
                  </a:ext>
                </a:extLst>
              </a:tr>
              <a:tr h="366435">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tr</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22434081"/>
                  </a:ext>
                </a:extLst>
              </a:tr>
              <a:tr h="366435">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42033402"/>
                  </a:ext>
                </a:extLst>
              </a:tr>
              <a:tr h="366435">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74591141"/>
                  </a:ext>
                </a:extLst>
              </a:tr>
            </a:tbl>
          </a:graphicData>
        </a:graphic>
      </p:graphicFrame>
      <p:graphicFrame>
        <p:nvGraphicFramePr>
          <p:cNvPr id="14" name="Table 13">
            <a:extLst>
              <a:ext uri="{FF2B5EF4-FFF2-40B4-BE49-F238E27FC236}">
                <a16:creationId xmlns:a16="http://schemas.microsoft.com/office/drawing/2014/main" id="{43B3ADA9-9C87-40AD-9D87-BACA5135B53D}"/>
              </a:ext>
            </a:extLst>
          </p:cNvPr>
          <p:cNvGraphicFramePr>
            <a:graphicFrameLocks noGrp="1"/>
          </p:cNvGraphicFramePr>
          <p:nvPr>
            <p:extLst>
              <p:ext uri="{D42A27DB-BD31-4B8C-83A1-F6EECF244321}">
                <p14:modId xmlns:p14="http://schemas.microsoft.com/office/powerpoint/2010/main" val="2139219608"/>
              </p:ext>
            </p:extLst>
          </p:nvPr>
        </p:nvGraphicFramePr>
        <p:xfrm>
          <a:off x="901148" y="3657600"/>
          <a:ext cx="10230678" cy="2743200"/>
        </p:xfrm>
        <a:graphic>
          <a:graphicData uri="http://schemas.openxmlformats.org/drawingml/2006/table">
            <a:tbl>
              <a:tblPr firstRow="1" bandRow="1">
                <a:tableStyleId>{5C22544A-7EE6-4342-B048-85BDC9FD1C3A}</a:tableStyleId>
              </a:tblPr>
              <a:tblGrid>
                <a:gridCol w="2637182">
                  <a:extLst>
                    <a:ext uri="{9D8B030D-6E8A-4147-A177-3AD203B41FA5}">
                      <a16:colId xmlns:a16="http://schemas.microsoft.com/office/drawing/2014/main" val="2794762099"/>
                    </a:ext>
                  </a:extLst>
                </a:gridCol>
                <a:gridCol w="7593496">
                  <a:extLst>
                    <a:ext uri="{9D8B030D-6E8A-4147-A177-3AD203B41FA5}">
                      <a16:colId xmlns:a16="http://schemas.microsoft.com/office/drawing/2014/main" val="4076036204"/>
                    </a:ext>
                  </a:extLst>
                </a:gridCol>
              </a:tblGrid>
              <a:tr h="272764">
                <a:tc gridSpan="2">
                  <a:txBody>
                    <a:bodyPr/>
                    <a:lstStyle/>
                    <a:p>
                      <a:pPr algn="ct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3539213442"/>
                  </a:ext>
                </a:extLst>
              </a:tr>
              <a:tr h="370840">
                <a:tc>
                  <a:txBody>
                    <a:bodyPr/>
                    <a:lstStyle/>
                    <a:p>
                      <a:pPr algn="just"/>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20964637"/>
                  </a:ext>
                </a:extLst>
              </a:tr>
              <a:tr h="370840">
                <a:tc>
                  <a:txBody>
                    <a:bodyPr/>
                    <a:lstStyle/>
                    <a:p>
                      <a:pPr algn="just"/>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8756345"/>
                  </a:ext>
                </a:extLst>
              </a:tr>
              <a:tr h="370840">
                <a:tc>
                  <a:txBody>
                    <a:bodyPr/>
                    <a:lstStyle/>
                    <a:p>
                      <a:pPr algn="just"/>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1004880"/>
                  </a:ext>
                </a:extLst>
              </a:tr>
              <a:tr h="370840">
                <a:tc>
                  <a:txBody>
                    <a:bodyPr/>
                    <a:lstStyle/>
                    <a:p>
                      <a:pPr algn="just"/>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01078837"/>
                  </a:ext>
                </a:extLst>
              </a:tr>
              <a:tr h="370840">
                <a:tc>
                  <a:txBody>
                    <a:bodyPr/>
                    <a:lstStyle/>
                    <a:p>
                      <a:pPr algn="just"/>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4550568"/>
                  </a:ext>
                </a:extLst>
              </a:tr>
            </a:tbl>
          </a:graphicData>
        </a:graphic>
      </p:graphicFrame>
    </p:spTree>
    <p:extLst>
      <p:ext uri="{BB962C8B-B14F-4D97-AF65-F5344CB8AC3E}">
        <p14:creationId xmlns:p14="http://schemas.microsoft.com/office/powerpoint/2010/main" val="370664548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3">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4" y="1179276"/>
            <a:ext cx="5003356"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r>
              <a:rPr lang="en-US" sz="2400" b="1" dirty="0" err="1">
                <a:solidFill>
                  <a:srgbClr val="002060"/>
                </a:solidFill>
                <a:latin typeface="Times New Roman" pitchFamily="18" charset="0"/>
                <a:cs typeface="Times New Roman" pitchFamily="18" charset="0"/>
              </a:rPr>
              <a:t>Định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hướng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rèn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luyện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nghề</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nghiệp</a:t>
            </a:r>
            <a:endParaRPr lang="en-US" sz="2400" dirty="0">
              <a:solidFill>
                <a:srgbClr val="002060"/>
              </a:solidFill>
              <a:latin typeface="Times New Roman" pitchFamily="18" charset="0"/>
              <a:cs typeface="Times New Roman" pitchFamily="18" charset="0"/>
            </a:endParaRPr>
          </a:p>
        </p:txBody>
      </p:sp>
      <p:grpSp>
        <p:nvGrpSpPr>
          <p:cNvPr id="6" name="Group 74"/>
          <p:cNvGrpSpPr>
            <a:grpSpLocks/>
          </p:cNvGrpSpPr>
          <p:nvPr/>
        </p:nvGrpSpPr>
        <p:grpSpPr bwMode="auto">
          <a:xfrm>
            <a:off x="150330" y="1221344"/>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3306" y="1242030"/>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a:t>
            </a:r>
          </a:p>
        </p:txBody>
      </p:sp>
      <p:sp>
        <p:nvSpPr>
          <p:cNvPr id="15" name="Rectangle 14"/>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841012663"/>
              </p:ext>
            </p:extLst>
          </p:nvPr>
        </p:nvGraphicFramePr>
        <p:xfrm>
          <a:off x="3920897" y="1930400"/>
          <a:ext cx="6846665" cy="4499237"/>
        </p:xfrm>
        <a:graphic>
          <a:graphicData uri="http://schemas.openxmlformats.org/presentationml/2006/ole">
            <mc:AlternateContent xmlns:mc="http://schemas.openxmlformats.org/markup-compatibility/2006">
              <mc:Choice xmlns:v="urn:schemas-microsoft-com:vml" Requires="v">
                <p:oleObj spid="_x0000_s4117" name="Bitmap Image" r:id="rId4" imgW="8411749" imgH="5495238" progId="Paint.Picture">
                  <p:embed/>
                </p:oleObj>
              </mc:Choice>
              <mc:Fallback>
                <p:oleObj name="Bitmap Image" r:id="rId4" imgW="8411749" imgH="5495238"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0897" y="1930400"/>
                        <a:ext cx="6846665" cy="4499237"/>
                      </a:xfrm>
                      <a:prstGeom prst="rect">
                        <a:avLst/>
                      </a:prstGeom>
                      <a:noFill/>
                    </p:spPr>
                  </p:pic>
                </p:oleObj>
              </mc:Fallback>
            </mc:AlternateContent>
          </a:graphicData>
        </a:graphic>
      </p:graphicFrame>
      <p:sp>
        <p:nvSpPr>
          <p:cNvPr id="16" name="Rectangle 15"/>
          <p:cNvSpPr/>
          <p:nvPr/>
        </p:nvSpPr>
        <p:spPr>
          <a:xfrm>
            <a:off x="714375" y="2670629"/>
            <a:ext cx="2594882" cy="653142"/>
          </a:xfrm>
          <a:prstGeom prst="rect">
            <a:avLst/>
          </a:prstGeom>
          <a:solidFill>
            <a:srgbClr val="1CEC5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TỐT</a:t>
            </a:r>
          </a:p>
        </p:txBody>
      </p:sp>
      <p:sp>
        <p:nvSpPr>
          <p:cNvPr id="17" name="Rectangle 16"/>
          <p:cNvSpPr/>
          <p:nvPr/>
        </p:nvSpPr>
        <p:spPr>
          <a:xfrm>
            <a:off x="714374" y="3592286"/>
            <a:ext cx="2594883" cy="6531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BÌNH THƯỜNG</a:t>
            </a:r>
          </a:p>
        </p:txBody>
      </p:sp>
      <p:sp>
        <p:nvSpPr>
          <p:cNvPr id="18" name="Rectangle 17"/>
          <p:cNvSpPr/>
          <p:nvPr/>
        </p:nvSpPr>
        <p:spPr>
          <a:xfrm>
            <a:off x="714373" y="4528457"/>
            <a:ext cx="2594883" cy="653142"/>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CHƯA TỐT</a:t>
            </a:r>
          </a:p>
        </p:txBody>
      </p:sp>
    </p:spTree>
    <p:extLst>
      <p:ext uri="{BB962C8B-B14F-4D97-AF65-F5344CB8AC3E}">
        <p14:creationId xmlns:p14="http://schemas.microsoft.com/office/powerpoint/2010/main" val="3577624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7"/>
            <a:ext cx="955964" cy="693486"/>
          </a:xfrm>
          <a:prstGeom prst="rect">
            <a:avLst/>
          </a:prstGeom>
          <a:noFill/>
          <a:ln>
            <a:noFill/>
          </a:ln>
        </p:spPr>
      </p:pic>
      <p:sp>
        <p:nvSpPr>
          <p:cNvPr id="5" name="AutoShape 52">
            <a:hlinkClick r:id="" action="ppaction://noaction"/>
          </p:cNvPr>
          <p:cNvSpPr>
            <a:spLocks noChangeArrowheads="1"/>
          </p:cNvSpPr>
          <p:nvPr/>
        </p:nvSpPr>
        <p:spPr bwMode="gray">
          <a:xfrm>
            <a:off x="679053" y="759394"/>
            <a:ext cx="5003356"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r>
              <a:rPr lang="en-US" sz="2400" b="1" dirty="0" err="1">
                <a:solidFill>
                  <a:srgbClr val="002060"/>
                </a:solidFill>
                <a:latin typeface="Times New Roman" pitchFamily="18" charset="0"/>
                <a:cs typeface="Times New Roman" pitchFamily="18" charset="0"/>
              </a:rPr>
              <a:t>Định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hướng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rèn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luyện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nghề</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nghiệp</a:t>
            </a:r>
            <a:endParaRPr lang="en-US" sz="2400" dirty="0">
              <a:solidFill>
                <a:srgbClr val="002060"/>
              </a:solidFill>
              <a:latin typeface="Times New Roman" pitchFamily="18" charset="0"/>
              <a:cs typeface="Times New Roman" pitchFamily="18" charset="0"/>
            </a:endParaRPr>
          </a:p>
        </p:txBody>
      </p:sp>
      <p:grpSp>
        <p:nvGrpSpPr>
          <p:cNvPr id="6" name="Group 74"/>
          <p:cNvGrpSpPr>
            <a:grpSpLocks/>
          </p:cNvGrpSpPr>
          <p:nvPr/>
        </p:nvGrpSpPr>
        <p:grpSpPr bwMode="auto">
          <a:xfrm>
            <a:off x="223676" y="768958"/>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67099" y="7651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a:t>
            </a:r>
          </a:p>
        </p:txBody>
      </p:sp>
      <p:sp>
        <p:nvSpPr>
          <p:cNvPr id="15" name="Rectangle 14"/>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2" name="Rectangle 1"/>
          <p:cNvSpPr/>
          <p:nvPr/>
        </p:nvSpPr>
        <p:spPr>
          <a:xfrm>
            <a:off x="1157112" y="1476927"/>
            <a:ext cx="9434281" cy="830997"/>
          </a:xfrm>
          <a:prstGeom prst="rect">
            <a:avLst/>
          </a:prstGeom>
          <a:solidFill>
            <a:schemeClr val="accent2"/>
          </a:solidFill>
        </p:spPr>
        <p:txBody>
          <a:bodyPr wrap="square">
            <a:spAutoFit/>
          </a:bodyPr>
          <a:lstStyle/>
          <a:p>
            <a:pPr algn="just"/>
            <a:r>
              <a:rPr lang="en-US" sz="2400" dirty="0" err="1">
                <a:solidFill>
                  <a:schemeClr val="bg1"/>
                </a:solidFill>
                <a:latin typeface="Times New Roman" pitchFamily="18" charset="0"/>
                <a:cs typeface="Times New Roman" pitchFamily="18" charset="0"/>
              </a:rPr>
              <a:t>Em</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hãy</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lựa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chọn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những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việc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mình</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cần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rèn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luyện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và</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lên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kế</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hoạch</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rèn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luyện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phù</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hợp</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với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bản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thân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theo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bảng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kế</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hoạch</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theo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gợi</a:t>
            </a:r>
            <a:r>
              <a:rPr lang="en-US" sz="2400" dirty="0">
                <a:solidFill>
                  <a:schemeClr val="bg1"/>
                </a:solidFill>
                <a:latin typeface="Times New Roman" pitchFamily="18" charset="0"/>
                <a:cs typeface="Times New Roman" pitchFamily="18" charset="0"/>
              </a:rPr>
              <a:t> ý </a:t>
            </a:r>
            <a:r>
              <a:rPr lang="en-US" sz="2400" dirty="0" err="1">
                <a:solidFill>
                  <a:schemeClr val="bg1"/>
                </a:solidFill>
                <a:latin typeface="Times New Roman" pitchFamily="18" charset="0"/>
                <a:cs typeface="Times New Roman" pitchFamily="18" charset="0"/>
              </a:rPr>
              <a:t>sau</a:t>
            </a:r>
            <a:r>
              <a:rPr lang="en-US" sz="2400" dirty="0">
                <a:solidFill>
                  <a:schemeClr val="bg1"/>
                </a:solidFill>
                <a:latin typeface="Times New Roman" pitchFamily="18" charset="0"/>
                <a:cs typeface="Times New Roman" pitchFamily="18" charset="0"/>
              </a:rPr>
              <a:t>:</a:t>
            </a:r>
          </a:p>
        </p:txBody>
      </p:sp>
      <p:sp>
        <p:nvSpPr>
          <p:cNvPr id="1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Table 16">
            <a:extLst>
              <a:ext uri="{FF2B5EF4-FFF2-40B4-BE49-F238E27FC236}">
                <a16:creationId xmlns:a16="http://schemas.microsoft.com/office/drawing/2014/main" id="{A2435FA3-15D8-4C3A-80CF-6EC981203573}"/>
              </a:ext>
            </a:extLst>
          </p:cNvPr>
          <p:cNvGraphicFramePr>
            <a:graphicFrameLocks noGrp="1"/>
          </p:cNvGraphicFramePr>
          <p:nvPr>
            <p:extLst>
              <p:ext uri="{D42A27DB-BD31-4B8C-83A1-F6EECF244321}">
                <p14:modId xmlns:p14="http://schemas.microsoft.com/office/powerpoint/2010/main" val="3966709257"/>
              </p:ext>
            </p:extLst>
          </p:nvPr>
        </p:nvGraphicFramePr>
        <p:xfrm>
          <a:off x="0" y="2560320"/>
          <a:ext cx="12219710" cy="4297680"/>
        </p:xfrm>
        <a:graphic>
          <a:graphicData uri="http://schemas.openxmlformats.org/drawingml/2006/table">
            <a:tbl>
              <a:tblPr firstRow="1" bandRow="1">
                <a:tableStyleId>{5C22544A-7EE6-4342-B048-85BDC9FD1C3A}</a:tableStyleId>
              </a:tblPr>
              <a:tblGrid>
                <a:gridCol w="2692308">
                  <a:extLst>
                    <a:ext uri="{9D8B030D-6E8A-4147-A177-3AD203B41FA5}">
                      <a16:colId xmlns:a16="http://schemas.microsoft.com/office/drawing/2014/main" val="1839492122"/>
                    </a:ext>
                  </a:extLst>
                </a:gridCol>
                <a:gridCol w="2230582">
                  <a:extLst>
                    <a:ext uri="{9D8B030D-6E8A-4147-A177-3AD203B41FA5}">
                      <a16:colId xmlns:a16="http://schemas.microsoft.com/office/drawing/2014/main" val="3299048156"/>
                    </a:ext>
                  </a:extLst>
                </a:gridCol>
                <a:gridCol w="3297382">
                  <a:extLst>
                    <a:ext uri="{9D8B030D-6E8A-4147-A177-3AD203B41FA5}">
                      <a16:colId xmlns:a16="http://schemas.microsoft.com/office/drawing/2014/main" val="2014809294"/>
                    </a:ext>
                  </a:extLst>
                </a:gridCol>
                <a:gridCol w="3999438">
                  <a:extLst>
                    <a:ext uri="{9D8B030D-6E8A-4147-A177-3AD203B41FA5}">
                      <a16:colId xmlns:a16="http://schemas.microsoft.com/office/drawing/2014/main" val="1352940168"/>
                    </a:ext>
                  </a:extLst>
                </a:gridCol>
              </a:tblGrid>
              <a:tr h="370840">
                <a:tc>
                  <a:txBody>
                    <a:bodyPr/>
                    <a:lstStyle/>
                    <a:p>
                      <a:pPr algn="ct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8160452"/>
                  </a:ext>
                </a:extLst>
              </a:tr>
              <a:tr h="370840">
                <a:tc rowSpan="3">
                  <a:txBody>
                    <a:bodyPr/>
                    <a:lstStyle/>
                    <a:p>
                      <a:pPr algn="ct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latin typeface="Times New Roman" panose="02020603050405020304" pitchFamily="18" charset="0"/>
                          <a:cs typeface="Times New Roman" panose="02020603050405020304" pitchFamily="18" charset="0"/>
                        </a:rPr>
                        <a:t>45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rỗi</a:t>
                      </a:r>
                      <a:endParaRPr lang="en-US" sz="2400" dirty="0">
                        <a:latin typeface="Times New Roman" panose="02020603050405020304" pitchFamily="18" charset="0"/>
                        <a:cs typeface="Times New Roman" panose="02020603050405020304" pitchFamily="18" charset="0"/>
                      </a:endParaRPr>
                    </a:p>
                  </a:txBody>
                  <a:tcPr anchor="ctr"/>
                </a:tc>
                <a:tc rowSpan="3">
                  <a:txBody>
                    <a:bodyPr/>
                    <a:lstStyle/>
                    <a:p>
                      <a:pPr algn="ct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278246217"/>
                  </a:ext>
                </a:extLst>
              </a:tr>
              <a:tr h="370840">
                <a:tc vMerge="1">
                  <a:txBody>
                    <a:bodyPr/>
                    <a:lstStyle/>
                    <a:p>
                      <a:endParaRPr lang="en-US" dirty="0"/>
                    </a:p>
                  </a:txBody>
                  <a:tcPr/>
                </a:tc>
                <a:tc>
                  <a:txBody>
                    <a:bodyPr/>
                    <a:lstStyle/>
                    <a:p>
                      <a:pPr algn="ct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latin typeface="Times New Roman" panose="02020603050405020304" pitchFamily="18" charset="0"/>
                          <a:cs typeface="Times New Roman" panose="02020603050405020304" pitchFamily="18" charset="0"/>
                        </a:rPr>
                        <a:t>90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endParaRPr lang="en-US" sz="2400" dirty="0">
                        <a:latin typeface="Times New Roman" panose="02020603050405020304" pitchFamily="18" charset="0"/>
                        <a:cs typeface="Times New Roman" panose="02020603050405020304" pitchFamily="18" charset="0"/>
                      </a:endParaRPr>
                    </a:p>
                  </a:txBody>
                  <a:tcPr anchor="ctr"/>
                </a:tc>
                <a:tc vMerge="1">
                  <a:txBody>
                    <a:bodyPr/>
                    <a:lstStyle/>
                    <a:p>
                      <a:endParaRPr lang="en-US" dirty="0"/>
                    </a:p>
                  </a:txBody>
                  <a:tcPr/>
                </a:tc>
                <a:extLst>
                  <a:ext uri="{0D108BD9-81ED-4DB2-BD59-A6C34878D82A}">
                    <a16:rowId xmlns:a16="http://schemas.microsoft.com/office/drawing/2014/main" val="3659640808"/>
                  </a:ext>
                </a:extLst>
              </a:tr>
              <a:tr h="370840">
                <a:tc vMerge="1">
                  <a:txBody>
                    <a:bodyPr/>
                    <a:lstStyle/>
                    <a:p>
                      <a:endParaRPr lang="en-US" dirty="0"/>
                    </a:p>
                  </a:txBody>
                  <a:tcPr/>
                </a:tc>
                <a:tc>
                  <a:txBody>
                    <a:bodyPr/>
                    <a:lstStyle/>
                    <a:p>
                      <a:pPr algn="ct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tr</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latin typeface="Times New Roman" panose="02020603050405020304" pitchFamily="18" charset="0"/>
                          <a:cs typeface="Times New Roman" panose="02020603050405020304" pitchFamily="18" charset="0"/>
                        </a:rPr>
                        <a:t>30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endParaRPr lang="en-US" sz="2400" dirty="0">
                        <a:latin typeface="Times New Roman" panose="02020603050405020304" pitchFamily="18" charset="0"/>
                        <a:cs typeface="Times New Roman" panose="02020603050405020304" pitchFamily="18" charset="0"/>
                      </a:endParaRPr>
                    </a:p>
                  </a:txBody>
                  <a:tcPr anchor="ctr"/>
                </a:tc>
                <a:tc vMerge="1">
                  <a:txBody>
                    <a:bodyPr/>
                    <a:lstStyle/>
                    <a:p>
                      <a:endParaRPr lang="en-US" dirty="0"/>
                    </a:p>
                  </a:txBody>
                  <a:tcPr/>
                </a:tc>
                <a:extLst>
                  <a:ext uri="{0D108BD9-81ED-4DB2-BD59-A6C34878D82A}">
                    <a16:rowId xmlns:a16="http://schemas.microsoft.com/office/drawing/2014/main" val="252381044"/>
                  </a:ext>
                </a:extLst>
              </a:tr>
              <a:tr h="370840">
                <a:tc>
                  <a:txBody>
                    <a:bodyPr/>
                    <a:lstStyle/>
                    <a:p>
                      <a:pPr algn="ct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u </a:t>
                      </a:r>
                      <a:r>
                        <a:rPr lang="en-US" sz="2400" dirty="0" err="1">
                          <a:latin typeface="Times New Roman" panose="02020603050405020304" pitchFamily="18" charset="0"/>
                          <a:cs typeface="Times New Roman" panose="02020603050405020304" pitchFamily="18" charset="0"/>
                        </a:rPr>
                        <a:t>loát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24804824"/>
                  </a:ext>
                </a:extLst>
              </a:tr>
              <a:tr h="370840">
                <a:tc>
                  <a:txBody>
                    <a:bodyPr/>
                    <a:lstStyle/>
                    <a:p>
                      <a:pPr algn="ctr"/>
                      <a:r>
                        <a:rPr lang="en-US" sz="2400" dirty="0" err="1">
                          <a:latin typeface="Times New Roman" panose="02020603050405020304" pitchFamily="18" charset="0"/>
                          <a:cs typeface="Times New Roman" panose="02020603050405020304" pitchFamily="18" charset="0"/>
                        </a:rPr>
                        <a:t>Sẵn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ng</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06708782"/>
                  </a:ext>
                </a:extLst>
              </a:tr>
              <a:tr h="370840">
                <a:tc>
                  <a:txBody>
                    <a:bodyPr/>
                    <a:lstStyle/>
                    <a:p>
                      <a:pPr algn="ctr"/>
                      <a:r>
                        <a:rPr lang="en-US" sz="2400" dirty="0">
                          <a:latin typeface="Times New Roman" panose="02020603050405020304" pitchFamily="18" charset="0"/>
                          <a:cs typeface="Times New Roman" panose="02020603050405020304" pitchFamily="18" charset="0"/>
                        </a:rPr>
                        <a:t>…</a:t>
                      </a: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97241843"/>
                  </a:ext>
                </a:extLst>
              </a:tr>
            </a:tbl>
          </a:graphicData>
        </a:graphic>
      </p:graphicFrame>
    </p:spTree>
    <p:extLst>
      <p:ext uri="{BB962C8B-B14F-4D97-AF65-F5344CB8AC3E}">
        <p14:creationId xmlns:p14="http://schemas.microsoft.com/office/powerpoint/2010/main" val="3577624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64762"/>
            <a:ext cx="2564955" cy="465137"/>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just" eaLnBrk="0" hangingPunct="0"/>
            <a:r>
              <a:rPr lang="en-US" sz="2400" b="1" dirty="0">
                <a:solidFill>
                  <a:srgbClr val="CC3300"/>
                </a:solidFill>
                <a:latin typeface="Times New Roman" pitchFamily="18" charset="0"/>
                <a:cs typeface="Times New Roman" pitchFamily="18" charset="0"/>
              </a:rPr>
              <a:t>Cho </a:t>
            </a:r>
            <a:r>
              <a:rPr lang="en-US" sz="2400" b="1" dirty="0" err="1">
                <a:solidFill>
                  <a:srgbClr val="CC3300"/>
                </a:solidFill>
                <a:latin typeface="Times New Roman" pitchFamily="18" charset="0"/>
                <a:cs typeface="Times New Roman" pitchFamily="18" charset="0"/>
              </a:rPr>
              <a:t>bạn</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cho</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tôi</a:t>
            </a:r>
            <a:endParaRPr lang="en-US" sz="2400" b="1" dirty="0">
              <a:solidFill>
                <a:srgbClr val="CC3300"/>
              </a:solidFill>
              <a:latin typeface="Times New Roman" pitchFamily="18" charset="0"/>
              <a:cs typeface="Times New Roman" pitchFamily="18" charset="0"/>
            </a:endParaRPr>
          </a:p>
        </p:txBody>
      </p:sp>
      <p:grpSp>
        <p:nvGrpSpPr>
          <p:cNvPr id="6" name="Group 81"/>
          <p:cNvGrpSpPr>
            <a:grpSpLocks/>
          </p:cNvGrpSpPr>
          <p:nvPr/>
        </p:nvGrpSpPr>
        <p:grpSpPr bwMode="auto">
          <a:xfrm>
            <a:off x="161036" y="1216572"/>
            <a:ext cx="355600" cy="381000"/>
            <a:chOff x="2078" y="1680"/>
            <a:chExt cx="1615" cy="1615"/>
          </a:xfrm>
        </p:grpSpPr>
        <p:sp>
          <p:nvSpPr>
            <p:cNvPr id="7" name="Oval 8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8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84"/>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85"/>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endParaRPr lang="vi-VN"/>
            </a:p>
          </p:txBody>
        </p:sp>
        <p:sp>
          <p:nvSpPr>
            <p:cNvPr id="11" name="Oval 86"/>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7"/>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1293" y="1238121"/>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5</a:t>
            </a:r>
          </a:p>
        </p:txBody>
      </p:sp>
      <p:sp>
        <p:nvSpPr>
          <p:cNvPr id="15" name="Rectangle 14"/>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2" name="Rectangle 1"/>
          <p:cNvSpPr/>
          <p:nvPr/>
        </p:nvSpPr>
        <p:spPr>
          <a:xfrm>
            <a:off x="914403" y="2513710"/>
            <a:ext cx="10450286" cy="3046988"/>
          </a:xfrm>
          <a:prstGeom prst="rect">
            <a:avLst/>
          </a:prstGeom>
          <a:solidFill>
            <a:schemeClr val="accent5">
              <a:lumMod val="40000"/>
              <a:lumOff val="60000"/>
            </a:schemeClr>
          </a:solidFill>
        </p:spPr>
        <p:txBody>
          <a:bodyPr wrap="square">
            <a:spAutoFit/>
          </a:bodyPr>
          <a:lstStyle/>
          <a:p>
            <a:pPr algn="just"/>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cầu</a:t>
            </a:r>
            <a:r>
              <a:rPr lang="en-US" sz="2400" b="1"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Chia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4 - 6 HS, HS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hi </a:t>
            </a:r>
            <a:r>
              <a:rPr lang="en-US" sz="2400" dirty="0" err="1">
                <a:latin typeface="Times New Roman" pitchFamily="18" charset="0"/>
                <a:cs typeface="Times New Roman" pitchFamily="18" charset="0"/>
              </a:rPr>
              <a:t>vọng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p>
          <a:p>
            <a:pPr algn="just"/>
            <a:r>
              <a:rPr lang="en-US" sz="2400" dirty="0" err="1">
                <a:latin typeface="Times New Roman" pitchFamily="18" charset="0"/>
                <a:cs typeface="Times New Roman" pitchFamily="18" charset="0"/>
              </a:rPr>
              <a:t>Ví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B </a:t>
            </a:r>
            <a:r>
              <a:rPr lang="en-US" sz="2400" dirty="0" err="1">
                <a:latin typeface="Times New Roman" pitchFamily="18" charset="0"/>
                <a:cs typeface="Times New Roman" pitchFamily="18" charset="0"/>
              </a:rPr>
              <a:t>chăm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khéo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léo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hi </a:t>
            </a:r>
            <a:r>
              <a:rPr lang="en-US" sz="2400" dirty="0" err="1">
                <a:latin typeface="Times New Roman" pitchFamily="18" charset="0"/>
                <a:cs typeface="Times New Roman" pitchFamily="18" charset="0"/>
              </a:rPr>
              <a:t>vọng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thất</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SBT. </a:t>
            </a:r>
          </a:p>
        </p:txBody>
      </p:sp>
      <p:sp>
        <p:nvSpPr>
          <p:cNvPr id="16" name="Rectangle 15"/>
          <p:cNvSpPr/>
          <p:nvPr/>
        </p:nvSpPr>
        <p:spPr>
          <a:xfrm>
            <a:off x="4304074" y="1759779"/>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THẢO LUẬN NHÓM</a:t>
            </a:r>
          </a:p>
        </p:txBody>
      </p:sp>
    </p:spTree>
    <p:extLst>
      <p:ext uri="{BB962C8B-B14F-4D97-AF65-F5344CB8AC3E}">
        <p14:creationId xmlns:p14="http://schemas.microsoft.com/office/powerpoint/2010/main" val="1822843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grpSp>
        <p:nvGrpSpPr>
          <p:cNvPr id="6" name="Group 74"/>
          <p:cNvGrpSpPr>
            <a:grpSpLocks/>
          </p:cNvGrpSpPr>
          <p:nvPr/>
        </p:nvGrpSpPr>
        <p:grpSpPr bwMode="auto">
          <a:xfrm>
            <a:off x="179358" y="1206830"/>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2334" y="122751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6</a:t>
            </a:r>
          </a:p>
        </p:txBody>
      </p:sp>
      <p:sp>
        <p:nvSpPr>
          <p:cNvPr id="15" name="Rectangle 14"/>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14" name="AutoShape 52">
            <a:hlinkClick r:id="" action="ppaction://noaction"/>
          </p:cNvPr>
          <p:cNvSpPr>
            <a:spLocks noChangeArrowheads="1"/>
          </p:cNvSpPr>
          <p:nvPr/>
        </p:nvSpPr>
        <p:spPr bwMode="gray">
          <a:xfrm>
            <a:off x="613673" y="1179276"/>
            <a:ext cx="3232613"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eaLnBrk="0" hangingPunct="0"/>
            <a:r>
              <a:rPr lang="en-US" sz="2400" b="1" dirty="0" err="1">
                <a:solidFill>
                  <a:srgbClr val="002060"/>
                </a:solidFill>
                <a:latin typeface="Times New Roman" pitchFamily="18" charset="0"/>
                <a:cs typeface="Times New Roman" pitchFamily="18" charset="0"/>
              </a:rPr>
              <a:t>Khảo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sát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cuối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chủ</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đề</a:t>
            </a:r>
            <a:r>
              <a:rPr lang="en-US" sz="2400" b="1" dirty="0">
                <a:solidFill>
                  <a:srgbClr val="002060"/>
                </a:solidFill>
                <a:latin typeface="Times New Roman" pitchFamily="18" charset="0"/>
                <a:cs typeface="Times New Roman" pitchFamily="18" charset="0"/>
              </a:rPr>
              <a:t> </a:t>
            </a:r>
          </a:p>
        </p:txBody>
      </p:sp>
      <p:sp>
        <p:nvSpPr>
          <p:cNvPr id="16" name="Cloud Callout 15"/>
          <p:cNvSpPr/>
          <p:nvPr/>
        </p:nvSpPr>
        <p:spPr>
          <a:xfrm>
            <a:off x="4876799" y="1179276"/>
            <a:ext cx="6429829" cy="1998674"/>
          </a:xfrm>
          <a:prstGeom prst="cloudCallout">
            <a:avLst>
              <a:gd name="adj1" fmla="val -37389"/>
              <a:gd name="adj2" fmla="val 66985"/>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p:txBody>
      </p:sp>
      <p:sp>
        <p:nvSpPr>
          <p:cNvPr id="17" name="Rectangle 16"/>
          <p:cNvSpPr/>
          <p:nvPr/>
        </p:nvSpPr>
        <p:spPr>
          <a:xfrm>
            <a:off x="711448" y="3064490"/>
            <a:ext cx="3239514" cy="12003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506" y="2178613"/>
            <a:ext cx="6656414" cy="442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843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par>
                                <p:cTn id="18" presetID="31" presetClass="entr" presetSubtype="0" fill="hold" nodeType="withEffect">
                                  <p:stCondLst>
                                    <p:cond delay="0"/>
                                  </p:stCondLst>
                                  <p:childTnLst>
                                    <p:set>
                                      <p:cBhvr>
                                        <p:cTn id="19" dur="1" fill="hold">
                                          <p:stCondLst>
                                            <p:cond delay="0"/>
                                          </p:stCondLst>
                                        </p:cTn>
                                        <p:tgtEl>
                                          <p:spTgt spid="21506"/>
                                        </p:tgtEl>
                                        <p:attrNameLst>
                                          <p:attrName>style.visibility</p:attrName>
                                        </p:attrNameLst>
                                      </p:cBhvr>
                                      <p:to>
                                        <p:strVal val="visible"/>
                                      </p:to>
                                    </p:set>
                                    <p:anim calcmode="lin" valueType="num">
                                      <p:cBhvr>
                                        <p:cTn id="20" dur="1000" fill="hold"/>
                                        <p:tgtEl>
                                          <p:spTgt spid="21506"/>
                                        </p:tgtEl>
                                        <p:attrNameLst>
                                          <p:attrName>ppt_w</p:attrName>
                                        </p:attrNameLst>
                                      </p:cBhvr>
                                      <p:tavLst>
                                        <p:tav tm="0">
                                          <p:val>
                                            <p:fltVal val="0"/>
                                          </p:val>
                                        </p:tav>
                                        <p:tav tm="100000">
                                          <p:val>
                                            <p:strVal val="#ppt_w"/>
                                          </p:val>
                                        </p:tav>
                                      </p:tavLst>
                                    </p:anim>
                                    <p:anim calcmode="lin" valueType="num">
                                      <p:cBhvr>
                                        <p:cTn id="21" dur="1000" fill="hold"/>
                                        <p:tgtEl>
                                          <p:spTgt spid="21506"/>
                                        </p:tgtEl>
                                        <p:attrNameLst>
                                          <p:attrName>ppt_h</p:attrName>
                                        </p:attrNameLst>
                                      </p:cBhvr>
                                      <p:tavLst>
                                        <p:tav tm="0">
                                          <p:val>
                                            <p:fltVal val="0"/>
                                          </p:val>
                                        </p:tav>
                                        <p:tav tm="100000">
                                          <p:val>
                                            <p:strVal val="#ppt_h"/>
                                          </p:val>
                                        </p:tav>
                                      </p:tavLst>
                                    </p:anim>
                                    <p:anim calcmode="lin" valueType="num">
                                      <p:cBhvr>
                                        <p:cTn id="22" dur="1000" fill="hold"/>
                                        <p:tgtEl>
                                          <p:spTgt spid="21506"/>
                                        </p:tgtEl>
                                        <p:attrNameLst>
                                          <p:attrName>style.rotation</p:attrName>
                                        </p:attrNameLst>
                                      </p:cBhvr>
                                      <p:tavLst>
                                        <p:tav tm="0">
                                          <p:val>
                                            <p:fltVal val="90"/>
                                          </p:val>
                                        </p:tav>
                                        <p:tav tm="100000">
                                          <p:val>
                                            <p:fltVal val="0"/>
                                          </p:val>
                                        </p:tav>
                                      </p:tavLst>
                                    </p:anim>
                                    <p:animEffect transition="in" filter="fade">
                                      <p:cBhvr>
                                        <p:cTn id="23" dur="1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4" name="AutoShape 2" descr="Chibi bạn học cute quá nè... - Động Sói Nhỏ Lưu Diệu Văn 刘耀文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14" descr="https://png.pngtree.com/png-clipart/20230203/original/pngtree-worker-painting-and-renovating-house-png-image_8942299.png">
            <a:extLst>
              <a:ext uri="{FF2B5EF4-FFF2-40B4-BE49-F238E27FC236}">
                <a16:creationId xmlns:a16="http://schemas.microsoft.com/office/drawing/2014/main" id="{48CC9021-E8B5-4252-8632-291EDE16EB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7" t="3389" r="7863" b="2964"/>
          <a:stretch/>
        </p:blipFill>
        <p:spPr bwMode="auto">
          <a:xfrm>
            <a:off x="8128785" y="0"/>
            <a:ext cx="4057726" cy="34158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Shipper nên lựa chọn hãng giao hàng nào để có thể làm việc?">
            <a:extLst>
              <a:ext uri="{FF2B5EF4-FFF2-40B4-BE49-F238E27FC236}">
                <a16:creationId xmlns:a16="http://schemas.microsoft.com/office/drawing/2014/main" id="{D9218B7B-EACC-44C6-913E-BF6968FC96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44" t="16719" r="7874" b="16715"/>
          <a:stretch/>
        </p:blipFill>
        <p:spPr bwMode="auto">
          <a:xfrm>
            <a:off x="0" y="-20417"/>
            <a:ext cx="4063217" cy="34566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53D1571-9129-45F1-8EBE-73C534A3485B}"/>
              </a:ext>
            </a:extLst>
          </p:cNvPr>
          <p:cNvSpPr/>
          <p:nvPr/>
        </p:nvSpPr>
        <p:spPr>
          <a:xfrm>
            <a:off x="-34432" y="-28033"/>
            <a:ext cx="4071060" cy="3441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latin typeface="Times New Roman" panose="02020603050405020304" pitchFamily="18" charset="0"/>
              <a:cs typeface="Times New Roman" panose="02020603050405020304" pitchFamily="18" charset="0"/>
            </a:endParaRPr>
          </a:p>
        </p:txBody>
      </p:sp>
      <p:pic>
        <p:nvPicPr>
          <p:cNvPr id="19" name="Picture 2">
            <a:extLst>
              <a:ext uri="{FF2B5EF4-FFF2-40B4-BE49-F238E27FC236}">
                <a16:creationId xmlns:a16="http://schemas.microsoft.com/office/drawing/2014/main" id="{B9495DD4-2569-44AC-93A4-046C6832C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8" y="3404091"/>
            <a:ext cx="4060492" cy="346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6D2B03BC-F13E-48BF-9FFF-6B4DE05F4DC9}"/>
              </a:ext>
            </a:extLst>
          </p:cNvPr>
          <p:cNvSpPr/>
          <p:nvPr/>
        </p:nvSpPr>
        <p:spPr>
          <a:xfrm>
            <a:off x="-25469" y="3405458"/>
            <a:ext cx="4067703" cy="3456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latin typeface="Times New Roman" panose="02020603050405020304" pitchFamily="18" charset="0"/>
              <a:cs typeface="Times New Roman" panose="02020603050405020304" pitchFamily="18" charset="0"/>
            </a:endParaRPr>
          </a:p>
        </p:txBody>
      </p:sp>
      <p:pic>
        <p:nvPicPr>
          <p:cNvPr id="17" name="Picture 2" descr="21 Aâ ý tưởng trong 2023 | tranh vẽ mầm non, ý tưởng du lịch, sinh nhật bé  gái">
            <a:extLst>
              <a:ext uri="{FF2B5EF4-FFF2-40B4-BE49-F238E27FC236}">
                <a16:creationId xmlns:a16="http://schemas.microsoft.com/office/drawing/2014/main" id="{B20A4981-FC5F-4E30-BBDE-5EC035C7FB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4990" y="-20417"/>
            <a:ext cx="4055050" cy="34328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25EFC29-158D-48C6-8F0C-7C466605C247}"/>
              </a:ext>
            </a:extLst>
          </p:cNvPr>
          <p:cNvGrpSpPr/>
          <p:nvPr/>
        </p:nvGrpSpPr>
        <p:grpSpPr>
          <a:xfrm>
            <a:off x="8102276" y="3397546"/>
            <a:ext cx="4110744" cy="3481933"/>
            <a:chOff x="8102276" y="3397546"/>
            <a:chExt cx="4110744" cy="3481933"/>
          </a:xfrm>
        </p:grpSpPr>
        <p:pic>
          <p:nvPicPr>
            <p:cNvPr id="5128" name="Picture 8" descr="Lập trình viên cần học những gì?">
              <a:extLst>
                <a:ext uri="{FF2B5EF4-FFF2-40B4-BE49-F238E27FC236}">
                  <a16:creationId xmlns:a16="http://schemas.microsoft.com/office/drawing/2014/main" id="{ACDA8D4E-A2A5-4937-8ACB-B5A11FF121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77" r="3809"/>
            <a:stretch/>
          </p:blipFill>
          <p:spPr bwMode="auto">
            <a:xfrm>
              <a:off x="8102276" y="3397546"/>
              <a:ext cx="4110744" cy="348193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A6DA21E-9999-448D-96CC-612B415680EB}"/>
                </a:ext>
              </a:extLst>
            </p:cNvPr>
            <p:cNvSpPr/>
            <p:nvPr/>
          </p:nvSpPr>
          <p:spPr>
            <a:xfrm>
              <a:off x="10542101" y="6457890"/>
              <a:ext cx="1668683" cy="400110"/>
            </a:xfrm>
            <a:prstGeom prst="rect">
              <a:avLst/>
            </a:prstGeom>
            <a:solidFill>
              <a:schemeClr val="accent2"/>
            </a:solidFill>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sz="2000" dirty="0" err="1">
                  <a:latin typeface="Times New Roman" panose="02020603050405020304" pitchFamily="18" charset="0"/>
                  <a:cs typeface="Times New Roman" panose="02020603050405020304" pitchFamily="18" charset="0"/>
                  <a:sym typeface="Wingdings"/>
                </a:rPr>
                <a:t>Lập</a:t>
              </a:r>
              <a:r>
                <a:rPr lang="en-US" sz="2000" dirty="0">
                  <a:latin typeface="Times New Roman" panose="02020603050405020304" pitchFamily="18" charset="0"/>
                  <a:cs typeface="Times New Roman" panose="02020603050405020304" pitchFamily="18" charset="0"/>
                  <a:sym typeface="Wingdings"/>
                </a:rPr>
                <a:t> </a:t>
              </a:r>
              <a:r>
                <a:rPr lang="en-US" sz="2000" dirty="0" err="1">
                  <a:latin typeface="Times New Roman" panose="02020603050405020304" pitchFamily="18" charset="0"/>
                  <a:cs typeface="Times New Roman" panose="02020603050405020304" pitchFamily="18" charset="0"/>
                  <a:sym typeface="Wingdings"/>
                </a:rPr>
                <a:t>trình</a:t>
              </a:r>
              <a:r>
                <a:rPr lang="en-US" sz="2000" dirty="0">
                  <a:latin typeface="Times New Roman" panose="02020603050405020304" pitchFamily="18" charset="0"/>
                  <a:cs typeface="Times New Roman" panose="02020603050405020304" pitchFamily="18" charset="0"/>
                  <a:sym typeface="Wingdings"/>
                </a:rPr>
                <a:t> </a:t>
              </a:r>
              <a:r>
                <a:rPr lang="en-US" sz="2000" dirty="0" err="1">
                  <a:latin typeface="Times New Roman" panose="02020603050405020304" pitchFamily="18" charset="0"/>
                  <a:cs typeface="Times New Roman" panose="02020603050405020304" pitchFamily="18" charset="0"/>
                  <a:sym typeface="Wingdings"/>
                </a:rPr>
                <a:t>viên</a:t>
              </a:r>
              <a:endParaRPr lang="en-US" sz="2000" dirty="0">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C25ACE4F-9190-42A6-93A2-DCC7FA43D6AE}"/>
              </a:ext>
            </a:extLst>
          </p:cNvPr>
          <p:cNvGrpSpPr/>
          <p:nvPr/>
        </p:nvGrpSpPr>
        <p:grpSpPr>
          <a:xfrm>
            <a:off x="4044990" y="3402340"/>
            <a:ext cx="4063218" cy="3477139"/>
            <a:chOff x="4044990" y="3402340"/>
            <a:chExt cx="4063218" cy="3477139"/>
          </a:xfrm>
        </p:grpSpPr>
        <p:pic>
          <p:nvPicPr>
            <p:cNvPr id="24" name="Picture 4" descr="https://hcmyu.hpu2.edu.vn/public/fileupload/source/ANH/mc22.png">
              <a:extLst>
                <a:ext uri="{FF2B5EF4-FFF2-40B4-BE49-F238E27FC236}">
                  <a16:creationId xmlns:a16="http://schemas.microsoft.com/office/drawing/2014/main" id="{36324142-630E-40F6-AF40-87A5D67A4C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4990" y="3402340"/>
              <a:ext cx="4063218" cy="347713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DE71536-4A48-4274-9E71-25507F9CED73}"/>
                </a:ext>
              </a:extLst>
            </p:cNvPr>
            <p:cNvSpPr/>
            <p:nvPr/>
          </p:nvSpPr>
          <p:spPr>
            <a:xfrm>
              <a:off x="5435504" y="6479369"/>
              <a:ext cx="2051010" cy="400110"/>
            </a:xfrm>
            <a:prstGeom prst="rect">
              <a:avLst/>
            </a:prstGeom>
            <a:solidFill>
              <a:schemeClr val="accent2"/>
            </a:solidFill>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sz="2000" dirty="0" err="1">
                  <a:latin typeface="Times New Roman" panose="02020603050405020304" pitchFamily="18" charset="0"/>
                  <a:cs typeface="Times New Roman" panose="02020603050405020304" pitchFamily="18" charset="0"/>
                  <a:sym typeface="Wingdings"/>
                </a:rPr>
                <a:t>Dẫn</a:t>
              </a:r>
              <a:r>
                <a:rPr lang="en-US" sz="2000" dirty="0">
                  <a:latin typeface="Times New Roman" panose="02020603050405020304" pitchFamily="18" charset="0"/>
                  <a:cs typeface="Times New Roman" panose="02020603050405020304" pitchFamily="18" charset="0"/>
                  <a:sym typeface="Wingdings"/>
                </a:rPr>
                <a:t> </a:t>
              </a:r>
              <a:r>
                <a:rPr lang="en-US" sz="2000" dirty="0" err="1">
                  <a:latin typeface="Times New Roman" panose="02020603050405020304" pitchFamily="18" charset="0"/>
                  <a:cs typeface="Times New Roman" panose="02020603050405020304" pitchFamily="18" charset="0"/>
                  <a:sym typeface="Wingdings"/>
                </a:rPr>
                <a:t>ch</a:t>
              </a:r>
              <a:r>
                <a:rPr lang="vi-VN" sz="2000" dirty="0">
                  <a:latin typeface="Times New Roman" panose="02020603050405020304" pitchFamily="18" charset="0"/>
                  <a:cs typeface="Times New Roman" panose="02020603050405020304" pitchFamily="18" charset="0"/>
                  <a:sym typeface="Wingdings"/>
                </a:rPr>
                <a:t>ư</a:t>
              </a:r>
              <a:r>
                <a:rPr lang="en-US" sz="2000" dirty="0" err="1">
                  <a:latin typeface="Times New Roman" panose="02020603050405020304" pitchFamily="18" charset="0"/>
                  <a:cs typeface="Times New Roman" panose="02020603050405020304" pitchFamily="18" charset="0"/>
                  <a:sym typeface="Wingdings"/>
                </a:rPr>
                <a:t>ơng</a:t>
              </a:r>
              <a:r>
                <a:rPr lang="en-US" sz="2000" dirty="0">
                  <a:latin typeface="Times New Roman" panose="02020603050405020304" pitchFamily="18" charset="0"/>
                  <a:cs typeface="Times New Roman" panose="02020603050405020304" pitchFamily="18" charset="0"/>
                  <a:sym typeface="Wingdings"/>
                </a:rPr>
                <a:t> </a:t>
              </a:r>
              <a:r>
                <a:rPr lang="en-US" sz="2000" dirty="0" err="1">
                  <a:latin typeface="Times New Roman" panose="02020603050405020304" pitchFamily="18" charset="0"/>
                  <a:cs typeface="Times New Roman" panose="02020603050405020304" pitchFamily="18" charset="0"/>
                  <a:sym typeface="Wingdings"/>
                </a:rPr>
                <a:t>trình</a:t>
              </a:r>
              <a:endParaRPr lang="en-US" sz="2000" dirty="0">
                <a:latin typeface="Times New Roman" pitchFamily="18" charset="0"/>
                <a:cs typeface="Times New Roman" pitchFamily="18" charset="0"/>
              </a:endParaRPr>
            </a:p>
          </p:txBody>
        </p:sp>
      </p:grpSp>
      <p:sp>
        <p:nvSpPr>
          <p:cNvPr id="28" name="Rectangle 27">
            <a:extLst>
              <a:ext uri="{FF2B5EF4-FFF2-40B4-BE49-F238E27FC236}">
                <a16:creationId xmlns:a16="http://schemas.microsoft.com/office/drawing/2014/main" id="{F70D72AE-96CC-4291-9C9B-20D1CF22DEE2}"/>
              </a:ext>
            </a:extLst>
          </p:cNvPr>
          <p:cNvSpPr/>
          <p:nvPr/>
        </p:nvSpPr>
        <p:spPr>
          <a:xfrm>
            <a:off x="4037148" y="-20283"/>
            <a:ext cx="4071060" cy="3431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9DDCDB57-7B95-406A-B307-8CA9EFA953C7}"/>
              </a:ext>
            </a:extLst>
          </p:cNvPr>
          <p:cNvSpPr/>
          <p:nvPr/>
        </p:nvSpPr>
        <p:spPr>
          <a:xfrm>
            <a:off x="4033483" y="3407886"/>
            <a:ext cx="4074726" cy="3454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DDAADAC8-4FA5-465E-A297-D8BF2C4FD9A3}"/>
              </a:ext>
            </a:extLst>
          </p:cNvPr>
          <p:cNvSpPr/>
          <p:nvPr/>
        </p:nvSpPr>
        <p:spPr>
          <a:xfrm>
            <a:off x="8102276" y="3402340"/>
            <a:ext cx="4116350" cy="3465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1DC14F3C-B533-4316-A79A-32C9F367A7AC}"/>
              </a:ext>
            </a:extLst>
          </p:cNvPr>
          <p:cNvSpPr/>
          <p:nvPr/>
        </p:nvSpPr>
        <p:spPr>
          <a:xfrm>
            <a:off x="8108728" y="-20283"/>
            <a:ext cx="4116350" cy="3431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567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3500"/>
                                        <p:tgtEl>
                                          <p:spTgt spid="14"/>
                                        </p:tgtEl>
                                      </p:cBhvr>
                                    </p:animEffect>
                                    <p:set>
                                      <p:cBhvr>
                                        <p:cTn id="7" dur="1" fill="hold">
                                          <p:stCondLst>
                                            <p:cond delay="3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0" nodeType="clickEffect">
                                  <p:stCondLst>
                                    <p:cond delay="0"/>
                                  </p:stCondLst>
                                  <p:childTnLst>
                                    <p:animEffect transition="out" filter="strips(downLeft)">
                                      <p:cBhvr>
                                        <p:cTn id="11" dur="3500"/>
                                        <p:tgtEl>
                                          <p:spTgt spid="28"/>
                                        </p:tgtEl>
                                      </p:cBhvr>
                                    </p:animEffect>
                                    <p:set>
                                      <p:cBhvr>
                                        <p:cTn id="12" dur="1" fill="hold">
                                          <p:stCondLst>
                                            <p:cond delay="3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0" nodeType="clickEffect">
                                  <p:stCondLst>
                                    <p:cond delay="0"/>
                                  </p:stCondLst>
                                  <p:childTnLst>
                                    <p:animEffect transition="out" filter="strips(downLeft)">
                                      <p:cBhvr>
                                        <p:cTn id="16" dur="3500"/>
                                        <p:tgtEl>
                                          <p:spTgt spid="33"/>
                                        </p:tgtEl>
                                      </p:cBhvr>
                                    </p:animEffect>
                                    <p:set>
                                      <p:cBhvr>
                                        <p:cTn id="17" dur="1" fill="hold">
                                          <p:stCondLst>
                                            <p:cond delay="3499"/>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grpId="0" nodeType="clickEffect">
                                  <p:stCondLst>
                                    <p:cond delay="0"/>
                                  </p:stCondLst>
                                  <p:childTnLst>
                                    <p:animEffect transition="out" filter="strips(downLeft)">
                                      <p:cBhvr>
                                        <p:cTn id="21" dur="3500"/>
                                        <p:tgtEl>
                                          <p:spTgt spid="20"/>
                                        </p:tgtEl>
                                      </p:cBhvr>
                                    </p:animEffect>
                                    <p:set>
                                      <p:cBhvr>
                                        <p:cTn id="22" dur="1" fill="hold">
                                          <p:stCondLst>
                                            <p:cond delay="3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xit" presetSubtype="12" fill="hold" grpId="0" nodeType="clickEffect">
                                  <p:stCondLst>
                                    <p:cond delay="0"/>
                                  </p:stCondLst>
                                  <p:childTnLst>
                                    <p:animEffect transition="out" filter="strips(downLeft)">
                                      <p:cBhvr>
                                        <p:cTn id="26" dur="3500"/>
                                        <p:tgtEl>
                                          <p:spTgt spid="29"/>
                                        </p:tgtEl>
                                      </p:cBhvr>
                                    </p:animEffect>
                                    <p:set>
                                      <p:cBhvr>
                                        <p:cTn id="27" dur="1" fill="hold">
                                          <p:stCondLst>
                                            <p:cond delay="34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8" presetClass="exit" presetSubtype="12" fill="hold" grpId="0" nodeType="clickEffect">
                                  <p:stCondLst>
                                    <p:cond delay="0"/>
                                  </p:stCondLst>
                                  <p:childTnLst>
                                    <p:animEffect transition="out" filter="strips(downLeft)">
                                      <p:cBhvr>
                                        <p:cTn id="31" dur="3500"/>
                                        <p:tgtEl>
                                          <p:spTgt spid="30"/>
                                        </p:tgtEl>
                                      </p:cBhvr>
                                    </p:animEffect>
                                    <p:set>
                                      <p:cBhvr>
                                        <p:cTn id="32" dur="1" fill="hold">
                                          <p:stCondLst>
                                            <p:cond delay="3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8" grpId="0" animBg="1"/>
      <p:bldP spid="29" grpId="0" animBg="1"/>
      <p:bldP spid="30"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grpSp>
        <p:nvGrpSpPr>
          <p:cNvPr id="6" name="Group 53"/>
          <p:cNvGrpSpPr>
            <a:grpSpLocks/>
          </p:cNvGrpSpPr>
          <p:nvPr/>
        </p:nvGrpSpPr>
        <p:grpSpPr bwMode="auto">
          <a:xfrm>
            <a:off x="177810" y="1222343"/>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6114" y="1228262"/>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7</a:t>
            </a:r>
          </a:p>
        </p:txBody>
      </p:sp>
      <p:sp>
        <p:nvSpPr>
          <p:cNvPr id="15" name="Rectangle 14"/>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14" name="AutoShape 52">
            <a:hlinkClick r:id="" action="ppaction://noaction"/>
          </p:cNvPr>
          <p:cNvSpPr>
            <a:spLocks noChangeArrowheads="1"/>
          </p:cNvSpPr>
          <p:nvPr/>
        </p:nvSpPr>
        <p:spPr bwMode="gray">
          <a:xfrm>
            <a:off x="671728" y="1193790"/>
            <a:ext cx="6120957"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hangingPunct="0"/>
            <a:r>
              <a:rPr lang="en-US" sz="2400" b="1" dirty="0" err="1">
                <a:solidFill>
                  <a:srgbClr val="CC6600"/>
                </a:solidFill>
                <a:latin typeface="Times New Roman" pitchFamily="18" charset="0"/>
              </a:rPr>
              <a:t>Rèn</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luyện</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tiếp</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theo</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và</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chuẩn</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bị</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chủ</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đề</a:t>
            </a:r>
            <a:r>
              <a:rPr lang="en-US" sz="2400" b="1" dirty="0">
                <a:solidFill>
                  <a:srgbClr val="CC6600"/>
                </a:solidFill>
                <a:latin typeface="Times New Roman" pitchFamily="18" charset="0"/>
              </a:rPr>
              <a:t> </a:t>
            </a:r>
            <a:r>
              <a:rPr lang="en-US" sz="2400" b="1" dirty="0" err="1">
                <a:solidFill>
                  <a:srgbClr val="CC6600"/>
                </a:solidFill>
                <a:latin typeface="Times New Roman" pitchFamily="18" charset="0"/>
              </a:rPr>
              <a:t>mới</a:t>
            </a:r>
            <a:endParaRPr lang="en-US" sz="2400" b="1" dirty="0">
              <a:solidFill>
                <a:srgbClr val="CC6600"/>
              </a:solidFill>
              <a:latin typeface="Times New Roman" pitchFamily="18" charset="0"/>
            </a:endParaRPr>
          </a:p>
        </p:txBody>
      </p:sp>
      <p:sp>
        <p:nvSpPr>
          <p:cNvPr id="16" name="Rectangle 15"/>
          <p:cNvSpPr/>
          <p:nvPr/>
        </p:nvSpPr>
        <p:spPr>
          <a:xfrm>
            <a:off x="1092633" y="2005361"/>
            <a:ext cx="10213996"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a:t>
            </a:r>
          </a:p>
        </p:txBody>
      </p:sp>
      <p:sp>
        <p:nvSpPr>
          <p:cNvPr id="17" name="Rectangle 16"/>
          <p:cNvSpPr/>
          <p:nvPr/>
        </p:nvSpPr>
        <p:spPr>
          <a:xfrm>
            <a:off x="1092635" y="3264479"/>
            <a:ext cx="10213994" cy="95410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TẠM BIỆT LỚP 7</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SBT. </a:t>
            </a:r>
          </a:p>
        </p:txBody>
      </p:sp>
    </p:spTree>
    <p:extLst>
      <p:ext uri="{BB962C8B-B14F-4D97-AF65-F5344CB8AC3E}">
        <p14:creationId xmlns:p14="http://schemas.microsoft.com/office/powerpoint/2010/main" val="1822843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4193" y="2598003"/>
            <a:ext cx="9983054" cy="1200329"/>
          </a:xfrm>
          <a:prstGeom prst="rect">
            <a:avLst/>
          </a:prstGeom>
        </p:spPr>
        <p:txBody>
          <a:bodyPr wrap="none">
            <a:spAutoFit/>
          </a:bodyPr>
          <a:lstStyle/>
          <a:p>
            <a:r>
              <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CHÀO TẠM BIỆT CÁC EM VÀ HẸN GẶP LẠI!</a:t>
            </a:r>
          </a:p>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GOODBYE SEE YOU AGAIN!</a:t>
            </a:r>
          </a:p>
        </p:txBody>
      </p:sp>
    </p:spTree>
    <p:extLst>
      <p:ext uri="{BB962C8B-B14F-4D97-AF65-F5344CB8AC3E}">
        <p14:creationId xmlns:p14="http://schemas.microsoft.com/office/powerpoint/2010/main" val="2621201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27" name="Google Shape;227;p6" descr="C:\Users\Administrator\Desktop\1.png"/>
          <p:cNvPicPr preferRelativeResize="0"/>
          <p:nvPr/>
        </p:nvPicPr>
        <p:blipFill rotWithShape="1">
          <a:blip r:embed="rId3">
            <a:alphaModFix/>
          </a:blip>
          <a:srcRect/>
          <a:stretch/>
        </p:blipFill>
        <p:spPr>
          <a:xfrm flipH="1">
            <a:off x="-123825" y="4606753"/>
            <a:ext cx="2915816" cy="2251247"/>
          </a:xfrm>
          <a:prstGeom prst="rect">
            <a:avLst/>
          </a:prstGeom>
          <a:noFill/>
          <a:ln>
            <a:noFill/>
          </a:ln>
        </p:spPr>
      </p:pic>
      <p:sp>
        <p:nvSpPr>
          <p:cNvPr id="4" name="AutoShape 2" descr="Chibi bạn học cute quá nè... - Động Sói Nhỏ Lưu Diệu Văn 刘耀文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277257" y="2667761"/>
            <a:ext cx="9637486" cy="1938992"/>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2400" dirty="0">
                <a:sym typeface="Wingdings"/>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598745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011382" cy="756987"/>
          </a:xfrm>
          <a:prstGeom prst="rect">
            <a:avLst/>
          </a:prstGeom>
          <a:noFill/>
          <a:ln>
            <a:noFill/>
          </a:ln>
        </p:spPr>
      </p:pic>
      <p:sp>
        <p:nvSpPr>
          <p:cNvPr id="5" name="AutoShape 52">
            <a:hlinkClick r:id="" action="ppaction://noaction"/>
          </p:cNvPr>
          <p:cNvSpPr>
            <a:spLocks noChangeArrowheads="1"/>
          </p:cNvSpPr>
          <p:nvPr/>
        </p:nvSpPr>
        <p:spPr bwMode="gray">
          <a:xfrm>
            <a:off x="668076" y="888985"/>
            <a:ext cx="11317086"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en-US" sz="2300" b="1" dirty="0" err="1">
                <a:solidFill>
                  <a:schemeClr val="accent2">
                    <a:lumMod val="50000"/>
                  </a:schemeClr>
                </a:solidFill>
                <a:latin typeface="Times New Roman" pitchFamily="18" charset="0"/>
                <a:cs typeface="Times New Roman" pitchFamily="18" charset="0"/>
              </a:rPr>
              <a:t>Khám</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phá</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một</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số</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yêu</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cầu</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về</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phẩm</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chất</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và</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năng</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lực</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đối</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với</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người</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làm</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nghề</a:t>
            </a:r>
            <a:r>
              <a:rPr lang="en-US" sz="2300" b="1" dirty="0">
                <a:solidFill>
                  <a:schemeClr val="accent2">
                    <a:lumMod val="50000"/>
                  </a:schemeClr>
                </a:solidFill>
                <a:latin typeface="Times New Roman" pitchFamily="18" charset="0"/>
                <a:cs typeface="Times New Roman" pitchFamily="18" charset="0"/>
              </a:rPr>
              <a:t> ở </a:t>
            </a:r>
            <a:r>
              <a:rPr lang="en-US" sz="2300" b="1" dirty="0" err="1">
                <a:solidFill>
                  <a:schemeClr val="accent2">
                    <a:lumMod val="50000"/>
                  </a:schemeClr>
                </a:solidFill>
                <a:latin typeface="Times New Roman" pitchFamily="18" charset="0"/>
                <a:cs typeface="Times New Roman" pitchFamily="18" charset="0"/>
              </a:rPr>
              <a:t>địa</a:t>
            </a:r>
            <a:r>
              <a:rPr lang="en-US" sz="2300" b="1" dirty="0">
                <a:solidFill>
                  <a:schemeClr val="accent2">
                    <a:lumMod val="50000"/>
                  </a:schemeClr>
                </a:solidFill>
                <a:latin typeface="Times New Roman" pitchFamily="18" charset="0"/>
                <a:cs typeface="Times New Roman" pitchFamily="18" charset="0"/>
              </a:rPr>
              <a:t> </a:t>
            </a:r>
            <a:r>
              <a:rPr lang="en-US" sz="2300" b="1" dirty="0" err="1">
                <a:solidFill>
                  <a:schemeClr val="accent2">
                    <a:lumMod val="50000"/>
                  </a:schemeClr>
                </a:solidFill>
                <a:latin typeface="Times New Roman" pitchFamily="18" charset="0"/>
                <a:cs typeface="Times New Roman" pitchFamily="18" charset="0"/>
              </a:rPr>
              <a:t>phương</a:t>
            </a:r>
            <a:endParaRPr lang="en-US" sz="2300" dirty="0">
              <a:solidFill>
                <a:schemeClr val="accent2">
                  <a:lumMod val="50000"/>
                </a:schemeClr>
              </a:solidFill>
              <a:latin typeface="Times New Roman" pitchFamily="18" charset="0"/>
              <a:cs typeface="Times New Roman" pitchFamily="18" charset="0"/>
            </a:endParaRPr>
          </a:p>
        </p:txBody>
      </p:sp>
      <p:grpSp>
        <p:nvGrpSpPr>
          <p:cNvPr id="6" name="Group 53"/>
          <p:cNvGrpSpPr>
            <a:grpSpLocks/>
          </p:cNvGrpSpPr>
          <p:nvPr/>
        </p:nvGrpSpPr>
        <p:grpSpPr bwMode="auto">
          <a:xfrm>
            <a:off x="228542" y="909453"/>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28542" y="909453"/>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407890" y="78437"/>
            <a:ext cx="10522869"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9: </a:t>
            </a:r>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 HIỂU PHẨM CHẤT VÀ NĂNG LỰC CẦN CÓ Ở NGƯỜI LAO ĐỘNG</a:t>
            </a:r>
          </a:p>
        </p:txBody>
      </p:sp>
      <p:sp>
        <p:nvSpPr>
          <p:cNvPr id="17" name="Cloud Callout 17">
            <a:extLst>
              <a:ext uri="{FF2B5EF4-FFF2-40B4-BE49-F238E27FC236}">
                <a16:creationId xmlns:a16="http://schemas.microsoft.com/office/drawing/2014/main" id="{65A968D0-2C8D-4542-8ED0-2E9619094DCC}"/>
              </a:ext>
            </a:extLst>
          </p:cNvPr>
          <p:cNvSpPr/>
          <p:nvPr/>
        </p:nvSpPr>
        <p:spPr>
          <a:xfrm>
            <a:off x="2369130" y="1427003"/>
            <a:ext cx="4932216" cy="2001997"/>
          </a:xfrm>
          <a:prstGeom prst="cloudCallout">
            <a:avLst>
              <a:gd name="adj1" fmla="val -44678"/>
              <a:gd name="adj2" fmla="val 72338"/>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p>
        </p:txBody>
      </p:sp>
      <p:sp>
        <p:nvSpPr>
          <p:cNvPr id="2" name="Rectangle 1">
            <a:extLst>
              <a:ext uri="{FF2B5EF4-FFF2-40B4-BE49-F238E27FC236}">
                <a16:creationId xmlns:a16="http://schemas.microsoft.com/office/drawing/2014/main" id="{6D00E7C5-0348-4437-971D-CC767F2E7200}"/>
              </a:ext>
            </a:extLst>
          </p:cNvPr>
          <p:cNvSpPr/>
          <p:nvPr/>
        </p:nvSpPr>
        <p:spPr>
          <a:xfrm>
            <a:off x="831125" y="4230668"/>
            <a:ext cx="10543310" cy="1200329"/>
          </a:xfrm>
          <a:prstGeom prst="rect">
            <a:avLst/>
          </a:prstGeom>
          <a:solidFill>
            <a:schemeClr val="accent2"/>
          </a:solidFill>
        </p:spPr>
        <p:txBody>
          <a:bodyPr wrap="square">
            <a:spAutoFit/>
          </a:bodyPr>
          <a:lstStyle/>
          <a:p>
            <a:r>
              <a:rPr lang="vi-VN" sz="2400" dirty="0">
                <a:latin typeface="+mj-lt"/>
              </a:rPr>
              <a:t>Phẩm chất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con ng</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ời</a:t>
            </a:r>
            <a:r>
              <a:rPr lang="en-US" sz="2400" dirty="0">
                <a:latin typeface="Times New Roman" panose="02020603050405020304" pitchFamily="18" charset="0"/>
                <a:cs typeface="Times New Roman" panose="02020603050405020304" pitchFamily="18" charset="0"/>
              </a:rPr>
              <a:t>, </a:t>
            </a:r>
            <a:r>
              <a:rPr lang="vi-VN" sz="2400" dirty="0">
                <a:latin typeface="+mj-lt"/>
              </a:rPr>
              <a:t>được xem là thước đo giá trị của con người. Không phải ai sinh ra cũng có phẩm chất như nhau. Những phẩm chất này được xây dựng, rèn luyện và phát triển theo thời gian.</a:t>
            </a:r>
            <a:endParaRPr lang="en-US" sz="2400" dirty="0">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6A5497FB-36B8-4097-8087-E399BA201742}"/>
              </a:ext>
            </a:extLst>
          </p:cNvPr>
          <p:cNvSpPr/>
          <p:nvPr/>
        </p:nvSpPr>
        <p:spPr>
          <a:xfrm>
            <a:off x="824270" y="5810231"/>
            <a:ext cx="10543310" cy="830997"/>
          </a:xfrm>
          <a:prstGeom prst="rect">
            <a:avLst/>
          </a:prstGeom>
          <a:solidFill>
            <a:srgbClr val="00B050"/>
          </a:solidFill>
        </p:spPr>
        <p:txBody>
          <a:bodyPr wrap="square">
            <a:spAutoFit/>
          </a:bodyPr>
          <a:lstStyle/>
          <a:p>
            <a:r>
              <a:rPr lang="vi-VN" sz="24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ă</a:t>
            </a:r>
            <a:r>
              <a:rPr lang="vi-VN" sz="2400" dirty="0">
                <a:latin typeface="Times New Roman" panose="02020603050405020304" pitchFamily="18" charset="0"/>
                <a:cs typeface="Times New Roman" panose="02020603050405020304" pitchFamily="18" charset="0"/>
              </a:rPr>
              <a:t>ng lực là tập hợp toàn bộ các kỹ năng, kiến thức, khả năng, hành vi của một người có thể đáp ứng đối với một công việc nhất định nào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0139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721"/>
            <a:ext cx="3928506" cy="400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506" y="13252"/>
            <a:ext cx="4100083" cy="3542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51A188FE-3FF2-49D5-91F4-9D3B2AFAD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477" y="3292240"/>
            <a:ext cx="4100083" cy="3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941610E9-5B15-43F3-BEC0-62B5DC3F3E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72"/>
          <a:stretch/>
        </p:blipFill>
        <p:spPr bwMode="auto">
          <a:xfrm>
            <a:off x="8028589" y="2425148"/>
            <a:ext cx="4163262" cy="376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658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randombar(horizont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483"/>
            <a:ext cx="5070764" cy="51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698A7D40-4E50-492B-BE67-07FE339B0C9B}"/>
              </a:ext>
            </a:extLst>
          </p:cNvPr>
          <p:cNvSpPr/>
          <p:nvPr/>
        </p:nvSpPr>
        <p:spPr>
          <a:xfrm>
            <a:off x="7702612" y="1194515"/>
            <a:ext cx="1964708" cy="523220"/>
          </a:xfrm>
          <a:prstGeom prst="rect">
            <a:avLst/>
          </a:prstGeom>
          <a:solidFill>
            <a:schemeClr val="accent2"/>
          </a:solidFill>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sz="2800" dirty="0" err="1">
                <a:solidFill>
                  <a:srgbClr val="FFFF00"/>
                </a:solidFill>
                <a:latin typeface="Times New Roman" panose="02020603050405020304" pitchFamily="18" charset="0"/>
                <a:cs typeface="Times New Roman" panose="02020603050405020304" pitchFamily="18" charset="0"/>
                <a:sym typeface="Wingdings"/>
              </a:rPr>
              <a:t>Kế</a:t>
            </a:r>
            <a:r>
              <a:rPr lang="en-US" sz="2800" dirty="0">
                <a:solidFill>
                  <a:srgbClr val="FFFF00"/>
                </a:solidFill>
                <a:latin typeface="Times New Roman" panose="02020603050405020304" pitchFamily="18" charset="0"/>
                <a:cs typeface="Times New Roman" panose="02020603050405020304" pitchFamily="18" charset="0"/>
                <a:sym typeface="Wingdings"/>
              </a:rPr>
              <a:t> </a:t>
            </a:r>
            <a:r>
              <a:rPr lang="en-US" sz="2800" dirty="0" err="1">
                <a:solidFill>
                  <a:srgbClr val="FFFF00"/>
                </a:solidFill>
                <a:latin typeface="Times New Roman" panose="02020603050405020304" pitchFamily="18" charset="0"/>
                <a:cs typeface="Times New Roman" panose="02020603050405020304" pitchFamily="18" charset="0"/>
                <a:sym typeface="Wingdings"/>
              </a:rPr>
              <a:t>toán</a:t>
            </a:r>
            <a:endParaRPr lang="en-US" sz="2800" dirty="0">
              <a:solidFill>
                <a:srgbClr val="FFFF00"/>
              </a:solidFill>
              <a:latin typeface="Times New Roman" panose="02020603050405020304" pitchFamily="18" charset="0"/>
              <a:cs typeface="Times New Roman" panose="02020603050405020304" pitchFamily="18" charset="0"/>
              <a:sym typeface="Wingdings"/>
            </a:endParaRPr>
          </a:p>
        </p:txBody>
      </p:sp>
      <p:sp>
        <p:nvSpPr>
          <p:cNvPr id="8" name="Rectangle 7">
            <a:extLst>
              <a:ext uri="{FF2B5EF4-FFF2-40B4-BE49-F238E27FC236}">
                <a16:creationId xmlns:a16="http://schemas.microsoft.com/office/drawing/2014/main" id="{016206D0-EF5A-4231-8E29-33A2895BE195}"/>
              </a:ext>
            </a:extLst>
          </p:cNvPr>
          <p:cNvSpPr/>
          <p:nvPr/>
        </p:nvSpPr>
        <p:spPr>
          <a:xfrm>
            <a:off x="5521779" y="2200953"/>
            <a:ext cx="6326374"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2800" dirty="0">
                <a:solidFill>
                  <a:srgbClr val="FFFF00"/>
                </a:solidFill>
                <a:latin typeface="Times New Roman" pitchFamily="18" charset="0"/>
                <a:cs typeface="Times New Roman" pitchFamily="18" charset="0"/>
                <a:sym typeface="Wingdings"/>
              </a:rPr>
              <a:t>- </a:t>
            </a:r>
            <a:r>
              <a:rPr lang="en-US" sz="2800" dirty="0" err="1">
                <a:solidFill>
                  <a:srgbClr val="FFFF00"/>
                </a:solidFill>
                <a:latin typeface="Times New Roman" pitchFamily="18" charset="0"/>
                <a:cs typeface="Times New Roman" pitchFamily="18" charset="0"/>
                <a:sym typeface="Wingdings"/>
              </a:rPr>
              <a:t>Phẩm</a:t>
            </a:r>
            <a:r>
              <a:rPr lang="en-US" sz="2800" dirty="0">
                <a:solidFill>
                  <a:srgbClr val="FFFF00"/>
                </a:solidFill>
                <a:latin typeface="Times New Roman" pitchFamily="18" charset="0"/>
                <a:cs typeface="Times New Roman" pitchFamily="18" charset="0"/>
                <a:sym typeface="Wingdings"/>
              </a:rPr>
              <a:t> </a:t>
            </a:r>
            <a:r>
              <a:rPr lang="en-US" sz="2800" dirty="0" err="1">
                <a:solidFill>
                  <a:srgbClr val="FFFF00"/>
                </a:solidFill>
                <a:latin typeface="Times New Roman" pitchFamily="18" charset="0"/>
                <a:cs typeface="Times New Roman" pitchFamily="18" charset="0"/>
                <a:sym typeface="Wingdings"/>
              </a:rPr>
              <a:t>chất</a:t>
            </a:r>
            <a:r>
              <a:rPr lang="en-US" sz="2800" dirty="0">
                <a:solidFill>
                  <a:srgbClr val="FFFF00"/>
                </a:solidFill>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Cẩn</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thận</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trung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thực</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tỉ</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mỉ</a:t>
            </a:r>
            <a:r>
              <a:rPr lang="en-US" sz="2800" dirty="0">
                <a:latin typeface="Times New Roman" pitchFamily="18" charset="0"/>
                <a:cs typeface="Times New Roman" pitchFamily="18" charset="0"/>
                <a:sym typeface="Wingdings"/>
              </a:rPr>
              <a:t>.</a:t>
            </a:r>
          </a:p>
        </p:txBody>
      </p:sp>
      <p:sp>
        <p:nvSpPr>
          <p:cNvPr id="10" name="Rectangle 9">
            <a:extLst>
              <a:ext uri="{FF2B5EF4-FFF2-40B4-BE49-F238E27FC236}">
                <a16:creationId xmlns:a16="http://schemas.microsoft.com/office/drawing/2014/main" id="{61D4DDF0-3654-46BC-B230-3B003406F89C}"/>
              </a:ext>
            </a:extLst>
          </p:cNvPr>
          <p:cNvSpPr/>
          <p:nvPr/>
        </p:nvSpPr>
        <p:spPr>
          <a:xfrm>
            <a:off x="5521779" y="3167390"/>
            <a:ext cx="6326374"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Năng</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lực</a:t>
            </a:r>
            <a:r>
              <a:rPr lang="en-US" sz="2800" dirty="0">
                <a:solidFill>
                  <a:srgbClr val="FFFF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775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8A7D40-4E50-492B-BE67-07FE339B0C9B}"/>
              </a:ext>
            </a:extLst>
          </p:cNvPr>
          <p:cNvSpPr/>
          <p:nvPr/>
        </p:nvSpPr>
        <p:spPr>
          <a:xfrm>
            <a:off x="672688" y="3613888"/>
            <a:ext cx="1964708" cy="523220"/>
          </a:xfrm>
          <a:prstGeom prst="rect">
            <a:avLst/>
          </a:prstGeom>
          <a:solidFill>
            <a:schemeClr val="accent2"/>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Bán</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hàng</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endParaRPr>
          </a:p>
        </p:txBody>
      </p:sp>
      <p:sp>
        <p:nvSpPr>
          <p:cNvPr id="8" name="Rectangle 7">
            <a:extLst>
              <a:ext uri="{FF2B5EF4-FFF2-40B4-BE49-F238E27FC236}">
                <a16:creationId xmlns:a16="http://schemas.microsoft.com/office/drawing/2014/main" id="{016206D0-EF5A-4231-8E29-33A2895BE195}"/>
              </a:ext>
            </a:extLst>
          </p:cNvPr>
          <p:cNvSpPr/>
          <p:nvPr/>
        </p:nvSpPr>
        <p:spPr>
          <a:xfrm>
            <a:off x="672688" y="4640041"/>
            <a:ext cx="10061574"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sym typeface="Wingdings"/>
              </a:rPr>
              <a:t>Phẩm</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sym typeface="Wingdings"/>
              </a:rPr>
              <a:t>chất</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Cởi</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mở</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niềm</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nở</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kiên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nhẫn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tận</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tình</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trung</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thực</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uy</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tín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rPr>
              <a:t> </a:t>
            </a:r>
          </a:p>
        </p:txBody>
      </p:sp>
      <p:sp>
        <p:nvSpPr>
          <p:cNvPr id="10" name="Rectangle 9">
            <a:extLst>
              <a:ext uri="{FF2B5EF4-FFF2-40B4-BE49-F238E27FC236}">
                <a16:creationId xmlns:a16="http://schemas.microsoft.com/office/drawing/2014/main" id="{61D4DDF0-3654-46BC-B230-3B003406F89C}"/>
              </a:ext>
            </a:extLst>
          </p:cNvPr>
          <p:cNvSpPr/>
          <p:nvPr/>
        </p:nvSpPr>
        <p:spPr>
          <a:xfrm>
            <a:off x="672688" y="5419534"/>
            <a:ext cx="11214512" cy="954107"/>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Năng</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lực</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Giao</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tiếp</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đàm</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phán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thuyết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phục</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rõ</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sản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phẩm</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trang</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trí</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bày</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biện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mắt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lí</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khách</a:t>
            </a:r>
            <a:r>
              <a:rPr kumimoji="0" lang="en-US" sz="2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 hang.</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6" name="Picture 4">
            <a:extLst>
              <a:ext uri="{FF2B5EF4-FFF2-40B4-BE49-F238E27FC236}">
                <a16:creationId xmlns:a16="http://schemas.microsoft.com/office/drawing/2014/main" id="{A36374EF-6EAC-4EAC-82B2-0CBB431E2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019" y="147979"/>
            <a:ext cx="4942490" cy="4270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600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8A7D40-4E50-492B-BE67-07FE339B0C9B}"/>
              </a:ext>
            </a:extLst>
          </p:cNvPr>
          <p:cNvSpPr/>
          <p:nvPr/>
        </p:nvSpPr>
        <p:spPr>
          <a:xfrm>
            <a:off x="672688" y="3613888"/>
            <a:ext cx="1964708" cy="523220"/>
          </a:xfrm>
          <a:prstGeom prst="rect">
            <a:avLst/>
          </a:prstGeom>
          <a:solidFill>
            <a:schemeClr val="accent2"/>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Bác</a:t>
            </a:r>
            <a:r>
              <a:rPr kumimoji="0" lang="en-US" sz="28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 </a:t>
            </a:r>
            <a:r>
              <a:rPr kumimoji="0" lang="en-US" sz="28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sĩ</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endParaRPr>
          </a:p>
        </p:txBody>
      </p:sp>
      <p:sp>
        <p:nvSpPr>
          <p:cNvPr id="8" name="Rectangle 7">
            <a:extLst>
              <a:ext uri="{FF2B5EF4-FFF2-40B4-BE49-F238E27FC236}">
                <a16:creationId xmlns:a16="http://schemas.microsoft.com/office/drawing/2014/main" id="{016206D0-EF5A-4231-8E29-33A2895BE195}"/>
              </a:ext>
            </a:extLst>
          </p:cNvPr>
          <p:cNvSpPr/>
          <p:nvPr/>
        </p:nvSpPr>
        <p:spPr>
          <a:xfrm>
            <a:off x="672687" y="4640041"/>
            <a:ext cx="9205603"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sym typeface="Wingdings"/>
              </a:rPr>
              <a:t>Phẩm</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sym typeface="Wingdings"/>
              </a:rPr>
              <a:t>chất</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Wingdings"/>
              </a:rPr>
              <a:t>Nhân</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ái</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trung</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thực</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trách</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nhiệm</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dũng</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sym typeface="Wingdings"/>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sym typeface="Wingdings"/>
              </a:rPr>
              <a:t>cảm</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Wingdings"/>
            </a:endParaRPr>
          </a:p>
        </p:txBody>
      </p:sp>
      <p:sp>
        <p:nvSpPr>
          <p:cNvPr id="10" name="Rectangle 9">
            <a:extLst>
              <a:ext uri="{FF2B5EF4-FFF2-40B4-BE49-F238E27FC236}">
                <a16:creationId xmlns:a16="http://schemas.microsoft.com/office/drawing/2014/main" id="{61D4DDF0-3654-46BC-B230-3B003406F89C}"/>
              </a:ext>
            </a:extLst>
          </p:cNvPr>
          <p:cNvSpPr/>
          <p:nvPr/>
        </p:nvSpPr>
        <p:spPr>
          <a:xfrm>
            <a:off x="672688" y="5419534"/>
            <a:ext cx="11214512" cy="954107"/>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Năng</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lực</a:t>
            </a:r>
            <a:r>
              <a:rPr kumimoji="0" lang="en-US" sz="2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rPr>
              <a:t>Kỹ</a:t>
            </a:r>
            <a:r>
              <a:rPr kumimoji="0" lang="en-US" sz="2800" b="0" i="0" u="none" strike="noStrike" kern="1200" cap="none" spc="0" normalizeH="0" noProof="0" dirty="0">
                <a:ln>
                  <a:noFill/>
                </a:ln>
                <a:solidFill>
                  <a:schemeClr val="accent1">
                    <a:lumMod val="75000"/>
                  </a:schemeClr>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chemeClr val="accent1">
                    <a:lumMod val="75000"/>
                  </a:schemeClr>
                </a:solidFill>
                <a:effectLst/>
                <a:uLnTx/>
                <a:uFillTx/>
                <a:latin typeface="Times New Roman" pitchFamily="18" charset="0"/>
                <a:ea typeface="+mn-ea"/>
                <a:cs typeface="Times New Roman" pitchFamily="18" charset="0"/>
              </a:rPr>
              <a:t>năng</a:t>
            </a:r>
            <a:r>
              <a:rPr kumimoji="0" lang="en-US" sz="2800" b="0" i="0" u="none" strike="noStrike" kern="1200" cap="none" spc="0" normalizeH="0" noProof="0" dirty="0">
                <a:ln>
                  <a:noFill/>
                </a:ln>
                <a:solidFill>
                  <a:schemeClr val="accent1">
                    <a:lumMod val="75000"/>
                  </a:schemeClr>
                </a:solidFill>
                <a:effectLst/>
                <a:uLnTx/>
                <a:uFillTx/>
                <a:latin typeface="Times New Roman" pitchFamily="18" charset="0"/>
                <a:ea typeface="+mn-ea"/>
                <a:cs typeface="Times New Roman" pitchFamily="18" charset="0"/>
              </a:rPr>
              <a:t> </a:t>
            </a:r>
            <a:r>
              <a:rPr lang="en-US" sz="2800" dirty="0">
                <a:solidFill>
                  <a:prstClr val="white"/>
                </a:solidFill>
                <a:latin typeface="Times New Roman" pitchFamily="18" charset="0"/>
                <a:cs typeface="Times New Roman" pitchFamily="18" charset="0"/>
              </a:rPr>
              <a:t>k</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hám</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và</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điều</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bệnh</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xây</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dựng</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phác</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đồ</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điều</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có</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chemeClr val="accent1">
                    <a:lumMod val="75000"/>
                  </a:schemeClr>
                </a:solidFill>
                <a:effectLst/>
                <a:uLnTx/>
                <a:uFillTx/>
                <a:latin typeface="Times New Roman" pitchFamily="18" charset="0"/>
                <a:ea typeface="+mn-ea"/>
                <a:cs typeface="Times New Roman" pitchFamily="18" charset="0"/>
              </a:rPr>
              <a:t>kiến</a:t>
            </a:r>
            <a:r>
              <a:rPr kumimoji="0" lang="en-US" sz="2800" b="0" i="0" u="none" strike="noStrike" kern="1200" cap="none" spc="0" normalizeH="0" noProof="0" dirty="0">
                <a:ln>
                  <a:noFill/>
                </a:ln>
                <a:solidFill>
                  <a:schemeClr val="accent1">
                    <a:lumMod val="75000"/>
                  </a:schemeClr>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chemeClr val="accent1">
                    <a:lumMod val="75000"/>
                  </a:schemeClr>
                </a:solidFill>
                <a:effectLst/>
                <a:uLnTx/>
                <a:uFillTx/>
                <a:latin typeface="Times New Roman" pitchFamily="18" charset="0"/>
                <a:ea typeface="+mn-ea"/>
                <a:cs typeface="Times New Roman" pitchFamily="18" charset="0"/>
              </a:rPr>
              <a:t>thức</a:t>
            </a:r>
            <a:r>
              <a:rPr kumimoji="0" lang="en-US" sz="2800" b="0" i="0" u="none" strike="noStrike" kern="1200" cap="none" spc="0" normalizeH="0" noProof="0" dirty="0">
                <a:ln>
                  <a:noFill/>
                </a:ln>
                <a:solidFill>
                  <a:schemeClr val="accent1">
                    <a:lumMod val="75000"/>
                  </a:schemeClr>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về</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quy</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trình</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quy</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chuẩn</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theo</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yêu</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cầu</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của</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ngành</a:t>
            </a:r>
            <a:r>
              <a:rPr kumimoji="0" lang="en-US" sz="2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Y </a:t>
            </a:r>
            <a:r>
              <a:rPr kumimoji="0" lang="en-US" sz="28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tế</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9" name="Picture 3">
            <a:extLst>
              <a:ext uri="{FF2B5EF4-FFF2-40B4-BE49-F238E27FC236}">
                <a16:creationId xmlns:a16="http://schemas.microsoft.com/office/drawing/2014/main" id="{EA9CDEFC-5EB6-48B0-B93E-E910653ED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080" y="-41903"/>
            <a:ext cx="5076920" cy="430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043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1889</TotalTime>
  <Words>2011</Words>
  <PresentationFormat>Widescreen</PresentationFormat>
  <Paragraphs>152</Paragraphs>
  <Slides>31</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Arial</vt:lpstr>
      <vt:lpstr>Calibri</vt:lpstr>
      <vt:lpstr>Calibri Light</vt:lpstr>
      <vt:lpstr>Cambria</vt:lpstr>
      <vt:lpstr>Myriad Pro</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2022-04-05T12:52:23Z</dcterms:created>
  <dcterms:modified xsi:type="dcterms:W3CDTF">2023-04-22T03:17:30Z</dcterms:modified>
</cp:coreProperties>
</file>