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8556" r:id="rId2"/>
    <p:sldMasterId id="2147488568" r:id="rId3"/>
    <p:sldMasterId id="2147488593" r:id="rId4"/>
    <p:sldMasterId id="2147488617" r:id="rId5"/>
    <p:sldMasterId id="2147488629" r:id="rId6"/>
  </p:sldMasterIdLst>
  <p:notesMasterIdLst>
    <p:notesMasterId r:id="rId41"/>
  </p:notesMasterIdLst>
  <p:sldIdLst>
    <p:sldId id="318" r:id="rId7"/>
    <p:sldId id="333" r:id="rId8"/>
    <p:sldId id="384" r:id="rId9"/>
    <p:sldId id="317" r:id="rId10"/>
    <p:sldId id="385" r:id="rId11"/>
    <p:sldId id="365" r:id="rId12"/>
    <p:sldId id="321" r:id="rId13"/>
    <p:sldId id="368" r:id="rId14"/>
    <p:sldId id="331" r:id="rId15"/>
    <p:sldId id="336" r:id="rId16"/>
    <p:sldId id="391" r:id="rId17"/>
    <p:sldId id="400" r:id="rId18"/>
    <p:sldId id="370" r:id="rId19"/>
    <p:sldId id="393" r:id="rId20"/>
    <p:sldId id="348" r:id="rId21"/>
    <p:sldId id="366" r:id="rId22"/>
    <p:sldId id="373" r:id="rId23"/>
    <p:sldId id="371" r:id="rId24"/>
    <p:sldId id="392" r:id="rId25"/>
    <p:sldId id="372" r:id="rId26"/>
    <p:sldId id="382" r:id="rId27"/>
    <p:sldId id="363" r:id="rId28"/>
    <p:sldId id="386" r:id="rId29"/>
    <p:sldId id="401" r:id="rId30"/>
    <p:sldId id="375" r:id="rId31"/>
    <p:sldId id="396" r:id="rId32"/>
    <p:sldId id="395" r:id="rId33"/>
    <p:sldId id="397" r:id="rId34"/>
    <p:sldId id="378" r:id="rId35"/>
    <p:sldId id="387" r:id="rId36"/>
    <p:sldId id="390" r:id="rId37"/>
    <p:sldId id="398" r:id="rId38"/>
    <p:sldId id="399" r:id="rId39"/>
    <p:sldId id="389"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CC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96" d="100"/>
          <a:sy n="96" d="100"/>
        </p:scale>
        <p:origin x="86" y="16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0" Type="http://schemas.openxmlformats.org/officeDocument/2006/relationships/slide" Target="slides/slide14.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50CF77-8CC2-4973-B4B0-6AA29A646DA6}" type="datetimeFigureOut">
              <a:rPr lang="en-US" smtClean="0"/>
              <a:t>7/9/2021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00D4E2-0BCC-4F5D-AE1D-792F5BB88121}" type="slidenum">
              <a:rPr lang="en-US" smtClean="0"/>
              <a:t>‹#›</a:t>
            </a:fld>
            <a:endParaRPr lang="en-US"/>
          </a:p>
        </p:txBody>
      </p:sp>
    </p:spTree>
    <p:extLst>
      <p:ext uri="{BB962C8B-B14F-4D97-AF65-F5344CB8AC3E}">
        <p14:creationId xmlns:p14="http://schemas.microsoft.com/office/powerpoint/2010/main" val="3996645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46908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664052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0492260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733602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4584568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5F0132F-27AD-4901-812E-8330D5487512}" type="datetimeFigureOut">
              <a:rPr lang="en-US" smtClean="0"/>
              <a:t>7/9/2021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059115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F0132F-27AD-4901-812E-8330D5487512}" type="datetimeFigureOut">
              <a:rPr lang="en-US" smtClean="0"/>
              <a:t>7/9/2021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75210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F0132F-27AD-4901-812E-8330D5487512}" type="datetimeFigureOut">
              <a:rPr lang="en-US" smtClean="0"/>
              <a:t>7/9/2021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9858610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EE247C4-D6B7-4A9E-922A-191D3793D16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7/9/2021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23395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7/9/2021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6102512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CE333C9-3F6C-4674-8749-AF6617E1C53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7/9/2021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840764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9CD5495-1FFE-4ABD-92F1-D7207B37433D}"/>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7/9/2021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269889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BDBCCED-49EE-42D1-9B59-4AA315A1D33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7/9/2021</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7801939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1B440E1-0A5A-4D65-BB15-2504A1B03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7/9/2021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633589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0F3DD58-9276-410C-AF6C-7D5D1EBFD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7/9/2021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1520872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3687432-0049-40BB-8096-0E3F713538D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7/9/2021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144159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F0132F-27AD-4901-812E-8330D5487512}" type="datetimeFigureOut">
              <a:rPr lang="en-US" smtClean="0"/>
              <a:t>7/9/2021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332571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9815652-DFC4-444D-879B-2A6372F464CB}"/>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7/9/2021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537187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B485A05-ACA6-4C3B-8A27-82D89B1D5498}"/>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7/9/2021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1957055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C05FE77-960F-4044-9C6F-685A5B7BCA6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7/9/2021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3159679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E69B0A-7CE1-49BC-A256-E48FA3D35C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xmlns="" id="{B8DAD948-487D-4787-899D-27EABA14C5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xmlns="" id="{83D2B5B4-A6B7-491F-9C17-4098256873EC}"/>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09-07-2021</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xmlns="" id="{FBF1F753-2A2A-489F-BD6B-A7F6E7475FFF}"/>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xmlns="" id="{068F653D-D0D5-4C8A-9E33-C05A87904590}"/>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8004220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F2D809-2C26-4D21-B837-E14356E00789}"/>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xmlns="" id="{DCA08709-63D7-43CB-B2F4-4F7F55A15F9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08547F56-1BF2-4351-9DD0-C8CF17B92A7B}"/>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09-07-2021</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xmlns="" id="{127EB02F-4EA7-4602-AE67-E60818D31952}"/>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xmlns="" id="{4B00ED4C-2D44-438F-B010-54C98D37D008}"/>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8899198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33806E-37A8-4B43-9CB6-DBC0BAEABC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xmlns="" id="{2E3D48DD-7EA7-40AF-B4B0-581CFCEFD8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9F2EA413-7CC5-445D-8144-A19C7A304DFE}"/>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09-07-2021</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xmlns="" id="{8A0DF15A-5497-439F-B6D8-150BEADFA4B7}"/>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xmlns="" id="{A2EE97A9-1B61-46D9-B63E-764F575817B8}"/>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1813671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C440C1-5033-42C0-9230-E1E6D609EF32}"/>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xmlns="" id="{8E0F3F97-280D-4727-B13B-B353884EB19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xmlns="" id="{CDEC6825-994B-4D30-8280-3F1D05F16FE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xmlns="" id="{762D5667-92E2-4532-B09B-D07C3AD8916E}"/>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09-07-2021</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xmlns="" id="{1D2255F6-84A6-4420-81B1-EBBCF85617D4}"/>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xmlns="" id="{050FEAD3-5834-409C-B211-E0C06249C04F}"/>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4661271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751F3F-8F8D-4651-82F5-3045A9062C51}"/>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xmlns="" id="{AC3FB5F3-B34C-41D2-A9C2-2C5EB182DA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FC2B0899-430F-44C3-8728-FEC8CAFFD13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xmlns="" id="{78490A7B-4EE5-4D88-BD51-B9275F8779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2DAD1AD2-C464-4901-A8A6-78E0552FB0B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xmlns="" id="{9587244B-D31C-4F0D-B07A-6301694D3386}"/>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09-07-2021</a:t>
            </a:fld>
            <a:endParaRPr lang="en-IN">
              <a:solidFill>
                <a:prstClr val="black">
                  <a:tint val="75000"/>
                </a:prstClr>
              </a:solidFill>
            </a:endParaRPr>
          </a:p>
        </p:txBody>
      </p:sp>
      <p:sp>
        <p:nvSpPr>
          <p:cNvPr id="8" name="Footer Placeholder 7">
            <a:extLst>
              <a:ext uri="{FF2B5EF4-FFF2-40B4-BE49-F238E27FC236}">
                <a16:creationId xmlns:a16="http://schemas.microsoft.com/office/drawing/2014/main" xmlns="" id="{109C03C3-2B03-4F17-8CF8-3DD5AA1142A0}"/>
              </a:ext>
            </a:extLst>
          </p:cNvPr>
          <p:cNvSpPr>
            <a:spLocks noGrp="1"/>
          </p:cNvSpPr>
          <p:nvPr>
            <p:ph type="ftr" sz="quarter" idx="11"/>
          </p:nvPr>
        </p:nvSpPr>
        <p:spPr/>
        <p:txBody>
          <a:bodyPr/>
          <a:lstStyle/>
          <a:p>
            <a:endParaRPr lang="en-IN">
              <a:solidFill>
                <a:prstClr val="black">
                  <a:tint val="75000"/>
                </a:prstClr>
              </a:solidFill>
            </a:endParaRPr>
          </a:p>
        </p:txBody>
      </p:sp>
      <p:sp>
        <p:nvSpPr>
          <p:cNvPr id="9" name="Slide Number Placeholder 8">
            <a:extLst>
              <a:ext uri="{FF2B5EF4-FFF2-40B4-BE49-F238E27FC236}">
                <a16:creationId xmlns:a16="http://schemas.microsoft.com/office/drawing/2014/main" xmlns="" id="{25A82AC1-2992-4BDB-A119-2F99429C2545}"/>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032094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C8E4E2-C46A-49C4-8ABD-606DE637BC8D}"/>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xmlns="" id="{406BFD8E-4294-433E-A520-109F237AFDA8}"/>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09-07-2021</a:t>
            </a:fld>
            <a:endParaRPr lang="en-IN">
              <a:solidFill>
                <a:prstClr val="black">
                  <a:tint val="75000"/>
                </a:prstClr>
              </a:solidFill>
            </a:endParaRPr>
          </a:p>
        </p:txBody>
      </p:sp>
      <p:sp>
        <p:nvSpPr>
          <p:cNvPr id="4" name="Footer Placeholder 3">
            <a:extLst>
              <a:ext uri="{FF2B5EF4-FFF2-40B4-BE49-F238E27FC236}">
                <a16:creationId xmlns:a16="http://schemas.microsoft.com/office/drawing/2014/main" xmlns="" id="{8AB96176-1D5B-4EDB-9331-407A68E17BED}"/>
              </a:ext>
            </a:extLst>
          </p:cNvPr>
          <p:cNvSpPr>
            <a:spLocks noGrp="1"/>
          </p:cNvSpPr>
          <p:nvPr>
            <p:ph type="ftr" sz="quarter" idx="11"/>
          </p:nvPr>
        </p:nvSpPr>
        <p:spPr/>
        <p:txBody>
          <a:bodyPr/>
          <a:lstStyle/>
          <a:p>
            <a:endParaRPr lang="en-IN">
              <a:solidFill>
                <a:prstClr val="black">
                  <a:tint val="75000"/>
                </a:prstClr>
              </a:solidFill>
            </a:endParaRPr>
          </a:p>
        </p:txBody>
      </p:sp>
      <p:sp>
        <p:nvSpPr>
          <p:cNvPr id="5" name="Slide Number Placeholder 4">
            <a:extLst>
              <a:ext uri="{FF2B5EF4-FFF2-40B4-BE49-F238E27FC236}">
                <a16:creationId xmlns:a16="http://schemas.microsoft.com/office/drawing/2014/main" xmlns="" id="{23679753-5D54-43FD-AFCA-69543D9DF4C6}"/>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5991048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1C5B6E3-59A3-4032-BDDD-5C297964C306}"/>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09-07-2021</a:t>
            </a:fld>
            <a:endParaRPr lang="en-IN">
              <a:solidFill>
                <a:prstClr val="black">
                  <a:tint val="75000"/>
                </a:prstClr>
              </a:solidFill>
            </a:endParaRPr>
          </a:p>
        </p:txBody>
      </p:sp>
      <p:sp>
        <p:nvSpPr>
          <p:cNvPr id="3" name="Footer Placeholder 2">
            <a:extLst>
              <a:ext uri="{FF2B5EF4-FFF2-40B4-BE49-F238E27FC236}">
                <a16:creationId xmlns:a16="http://schemas.microsoft.com/office/drawing/2014/main" xmlns="" id="{F851AC23-3462-4779-868C-9F7F48AFF9CE}"/>
              </a:ext>
            </a:extLst>
          </p:cNvPr>
          <p:cNvSpPr>
            <a:spLocks noGrp="1"/>
          </p:cNvSpPr>
          <p:nvPr>
            <p:ph type="ftr" sz="quarter" idx="11"/>
          </p:nvPr>
        </p:nvSpPr>
        <p:spPr/>
        <p:txBody>
          <a:bodyPr/>
          <a:lstStyle/>
          <a:p>
            <a:endParaRPr lang="en-IN">
              <a:solidFill>
                <a:prstClr val="black">
                  <a:tint val="75000"/>
                </a:prstClr>
              </a:solidFill>
            </a:endParaRPr>
          </a:p>
        </p:txBody>
      </p:sp>
      <p:sp>
        <p:nvSpPr>
          <p:cNvPr id="4" name="Slide Number Placeholder 3">
            <a:extLst>
              <a:ext uri="{FF2B5EF4-FFF2-40B4-BE49-F238E27FC236}">
                <a16:creationId xmlns:a16="http://schemas.microsoft.com/office/drawing/2014/main" xmlns="" id="{5F406D23-9A26-4BF1-98C1-1A556FB3941C}"/>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757902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5F0132F-27AD-4901-812E-8330D5487512}" type="datetimeFigureOut">
              <a:rPr lang="en-US" smtClean="0"/>
              <a:t>7/9/2021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695022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DD69AF-CD5B-412C-97CB-43F101A173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xmlns="" id="{11AB5181-AF67-458E-BB6A-1D682CEE03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xmlns="" id="{5F635AB0-05B8-41F0-9F2A-61D87964AE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A9DB678E-6C86-4A27-8DD8-3401730B44FE}"/>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09-07-2021</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xmlns="" id="{D00ADA6F-7133-4448-BA6F-EFFA2D11EEE9}"/>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xmlns="" id="{A68E487A-5940-4F6B-80C5-257BD77B6FA9}"/>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4830962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47AA8F-E46F-4F5D-A512-72ACE9E21E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xmlns="" id="{551FF312-0381-47A3-B48C-7001F40043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xmlns="" id="{07EEFA1B-DBDA-4523-B3B6-64717662BD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F9C95088-2B68-48F3-AD2E-C00B097A3038}"/>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09-07-2021</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xmlns="" id="{61A90072-F9CA-4D2B-A0B2-0A19EBEBE568}"/>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xmlns="" id="{2FCED981-B3B9-4E75-9AF3-414A1EA3DFF4}"/>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9377443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81BE28-E49B-4BFC-8F4C-74A19A912A27}"/>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xmlns="" id="{07AE18AF-5C24-4B0E-8CAF-0B4A3AF1E01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69DBCB89-E751-4C8E-AD0B-98FDD05F90DC}"/>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09-07-2021</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xmlns="" id="{5F48DF5D-D9E2-453C-AABE-FA430CFECC3C}"/>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xmlns="" id="{94D66BE1-1321-4608-9442-8ADCA6A07983}"/>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4904656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CF13C3F-C14A-40E5-8FB6-12B792BBB33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xmlns="" id="{DF94EE81-CF18-4436-9EDF-3E2156674A4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936524CE-914B-41B7-AEC2-AC61B6B85433}"/>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09-07-2021</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xmlns="" id="{A4A9622C-E965-46E0-880C-AE24F2EE10F8}"/>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xmlns="" id="{1C2B8C69-2FB7-4506-AB74-2D344CC3E669}"/>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8739129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10710410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77CB125-156C-434B-9535-2869C4C617AA}" type="datetimeFigureOut">
              <a:rPr lang="en-US">
                <a:solidFill>
                  <a:prstClr val="black">
                    <a:tint val="75000"/>
                  </a:prstClr>
                </a:solidFill>
              </a:rPr>
              <a:pPr>
                <a:defRPr/>
              </a:pPr>
              <a:t>7/9/2021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06A4C49-959D-4749-8908-C533971F75A5}" type="slidenum">
              <a:rPr lang="en-US" altLang="en-US"/>
              <a:pPr/>
              <a:t>‹#›</a:t>
            </a:fld>
            <a:endParaRPr lang="en-US" altLang="en-US"/>
          </a:p>
        </p:txBody>
      </p:sp>
    </p:spTree>
    <p:extLst>
      <p:ext uri="{BB962C8B-B14F-4D97-AF65-F5344CB8AC3E}">
        <p14:creationId xmlns:p14="http://schemas.microsoft.com/office/powerpoint/2010/main" val="29648383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7B256A8-20A0-4F05-B1C2-72E4EB8A23F4}" type="datetimeFigureOut">
              <a:rPr lang="en-US">
                <a:solidFill>
                  <a:prstClr val="black">
                    <a:tint val="75000"/>
                  </a:prstClr>
                </a:solidFill>
              </a:rPr>
              <a:pPr>
                <a:defRPr/>
              </a:pPr>
              <a:t>7/9/2021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B440D5B-FA80-4B80-AC56-49C1AEECAB84}" type="slidenum">
              <a:rPr lang="en-US" altLang="en-US"/>
              <a:pPr/>
              <a:t>‹#›</a:t>
            </a:fld>
            <a:endParaRPr lang="en-US" altLang="en-US"/>
          </a:p>
        </p:txBody>
      </p:sp>
    </p:spTree>
    <p:extLst>
      <p:ext uri="{BB962C8B-B14F-4D97-AF65-F5344CB8AC3E}">
        <p14:creationId xmlns:p14="http://schemas.microsoft.com/office/powerpoint/2010/main" val="38811771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98DE059-884F-471B-88AB-59523B6A2712}" type="datetimeFigureOut">
              <a:rPr lang="en-US">
                <a:solidFill>
                  <a:prstClr val="black">
                    <a:tint val="75000"/>
                  </a:prstClr>
                </a:solidFill>
              </a:rPr>
              <a:pPr>
                <a:defRPr/>
              </a:pPr>
              <a:t>7/9/2021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705438C-6673-479D-94BC-C0807E6BCC7F}" type="slidenum">
              <a:rPr lang="en-US" altLang="en-US"/>
              <a:pPr/>
              <a:t>‹#›</a:t>
            </a:fld>
            <a:endParaRPr lang="en-US" altLang="en-US"/>
          </a:p>
        </p:txBody>
      </p:sp>
    </p:spTree>
    <p:extLst>
      <p:ext uri="{BB962C8B-B14F-4D97-AF65-F5344CB8AC3E}">
        <p14:creationId xmlns:p14="http://schemas.microsoft.com/office/powerpoint/2010/main" val="13016719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8A1C50F0-350E-491C-A10B-82378630CC2C}" type="datetimeFigureOut">
              <a:rPr lang="en-US">
                <a:solidFill>
                  <a:prstClr val="black">
                    <a:tint val="75000"/>
                  </a:prstClr>
                </a:solidFill>
              </a:rPr>
              <a:pPr>
                <a:defRPr/>
              </a:pPr>
              <a:t>7/9/2021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2B6FD943-519E-499B-B643-BBDC036516C9}" type="slidenum">
              <a:rPr lang="en-US" altLang="en-US"/>
              <a:pPr/>
              <a:t>‹#›</a:t>
            </a:fld>
            <a:endParaRPr lang="en-US" altLang="en-US"/>
          </a:p>
        </p:txBody>
      </p:sp>
    </p:spTree>
    <p:extLst>
      <p:ext uri="{BB962C8B-B14F-4D97-AF65-F5344CB8AC3E}">
        <p14:creationId xmlns:p14="http://schemas.microsoft.com/office/powerpoint/2010/main" val="4359545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131F68D-8B5F-4C75-B60A-A9375820D23D}" type="datetimeFigureOut">
              <a:rPr lang="en-US">
                <a:solidFill>
                  <a:prstClr val="black">
                    <a:tint val="75000"/>
                  </a:prstClr>
                </a:solidFill>
              </a:rPr>
              <a:pPr>
                <a:defRPr/>
              </a:pPr>
              <a:t>7/9/2021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3DD99F32-F7B3-4B9D-894B-C0B0C508A3DD}" type="slidenum">
              <a:rPr lang="en-US" altLang="en-US"/>
              <a:pPr/>
              <a:t>‹#›</a:t>
            </a:fld>
            <a:endParaRPr lang="en-US" altLang="en-US"/>
          </a:p>
        </p:txBody>
      </p:sp>
    </p:spTree>
    <p:extLst>
      <p:ext uri="{BB962C8B-B14F-4D97-AF65-F5344CB8AC3E}">
        <p14:creationId xmlns:p14="http://schemas.microsoft.com/office/powerpoint/2010/main" val="3231749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5F0132F-27AD-4901-812E-8330D5487512}" type="datetimeFigureOut">
              <a:rPr lang="en-US" smtClean="0"/>
              <a:t>7/9/2021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9087819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9447797-2723-4F4F-92BC-EDB395B2DE51}" type="datetimeFigureOut">
              <a:rPr lang="en-US">
                <a:solidFill>
                  <a:prstClr val="black">
                    <a:tint val="75000"/>
                  </a:prstClr>
                </a:solidFill>
              </a:rPr>
              <a:pPr>
                <a:defRPr/>
              </a:pPr>
              <a:t>7/9/2021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46981622-4E9E-4625-B563-7BF35D14BD5B}" type="slidenum">
              <a:rPr lang="en-US" altLang="en-US"/>
              <a:pPr/>
              <a:t>‹#›</a:t>
            </a:fld>
            <a:endParaRPr lang="en-US" altLang="en-US"/>
          </a:p>
        </p:txBody>
      </p:sp>
    </p:spTree>
    <p:extLst>
      <p:ext uri="{BB962C8B-B14F-4D97-AF65-F5344CB8AC3E}">
        <p14:creationId xmlns:p14="http://schemas.microsoft.com/office/powerpoint/2010/main" val="29715141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D44F8D0-1DDF-499E-8A13-E9BC0133F056}" type="datetimeFigureOut">
              <a:rPr lang="en-US">
                <a:solidFill>
                  <a:prstClr val="black">
                    <a:tint val="75000"/>
                  </a:prstClr>
                </a:solidFill>
              </a:rPr>
              <a:pPr>
                <a:defRPr/>
              </a:pPr>
              <a:t>7/9/2021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CAC6EBD7-B575-4605-8782-B66AA41EB481}" type="slidenum">
              <a:rPr lang="en-US" altLang="en-US"/>
              <a:pPr/>
              <a:t>‹#›</a:t>
            </a:fld>
            <a:endParaRPr lang="en-US" altLang="en-US"/>
          </a:p>
        </p:txBody>
      </p:sp>
    </p:spTree>
    <p:extLst>
      <p:ext uri="{BB962C8B-B14F-4D97-AF65-F5344CB8AC3E}">
        <p14:creationId xmlns:p14="http://schemas.microsoft.com/office/powerpoint/2010/main" val="15239217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BB8BB27-83D8-4859-BAF2-852A8B203EB5}" type="datetimeFigureOut">
              <a:rPr lang="en-US">
                <a:solidFill>
                  <a:prstClr val="black">
                    <a:tint val="75000"/>
                  </a:prstClr>
                </a:solidFill>
              </a:rPr>
              <a:pPr>
                <a:defRPr/>
              </a:pPr>
              <a:t>7/9/2021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73BCC82-0AE5-492F-8947-0F085D04CB87}" type="slidenum">
              <a:rPr lang="en-US" altLang="en-US"/>
              <a:pPr/>
              <a:t>‹#›</a:t>
            </a:fld>
            <a:endParaRPr lang="en-US" altLang="en-US"/>
          </a:p>
        </p:txBody>
      </p:sp>
    </p:spTree>
    <p:extLst>
      <p:ext uri="{BB962C8B-B14F-4D97-AF65-F5344CB8AC3E}">
        <p14:creationId xmlns:p14="http://schemas.microsoft.com/office/powerpoint/2010/main" val="15392710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B98FC25-CFC4-474E-ABE2-F748F34389F9}" type="datetimeFigureOut">
              <a:rPr lang="en-US">
                <a:solidFill>
                  <a:prstClr val="black">
                    <a:tint val="75000"/>
                  </a:prstClr>
                </a:solidFill>
              </a:rPr>
              <a:pPr>
                <a:defRPr/>
              </a:pPr>
              <a:t>7/9/2021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DF92CEE-29AE-448E-8734-0FFB89BDA29F}" type="slidenum">
              <a:rPr lang="en-US" altLang="en-US"/>
              <a:pPr/>
              <a:t>‹#›</a:t>
            </a:fld>
            <a:endParaRPr lang="en-US" altLang="en-US"/>
          </a:p>
        </p:txBody>
      </p:sp>
    </p:spTree>
    <p:extLst>
      <p:ext uri="{BB962C8B-B14F-4D97-AF65-F5344CB8AC3E}">
        <p14:creationId xmlns:p14="http://schemas.microsoft.com/office/powerpoint/2010/main" val="23170113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2E318A5-9CC9-49A7-A7A2-C9A44FD5780A}" type="datetimeFigureOut">
              <a:rPr lang="en-US">
                <a:solidFill>
                  <a:prstClr val="black">
                    <a:tint val="75000"/>
                  </a:prstClr>
                </a:solidFill>
              </a:rPr>
              <a:pPr>
                <a:defRPr/>
              </a:pPr>
              <a:t>7/9/2021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80E6A5A-0DF1-47AE-9A78-B7BD36C0FC99}" type="slidenum">
              <a:rPr lang="en-US" altLang="en-US"/>
              <a:pPr/>
              <a:t>‹#›</a:t>
            </a:fld>
            <a:endParaRPr lang="en-US" altLang="en-US"/>
          </a:p>
        </p:txBody>
      </p:sp>
    </p:spTree>
    <p:extLst>
      <p:ext uri="{BB962C8B-B14F-4D97-AF65-F5344CB8AC3E}">
        <p14:creationId xmlns:p14="http://schemas.microsoft.com/office/powerpoint/2010/main" val="1589315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2D7A457-79E7-4135-831A-AC08BCFE32A8}" type="datetimeFigureOut">
              <a:rPr lang="en-US">
                <a:solidFill>
                  <a:prstClr val="black">
                    <a:tint val="75000"/>
                  </a:prstClr>
                </a:solidFill>
              </a:rPr>
              <a:pPr>
                <a:defRPr/>
              </a:pPr>
              <a:t>7/9/2021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69E1883-66DA-43C6-B761-D62DF3D18DE3}" type="slidenum">
              <a:rPr lang="en-US" altLang="en-US"/>
              <a:pPr/>
              <a:t>‹#›</a:t>
            </a:fld>
            <a:endParaRPr lang="en-US" altLang="en-US"/>
          </a:p>
        </p:txBody>
      </p:sp>
    </p:spTree>
    <p:extLst>
      <p:ext uri="{BB962C8B-B14F-4D97-AF65-F5344CB8AC3E}">
        <p14:creationId xmlns:p14="http://schemas.microsoft.com/office/powerpoint/2010/main" val="32362596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E536B1F-EE64-456B-AB98-4A02B7A93106}"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959922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A78F58-097C-4905-A838-C2FB2C183D3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8815163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4558D4-B2A0-4B65-B6BE-D648FF7D8D57}"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6781563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9FCAB5-81DE-4729-A068-A841F71E24F5}"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866232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5F0132F-27AD-4901-812E-8330D5487512}" type="datetimeFigureOut">
              <a:rPr lang="en-US" smtClean="0"/>
              <a:t>7/9/2021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6262533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9F68A17-69DE-45AE-86AE-1A2E227A0A1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1722487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7DC60F3-99DB-45AD-A455-E323D6CA23B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2738362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B79B089-770B-42E5-B4CD-326E205543F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5826450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6C8335F-0687-43BD-A92A-7A371260C737}"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7760568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DFFA2EA-8B08-4B9C-91E6-4D934162C94B}"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7669194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597FDC-5BDA-4662-8C51-29F729BA0F6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511164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693A02-23AA-4B53-BF99-BE41B251197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2418980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0692F37-1AEC-423B-B0DD-D42EDFC608AA}" type="datetimeFigureOut">
              <a:rPr lang="en-US" smtClean="0">
                <a:solidFill>
                  <a:prstClr val="black">
                    <a:tint val="75000"/>
                  </a:prstClr>
                </a:solidFill>
              </a:rPr>
              <a:pPr/>
              <a:t>7/9/2021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BCB3C2-F3B5-464E-937F-6D76BA7CAE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26202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692F37-1AEC-423B-B0DD-D42EDFC608AA}" type="datetimeFigureOut">
              <a:rPr lang="en-US" smtClean="0">
                <a:solidFill>
                  <a:prstClr val="black">
                    <a:tint val="75000"/>
                  </a:prstClr>
                </a:solidFill>
              </a:rPr>
              <a:pPr/>
              <a:t>7/9/2021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BCB3C2-F3B5-464E-937F-6D76BA7CAE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97469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0692F37-1AEC-423B-B0DD-D42EDFC608AA}" type="datetimeFigureOut">
              <a:rPr lang="en-US" smtClean="0">
                <a:solidFill>
                  <a:prstClr val="black">
                    <a:tint val="75000"/>
                  </a:prstClr>
                </a:solidFill>
              </a:rPr>
              <a:pPr/>
              <a:t>7/9/2021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BCB3C2-F3B5-464E-937F-6D76BA7CAE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9675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5F0132F-27AD-4901-812E-8330D5487512}" type="datetimeFigureOut">
              <a:rPr lang="en-US" smtClean="0"/>
              <a:t>7/9/2021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41377326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0692F37-1AEC-423B-B0DD-D42EDFC608AA}" type="datetimeFigureOut">
              <a:rPr lang="en-US" smtClean="0">
                <a:solidFill>
                  <a:prstClr val="black">
                    <a:tint val="75000"/>
                  </a:prstClr>
                </a:solidFill>
              </a:rPr>
              <a:pPr/>
              <a:t>7/9/2021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9BCB3C2-F3B5-464E-937F-6D76BA7CAE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30882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0692F37-1AEC-423B-B0DD-D42EDFC608AA}" type="datetimeFigureOut">
              <a:rPr lang="en-US" smtClean="0">
                <a:solidFill>
                  <a:prstClr val="black">
                    <a:tint val="75000"/>
                  </a:prstClr>
                </a:solidFill>
              </a:rPr>
              <a:pPr/>
              <a:t>7/9/2021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9BCB3C2-F3B5-464E-937F-6D76BA7CAE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83520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0692F37-1AEC-423B-B0DD-D42EDFC608AA}" type="datetimeFigureOut">
              <a:rPr lang="en-US" smtClean="0">
                <a:solidFill>
                  <a:prstClr val="black">
                    <a:tint val="75000"/>
                  </a:prstClr>
                </a:solidFill>
              </a:rPr>
              <a:pPr/>
              <a:t>7/9/2021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9BCB3C2-F3B5-464E-937F-6D76BA7CAE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03625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692F37-1AEC-423B-B0DD-D42EDFC608AA}" type="datetimeFigureOut">
              <a:rPr lang="en-US" smtClean="0">
                <a:solidFill>
                  <a:prstClr val="black">
                    <a:tint val="75000"/>
                  </a:prstClr>
                </a:solidFill>
              </a:rPr>
              <a:pPr/>
              <a:t>7/9/2021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9BCB3C2-F3B5-464E-937F-6D76BA7CAE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43564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692F37-1AEC-423B-B0DD-D42EDFC608AA}" type="datetimeFigureOut">
              <a:rPr lang="en-US" smtClean="0">
                <a:solidFill>
                  <a:prstClr val="black">
                    <a:tint val="75000"/>
                  </a:prstClr>
                </a:solidFill>
              </a:rPr>
              <a:pPr/>
              <a:t>7/9/2021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9BCB3C2-F3B5-464E-937F-6D76BA7CAE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97006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692F37-1AEC-423B-B0DD-D42EDFC608AA}" type="datetimeFigureOut">
              <a:rPr lang="en-US" smtClean="0">
                <a:solidFill>
                  <a:prstClr val="black">
                    <a:tint val="75000"/>
                  </a:prstClr>
                </a:solidFill>
              </a:rPr>
              <a:pPr/>
              <a:t>7/9/2021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9BCB3C2-F3B5-464E-937F-6D76BA7CAE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91686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692F37-1AEC-423B-B0DD-D42EDFC608AA}" type="datetimeFigureOut">
              <a:rPr lang="en-US" smtClean="0">
                <a:solidFill>
                  <a:prstClr val="black">
                    <a:tint val="75000"/>
                  </a:prstClr>
                </a:solidFill>
              </a:rPr>
              <a:pPr/>
              <a:t>7/9/2021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BCB3C2-F3B5-464E-937F-6D76BA7CAE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06721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692F37-1AEC-423B-B0DD-D42EDFC608AA}" type="datetimeFigureOut">
              <a:rPr lang="en-US" smtClean="0">
                <a:solidFill>
                  <a:prstClr val="black">
                    <a:tint val="75000"/>
                  </a:prstClr>
                </a:solidFill>
              </a:rPr>
              <a:pPr/>
              <a:t>7/9/2021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BCB3C2-F3B5-464E-937F-6D76BA7CAE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8177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F0132F-27AD-4901-812E-8330D5487512}" type="datetimeFigureOut">
              <a:rPr lang="en-US" smtClean="0"/>
              <a:t>7/9/2021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581406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t>7/9/2021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02701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t>7/9/2021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51681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0132F-27AD-4901-812E-8330D5487512}" type="datetimeFigureOut">
              <a:rPr lang="en-US" smtClean="0"/>
              <a:t>7/9/2021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DB45D-C96A-4B08-B991-7A5C42999066}" type="slidenum">
              <a:rPr lang="en-US" smtClean="0"/>
              <a:t>‹#›</a:t>
            </a:fld>
            <a:endParaRPr lang="en-US"/>
          </a:p>
        </p:txBody>
      </p:sp>
    </p:spTree>
    <p:extLst>
      <p:ext uri="{BB962C8B-B14F-4D97-AF65-F5344CB8AC3E}">
        <p14:creationId xmlns:p14="http://schemas.microsoft.com/office/powerpoint/2010/main" val="1645536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4D2AB-DD58-4746-B875-8D90D23E26D2}" type="datetimeFigureOut">
              <a:rPr lang="en-US" smtClean="0">
                <a:solidFill>
                  <a:prstClr val="black">
                    <a:tint val="75000"/>
                  </a:prstClr>
                </a:solidFill>
              </a:rPr>
              <a:pPr/>
              <a:t>7/9/2021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65846329"/>
      </p:ext>
    </p:extLst>
  </p:cSld>
  <p:clrMap bg1="lt1" tx1="dk1" bg2="lt2" tx2="dk2" accent1="accent1" accent2="accent2" accent3="accent3" accent4="accent4" accent5="accent5" accent6="accent6" hlink="hlink" folHlink="folHlink"/>
  <p:sldLayoutIdLst>
    <p:sldLayoutId id="2147488557" r:id="rId1"/>
    <p:sldLayoutId id="2147488558" r:id="rId2"/>
    <p:sldLayoutId id="2147488559" r:id="rId3"/>
    <p:sldLayoutId id="2147488560" r:id="rId4"/>
    <p:sldLayoutId id="2147488561" r:id="rId5"/>
    <p:sldLayoutId id="2147488562" r:id="rId6"/>
    <p:sldLayoutId id="2147488563" r:id="rId7"/>
    <p:sldLayoutId id="2147488564" r:id="rId8"/>
    <p:sldLayoutId id="2147488565" r:id="rId9"/>
    <p:sldLayoutId id="2147488566" r:id="rId10"/>
    <p:sldLayoutId id="2147488567"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7C6423B-D8E8-42F1-8BC5-EE111AB399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xmlns="" id="{78B9B9FB-6E24-435A-A703-F5478933D8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4E4FA9A2-F58F-483A-B49B-009C0D956A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2CE5DB-37D1-401F-B3C9-412EB17FC619}" type="datetimeFigureOut">
              <a:rPr lang="en-IN" smtClean="0">
                <a:solidFill>
                  <a:prstClr val="black">
                    <a:tint val="75000"/>
                  </a:prstClr>
                </a:solidFill>
              </a:rPr>
              <a:pPr/>
              <a:t>09-07-2021</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xmlns="" id="{33B5CF15-B3CF-474D-BAA4-C2208338BF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xmlns="" id="{5A1966FE-D496-49FB-9074-47ACFE7EAE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668517618"/>
      </p:ext>
    </p:extLst>
  </p:cSld>
  <p:clrMap bg1="lt1" tx1="dk1" bg2="lt2" tx2="dk2" accent1="accent1" accent2="accent2" accent3="accent3" accent4="accent4" accent5="accent5" accent6="accent6" hlink="hlink" folHlink="folHlink"/>
  <p:sldLayoutIdLst>
    <p:sldLayoutId id="2147488569" r:id="rId1"/>
    <p:sldLayoutId id="2147488570" r:id="rId2"/>
    <p:sldLayoutId id="2147488571" r:id="rId3"/>
    <p:sldLayoutId id="2147488572" r:id="rId4"/>
    <p:sldLayoutId id="2147488573" r:id="rId5"/>
    <p:sldLayoutId id="2147488574" r:id="rId6"/>
    <p:sldLayoutId id="2147488575" r:id="rId7"/>
    <p:sldLayoutId id="2147488576" r:id="rId8"/>
    <p:sldLayoutId id="2147488577" r:id="rId9"/>
    <p:sldLayoutId id="2147488578" r:id="rId10"/>
    <p:sldLayoutId id="2147488579" r:id="rId11"/>
    <p:sldLayoutId id="214748858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65C5C9BF-A721-41F1-92BD-FAD26F1849FF}" type="datetimeFigureOut">
              <a:rPr lang="en-US">
                <a:solidFill>
                  <a:prstClr val="black">
                    <a:tint val="75000"/>
                  </a:prstClr>
                </a:solidFill>
              </a:rPr>
              <a:pPr>
                <a:defRPr/>
              </a:pPr>
              <a:t>7/9/2021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026F4E6E-518E-4480-9CAF-D5C60D0A1FE6}"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430127627"/>
      </p:ext>
    </p:extLst>
  </p:cSld>
  <p:clrMap bg1="lt1" tx1="dk1" bg2="lt2" tx2="dk2" accent1="accent1" accent2="accent2" accent3="accent3" accent4="accent4" accent5="accent5" accent6="accent6" hlink="hlink" folHlink="folHlink"/>
  <p:sldLayoutIdLst>
    <p:sldLayoutId id="2147488594" r:id="rId1"/>
    <p:sldLayoutId id="2147488595" r:id="rId2"/>
    <p:sldLayoutId id="2147488596" r:id="rId3"/>
    <p:sldLayoutId id="2147488597" r:id="rId4"/>
    <p:sldLayoutId id="2147488598" r:id="rId5"/>
    <p:sldLayoutId id="2147488599" r:id="rId6"/>
    <p:sldLayoutId id="2147488600" r:id="rId7"/>
    <p:sldLayoutId id="2147488601" r:id="rId8"/>
    <p:sldLayoutId id="2147488602" r:id="rId9"/>
    <p:sldLayoutId id="2147488603" r:id="rId10"/>
    <p:sldLayoutId id="214748860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pPr>
            <a:endParaRPr lang="en-US" altLang="en-US">
              <a:solidFill>
                <a:prstClr val="black">
                  <a:tint val="75000"/>
                </a:prstClr>
              </a:solidFill>
              <a:latin typeface="Arial" panose="020B0604020202020204" pitchFamily="34" charset="0"/>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pPr>
            <a:endParaRPr lang="en-US" altLang="en-US">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pPr>
            <a:fld id="{6594CEC0-5F8F-41EE-8DE7-95573CECC4C2}" type="slidenum">
              <a:rPr lang="en-US" altLang="en-US" smtClean="0">
                <a:solidFill>
                  <a:prstClr val="black">
                    <a:tint val="75000"/>
                  </a:prstClr>
                </a:solidFill>
                <a:latin typeface="Arial" panose="020B0604020202020204" pitchFamily="34" charset="0"/>
              </a:rPr>
              <a:pPr fontAlgn="base">
                <a:spcBef>
                  <a:spcPct val="0"/>
                </a:spcBef>
                <a:spcAft>
                  <a:spcPct val="0"/>
                </a:spcAft>
              </a:pPr>
              <a:t>‹#›</a:t>
            </a:fld>
            <a:endParaRPr lang="en-US" altLang="en-US">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3718176595"/>
      </p:ext>
    </p:extLst>
  </p:cSld>
  <p:clrMap bg1="lt1" tx1="dk1" bg2="lt2" tx2="dk2" accent1="accent1" accent2="accent2" accent3="accent3" accent4="accent4" accent5="accent5" accent6="accent6" hlink="hlink" folHlink="folHlink"/>
  <p:sldLayoutIdLst>
    <p:sldLayoutId id="2147488618" r:id="rId1"/>
    <p:sldLayoutId id="2147488619" r:id="rId2"/>
    <p:sldLayoutId id="2147488620" r:id="rId3"/>
    <p:sldLayoutId id="2147488621" r:id="rId4"/>
    <p:sldLayoutId id="2147488622" r:id="rId5"/>
    <p:sldLayoutId id="2147488623" r:id="rId6"/>
    <p:sldLayoutId id="2147488624" r:id="rId7"/>
    <p:sldLayoutId id="2147488625" r:id="rId8"/>
    <p:sldLayoutId id="2147488626" r:id="rId9"/>
    <p:sldLayoutId id="2147488627" r:id="rId10"/>
    <p:sldLayoutId id="214748862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692F37-1AEC-423B-B0DD-D42EDFC608AA}" type="datetimeFigureOut">
              <a:rPr lang="en-US" smtClean="0">
                <a:solidFill>
                  <a:prstClr val="black">
                    <a:tint val="75000"/>
                  </a:prstClr>
                </a:solidFill>
              </a:rPr>
              <a:pPr/>
              <a:t>7/9/2021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BCB3C2-F3B5-464E-937F-6D76BA7CAE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9571308"/>
      </p:ext>
    </p:extLst>
  </p:cSld>
  <p:clrMap bg1="lt1" tx1="dk1" bg2="lt2" tx2="dk2" accent1="accent1" accent2="accent2" accent3="accent3" accent4="accent4" accent5="accent5" accent6="accent6" hlink="hlink" folHlink="folHlink"/>
  <p:sldLayoutIdLst>
    <p:sldLayoutId id="2147488630" r:id="rId1"/>
    <p:sldLayoutId id="2147488631" r:id="rId2"/>
    <p:sldLayoutId id="2147488632" r:id="rId3"/>
    <p:sldLayoutId id="2147488633" r:id="rId4"/>
    <p:sldLayoutId id="2147488634" r:id="rId5"/>
    <p:sldLayoutId id="2147488635" r:id="rId6"/>
    <p:sldLayoutId id="2147488636" r:id="rId7"/>
    <p:sldLayoutId id="2147488637" r:id="rId8"/>
    <p:sldLayoutId id="2147488638" r:id="rId9"/>
    <p:sldLayoutId id="2147488639" r:id="rId10"/>
    <p:sldLayoutId id="214748864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1.png"/><Relationship Id="rId1" Type="http://schemas.openxmlformats.org/officeDocument/2006/relationships/slideLayout" Target="../slideLayouts/slideLayout13.xml"/><Relationship Id="rId6" Type="http://schemas.openxmlformats.org/officeDocument/2006/relationships/image" Target="../media/image13.jpeg"/><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7.jpg"/><Relationship Id="rId1" Type="http://schemas.openxmlformats.org/officeDocument/2006/relationships/slideLayout" Target="../slideLayouts/slideLayout34.xml"/><Relationship Id="rId6" Type="http://schemas.openxmlformats.org/officeDocument/2006/relationships/image" Target="../media/image13.jpeg"/><Relationship Id="rId5" Type="http://schemas.openxmlformats.org/officeDocument/2006/relationships/image" Target="../media/image18.jpeg"/><Relationship Id="rId4" Type="http://schemas.openxmlformats.org/officeDocument/2006/relationships/image" Target="../media/image27.jpg"/></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13.jpeg"/><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13.jpeg"/><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13.xml"/><Relationship Id="rId5" Type="http://schemas.openxmlformats.org/officeDocument/2006/relationships/image" Target="../media/image13.jpe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1.png"/><Relationship Id="rId1" Type="http://schemas.openxmlformats.org/officeDocument/2006/relationships/slideLayout" Target="../slideLayouts/slideLayout13.xml"/><Relationship Id="rId6" Type="http://schemas.openxmlformats.org/officeDocument/2006/relationships/image" Target="../media/image41.png"/><Relationship Id="rId5" Type="http://schemas.openxmlformats.org/officeDocument/2006/relationships/image" Target="../media/image32.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7.jpg"/><Relationship Id="rId1" Type="http://schemas.openxmlformats.org/officeDocument/2006/relationships/slideLayout" Target="../slideLayouts/slideLayout34.xml"/><Relationship Id="rId6" Type="http://schemas.openxmlformats.org/officeDocument/2006/relationships/image" Target="../media/image13.jpeg"/><Relationship Id="rId5" Type="http://schemas.openxmlformats.org/officeDocument/2006/relationships/image" Target="../media/image18.jpeg"/><Relationship Id="rId4" Type="http://schemas.openxmlformats.org/officeDocument/2006/relationships/image" Target="../media/image27.jp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1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3.jpeg"/><Relationship Id="rId1" Type="http://schemas.openxmlformats.org/officeDocument/2006/relationships/slideLayout" Target="../slideLayouts/slideLayout13.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13.xml"/><Relationship Id="rId6" Type="http://schemas.openxmlformats.org/officeDocument/2006/relationships/image" Target="../media/image12.jpeg"/><Relationship Id="rId5" Type="http://schemas.openxmlformats.org/officeDocument/2006/relationships/image" Target="../media/image11.jpeg"/><Relationship Id="rId10" Type="http://schemas.openxmlformats.org/officeDocument/2006/relationships/image" Target="../media/image16.png"/><Relationship Id="rId4" Type="http://schemas.openxmlformats.org/officeDocument/2006/relationships/image" Target="../media/image10.jpe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9.png"/><Relationship Id="rId1" Type="http://schemas.openxmlformats.org/officeDocument/2006/relationships/slideLayout" Target="../slideLayouts/slideLayout13.xml"/><Relationship Id="rId6" Type="http://schemas.openxmlformats.org/officeDocument/2006/relationships/image" Target="../media/image13.jpeg"/><Relationship Id="rId5" Type="http://schemas.openxmlformats.org/officeDocument/2006/relationships/image" Target="../media/image18.jpe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 Id="rId5" Type="http://schemas.openxmlformats.org/officeDocument/2006/relationships/image" Target="../media/image13.jpeg"/><Relationship Id="rId4" Type="http://schemas.openxmlformats.org/officeDocument/2006/relationships/image" Target="../media/image51.jpeg"/></Relationships>
</file>

<file path=ppt/slides/_rels/slide22.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18" Type="http://schemas.openxmlformats.org/officeDocument/2006/relationships/image" Target="../media/image68.png"/><Relationship Id="rId26" Type="http://schemas.openxmlformats.org/officeDocument/2006/relationships/image" Target="../media/image13.jpeg"/><Relationship Id="rId3" Type="http://schemas.openxmlformats.org/officeDocument/2006/relationships/image" Target="../media/image53.png"/><Relationship Id="rId21" Type="http://schemas.openxmlformats.org/officeDocument/2006/relationships/image" Target="../media/image71.png"/><Relationship Id="rId7" Type="http://schemas.openxmlformats.org/officeDocument/2006/relationships/image" Target="../media/image57.png"/><Relationship Id="rId12" Type="http://schemas.openxmlformats.org/officeDocument/2006/relationships/image" Target="../media/image62.png"/><Relationship Id="rId17" Type="http://schemas.openxmlformats.org/officeDocument/2006/relationships/image" Target="../media/image67.png"/><Relationship Id="rId25" Type="http://schemas.openxmlformats.org/officeDocument/2006/relationships/image" Target="../media/image40.png"/><Relationship Id="rId2" Type="http://schemas.openxmlformats.org/officeDocument/2006/relationships/image" Target="../media/image52.png"/><Relationship Id="rId16" Type="http://schemas.openxmlformats.org/officeDocument/2006/relationships/image" Target="../media/image66.png"/><Relationship Id="rId20" Type="http://schemas.openxmlformats.org/officeDocument/2006/relationships/image" Target="../media/image70.png"/><Relationship Id="rId1" Type="http://schemas.openxmlformats.org/officeDocument/2006/relationships/slideLayout" Target="../slideLayouts/slideLayout52.xml"/><Relationship Id="rId6" Type="http://schemas.openxmlformats.org/officeDocument/2006/relationships/image" Target="../media/image56.png"/><Relationship Id="rId11" Type="http://schemas.openxmlformats.org/officeDocument/2006/relationships/image" Target="../media/image61.png"/><Relationship Id="rId24" Type="http://schemas.openxmlformats.org/officeDocument/2006/relationships/image" Target="../media/image31.png"/><Relationship Id="rId5" Type="http://schemas.openxmlformats.org/officeDocument/2006/relationships/image" Target="../media/image55.png"/><Relationship Id="rId15" Type="http://schemas.openxmlformats.org/officeDocument/2006/relationships/image" Target="../media/image65.png"/><Relationship Id="rId23" Type="http://schemas.openxmlformats.org/officeDocument/2006/relationships/image" Target="../media/image73.png"/><Relationship Id="rId10" Type="http://schemas.openxmlformats.org/officeDocument/2006/relationships/image" Target="../media/image60.png"/><Relationship Id="rId19" Type="http://schemas.openxmlformats.org/officeDocument/2006/relationships/image" Target="../media/image69.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4.png"/><Relationship Id="rId22" Type="http://schemas.openxmlformats.org/officeDocument/2006/relationships/image" Target="../media/image72.png"/></Relationships>
</file>

<file path=ppt/slides/_rels/slide2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7.jp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3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24.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40.png"/><Relationship Id="rId7" Type="http://schemas.openxmlformats.org/officeDocument/2006/relationships/image" Target="../media/image20.png"/><Relationship Id="rId2" Type="http://schemas.openxmlformats.org/officeDocument/2006/relationships/image" Target="../media/image74.png"/><Relationship Id="rId1" Type="http://schemas.openxmlformats.org/officeDocument/2006/relationships/slideLayout" Target="../slideLayouts/slideLayout13.xml"/><Relationship Id="rId6" Type="http://schemas.openxmlformats.org/officeDocument/2006/relationships/image" Target="../media/image48.png"/><Relationship Id="rId5" Type="http://schemas.openxmlformats.org/officeDocument/2006/relationships/image" Target="../media/image3.png"/><Relationship Id="rId4" Type="http://schemas.openxmlformats.org/officeDocument/2006/relationships/image" Target="../media/image13.jpeg"/><Relationship Id="rId9" Type="http://schemas.openxmlformats.org/officeDocument/2006/relationships/image" Target="../media/image75.jpe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74.png"/><Relationship Id="rId1" Type="http://schemas.openxmlformats.org/officeDocument/2006/relationships/slideLayout" Target="../slideLayouts/slideLayout13.xml"/><Relationship Id="rId4" Type="http://schemas.openxmlformats.org/officeDocument/2006/relationships/image" Target="../media/image13.jpe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75.jpeg"/><Relationship Id="rId2" Type="http://schemas.openxmlformats.org/officeDocument/2006/relationships/image" Target="../media/image3.png"/><Relationship Id="rId1" Type="http://schemas.openxmlformats.org/officeDocument/2006/relationships/slideLayout" Target="../slideLayouts/slideLayout36.xml"/><Relationship Id="rId6" Type="http://schemas.openxmlformats.org/officeDocument/2006/relationships/image" Target="../media/image13.jpeg"/><Relationship Id="rId5" Type="http://schemas.openxmlformats.org/officeDocument/2006/relationships/image" Target="../media/image28.emf"/><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6.png"/><Relationship Id="rId1" Type="http://schemas.openxmlformats.org/officeDocument/2006/relationships/slideLayout" Target="../slideLayouts/slideLayout36.xml"/><Relationship Id="rId5" Type="http://schemas.openxmlformats.org/officeDocument/2006/relationships/image" Target="../media/image13.jpe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1.png"/><Relationship Id="rId1" Type="http://schemas.openxmlformats.org/officeDocument/2006/relationships/slideLayout" Target="../slideLayouts/slideLayout13.xml"/><Relationship Id="rId6" Type="http://schemas.openxmlformats.org/officeDocument/2006/relationships/image" Target="../media/image13.jpeg"/><Relationship Id="rId5" Type="http://schemas.openxmlformats.org/officeDocument/2006/relationships/image" Target="../media/image40.png"/><Relationship Id="rId4" Type="http://schemas.openxmlformats.org/officeDocument/2006/relationships/image" Target="../media/image77.png"/></Relationships>
</file>

<file path=ppt/slides/_rels/slide29.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9.png"/><Relationship Id="rId7" Type="http://schemas.openxmlformats.org/officeDocument/2006/relationships/image" Target="../media/image28.emf"/><Relationship Id="rId2" Type="http://schemas.openxmlformats.org/officeDocument/2006/relationships/image" Target="../media/image78.png"/><Relationship Id="rId1" Type="http://schemas.openxmlformats.org/officeDocument/2006/relationships/slideLayout" Target="../slideLayouts/slideLayout36.xml"/><Relationship Id="rId6" Type="http://schemas.openxmlformats.org/officeDocument/2006/relationships/image" Target="../media/image20.png"/><Relationship Id="rId5" Type="http://schemas.openxmlformats.org/officeDocument/2006/relationships/image" Target="../media/image48.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7.jpg"/><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3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30.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7.jp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3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79.png"/><Relationship Id="rId1" Type="http://schemas.openxmlformats.org/officeDocument/2006/relationships/slideLayout" Target="../slideLayouts/slideLayout13.xml"/><Relationship Id="rId6" Type="http://schemas.openxmlformats.org/officeDocument/2006/relationships/image" Target="../media/image13.jpeg"/><Relationship Id="rId5" Type="http://schemas.openxmlformats.org/officeDocument/2006/relationships/image" Target="../media/image74.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81.jpeg"/><Relationship Id="rId7" Type="http://schemas.openxmlformats.org/officeDocument/2006/relationships/image" Target="../media/image11.jpeg"/><Relationship Id="rId2" Type="http://schemas.openxmlformats.org/officeDocument/2006/relationships/image" Target="../media/image80.png"/><Relationship Id="rId1" Type="http://schemas.openxmlformats.org/officeDocument/2006/relationships/slideLayout" Target="../slideLayouts/slideLayout13.xml"/><Relationship Id="rId6" Type="http://schemas.openxmlformats.org/officeDocument/2006/relationships/image" Target="../media/image8.jpeg"/><Relationship Id="rId5" Type="http://schemas.openxmlformats.org/officeDocument/2006/relationships/image" Target="../media/image83.jpeg"/><Relationship Id="rId4" Type="http://schemas.openxmlformats.org/officeDocument/2006/relationships/image" Target="../media/image82.jpeg"/><Relationship Id="rId9" Type="http://schemas.openxmlformats.org/officeDocument/2006/relationships/image" Target="../media/image13.jpeg"/></Relationships>
</file>

<file path=ppt/slides/_rels/slide3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4.png"/><Relationship Id="rId1" Type="http://schemas.openxmlformats.org/officeDocument/2006/relationships/slideLayout" Target="../slideLayouts/slideLayout63.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7.jp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3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13.xml"/><Relationship Id="rId7" Type="http://schemas.openxmlformats.org/officeDocument/2006/relationships/image" Target="../media/image13.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3.pn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7.jp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3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7.jpg"/><Relationship Id="rId1" Type="http://schemas.openxmlformats.org/officeDocument/2006/relationships/slideLayout" Target="../slideLayouts/slideLayout34.xml"/><Relationship Id="rId6" Type="http://schemas.openxmlformats.org/officeDocument/2006/relationships/image" Target="../media/image13.jpeg"/><Relationship Id="rId5" Type="http://schemas.openxmlformats.org/officeDocument/2006/relationships/image" Target="../media/image18.jpeg"/><Relationship Id="rId4" Type="http://schemas.openxmlformats.org/officeDocument/2006/relationships/image" Target="../media/image27.jp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emf"/><Relationship Id="rId1" Type="http://schemas.openxmlformats.org/officeDocument/2006/relationships/slideLayout" Target="../slideLayouts/slideLayout13.xml"/><Relationship Id="rId6" Type="http://schemas.openxmlformats.org/officeDocument/2006/relationships/image" Target="../media/image30.jpeg"/><Relationship Id="rId5" Type="http://schemas.openxmlformats.org/officeDocument/2006/relationships/image" Target="../media/image13.jpe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Google Shape;164;p9"/>
          <p:cNvPicPr preferRelativeResize="0"/>
          <p:nvPr/>
        </p:nvPicPr>
        <p:blipFill rotWithShape="1">
          <a:blip r:embed="rId2">
            <a:alphaModFix/>
          </a:blip>
          <a:srcRect l="15285" t="10430" r="46645" b="11190"/>
          <a:stretch/>
        </p:blipFill>
        <p:spPr>
          <a:xfrm>
            <a:off x="-340940" y="-638340"/>
            <a:ext cx="13245869" cy="7552607"/>
          </a:xfrm>
          <a:prstGeom prst="rect">
            <a:avLst/>
          </a:prstGeom>
          <a:noFill/>
          <a:ln>
            <a:noFill/>
          </a:ln>
        </p:spPr>
      </p:pic>
      <p:sp>
        <p:nvSpPr>
          <p:cNvPr id="4" name="TextBox 1"/>
          <p:cNvSpPr txBox="1">
            <a:spLocks noChangeArrowheads="1"/>
          </p:cNvSpPr>
          <p:nvPr/>
        </p:nvSpPr>
        <p:spPr bwMode="auto">
          <a:xfrm>
            <a:off x="2517913" y="307692"/>
            <a:ext cx="7612951" cy="1199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vi-VN" sz="2398" b="0" dirty="0">
                <a:latin typeface="Times New Roman" panose="02020603050405020304" pitchFamily="18" charset="0"/>
                <a:ea typeface="宋体" panose="02010600030101010101" pitchFamily="2" charset="-122"/>
                <a:cs typeface="Times New Roman" panose="02020603050405020304" pitchFamily="18" charset="0"/>
              </a:rPr>
              <a:t>TRƯỜNG TRUNG HỌC CƠ SỞ TÔ HIỆU</a:t>
            </a:r>
          </a:p>
          <a:p>
            <a:pPr algn="ctr" eaLnBrk="1" fontAlgn="base" hangingPunct="1">
              <a:spcBef>
                <a:spcPct val="0"/>
              </a:spcBef>
              <a:spcAft>
                <a:spcPct val="0"/>
              </a:spcAft>
            </a:pPr>
            <a:r>
              <a:rPr lang="en-US" altLang="vi-VN" sz="2398" dirty="0">
                <a:latin typeface="Times New Roman" panose="02020603050405020304" pitchFamily="18" charset="0"/>
                <a:ea typeface="宋体" panose="02010600030101010101" pitchFamily="2" charset="-122"/>
                <a:cs typeface="Times New Roman" panose="02020603050405020304" pitchFamily="18" charset="0"/>
              </a:rPr>
              <a:t>TỔ KHOA HỌC XÃ HỘI</a:t>
            </a:r>
          </a:p>
          <a:p>
            <a:pPr algn="ctr" eaLnBrk="1" fontAlgn="base" hangingPunct="1">
              <a:spcBef>
                <a:spcPct val="0"/>
              </a:spcBef>
              <a:spcAft>
                <a:spcPct val="0"/>
              </a:spcAft>
            </a:pPr>
            <a:endParaRPr lang="en-US" altLang="vi-VN" sz="2398"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TextBox 4"/>
          <p:cNvSpPr txBox="1">
            <a:spLocks noChangeArrowheads="1"/>
          </p:cNvSpPr>
          <p:nvPr/>
        </p:nvSpPr>
        <p:spPr bwMode="auto">
          <a:xfrm>
            <a:off x="4281226" y="1168400"/>
            <a:ext cx="4945440" cy="430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eaLnBrk="1" fontAlgn="base" hangingPunct="1">
              <a:spcBef>
                <a:spcPct val="0"/>
              </a:spcBef>
              <a:spcAft>
                <a:spcPct val="0"/>
              </a:spcAft>
            </a:pPr>
            <a:r>
              <a:rPr lang="en-US" altLang="vi-VN" sz="2198" dirty="0">
                <a:latin typeface="Times New Roman" panose="02020603050405020304" pitchFamily="18" charset="0"/>
                <a:ea typeface="宋体" panose="02010600030101010101" pitchFamily="2" charset="-122"/>
                <a:cs typeface="Times New Roman" panose="02020603050405020304" pitchFamily="18" charset="0"/>
              </a:rPr>
              <a:t>NHÓM </a:t>
            </a:r>
            <a:r>
              <a:rPr lang="en-US" altLang="vi-VN" sz="2198" dirty="0" smtClean="0">
                <a:latin typeface="Times New Roman" panose="02020603050405020304" pitchFamily="18" charset="0"/>
                <a:ea typeface="宋体" panose="02010600030101010101" pitchFamily="2" charset="-122"/>
                <a:cs typeface="Times New Roman" panose="02020603050405020304" pitchFamily="18" charset="0"/>
              </a:rPr>
              <a:t>GDCD 6</a:t>
            </a:r>
            <a:endParaRPr lang="en-US" altLang="vi-VN" sz="2198" dirty="0">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6" name="Picture 5" descr="IMG_1582517675295_1582518075254">
            <a:extLst>
              <a:ext uri="{FF2B5EF4-FFF2-40B4-BE49-F238E27FC236}"/>
            </a:extLst>
          </p:cNvPr>
          <p:cNvPicPr>
            <a:picLocks noGrp="1" noChangeAspect="1"/>
          </p:cNvPicPr>
          <p:nvPr isPhoto="1"/>
        </p:nvPicPr>
        <p:blipFill>
          <a:blip r:embed="rId3" cstate="print">
            <a:lum bright="-6000"/>
            <a:extLst>
              <a:ext uri="{28A0092B-C50C-407E-A947-70E740481C1C}">
                <a14:useLocalDpi xmlns:a14="http://schemas.microsoft.com/office/drawing/2010/main" val="0"/>
              </a:ext>
            </a:extLst>
          </a:blip>
          <a:stretch>
            <a:fillRect/>
          </a:stretch>
        </p:blipFill>
        <p:spPr>
          <a:xfrm>
            <a:off x="242138" y="-24730"/>
            <a:ext cx="2095203" cy="2144713"/>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grpSp>
        <p:nvGrpSpPr>
          <p:cNvPr id="7" name="Group 2"/>
          <p:cNvGrpSpPr>
            <a:grpSpLocks noChangeAspect="1"/>
          </p:cNvGrpSpPr>
          <p:nvPr/>
        </p:nvGrpSpPr>
        <p:grpSpPr bwMode="auto">
          <a:xfrm>
            <a:off x="6281995" y="3734567"/>
            <a:ext cx="5642394" cy="3371903"/>
            <a:chOff x="0" y="0"/>
            <a:chExt cx="5460" cy="3810"/>
          </a:xfrm>
        </p:grpSpPr>
        <p:sp>
          <p:nvSpPr>
            <p:cNvPr id="8" name="AutoShape 3"/>
            <p:cNvSpPr>
              <a:spLocks noChangeAspect="1" noChangeArrowheads="1"/>
            </p:cNvSpPr>
            <p:nvPr/>
          </p:nvSpPr>
          <p:spPr bwMode="auto">
            <a:xfrm>
              <a:off x="0" y="0"/>
              <a:ext cx="5460" cy="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 typeface="Wingdings 3" panose="05040102010807070707" pitchFamily="18" charset="2"/>
                <a:buNone/>
              </a:pPr>
              <a:endParaRPr lang="en-US" altLang="en-US" sz="1798">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9" name="Freeform 4"/>
            <p:cNvSpPr>
              <a:spLocks/>
            </p:cNvSpPr>
            <p:nvPr/>
          </p:nvSpPr>
          <p:spPr bwMode="auto">
            <a:xfrm>
              <a:off x="1120" y="906"/>
              <a:ext cx="3220" cy="1998"/>
            </a:xfrm>
            <a:custGeom>
              <a:avLst/>
              <a:gdLst>
                <a:gd name="T0" fmla="*/ 648 w 3220"/>
                <a:gd name="T1" fmla="*/ 48 h 1998"/>
                <a:gd name="T2" fmla="*/ 807 w 3220"/>
                <a:gd name="T3" fmla="*/ 100 h 1998"/>
                <a:gd name="T4" fmla="*/ 952 w 3220"/>
                <a:gd name="T5" fmla="*/ 104 h 1998"/>
                <a:gd name="T6" fmla="*/ 1091 w 3220"/>
                <a:gd name="T7" fmla="*/ 88 h 1998"/>
                <a:gd name="T8" fmla="*/ 1219 w 3220"/>
                <a:gd name="T9" fmla="*/ 68 h 1998"/>
                <a:gd name="T10" fmla="*/ 1339 w 3220"/>
                <a:gd name="T11" fmla="*/ 64 h 1998"/>
                <a:gd name="T12" fmla="*/ 1452 w 3220"/>
                <a:gd name="T13" fmla="*/ 96 h 1998"/>
                <a:gd name="T14" fmla="*/ 1560 w 3220"/>
                <a:gd name="T15" fmla="*/ 187 h 1998"/>
                <a:gd name="T16" fmla="*/ 1665 w 3220"/>
                <a:gd name="T17" fmla="*/ 195 h 1998"/>
                <a:gd name="T18" fmla="*/ 1759 w 3220"/>
                <a:gd name="T19" fmla="*/ 100 h 1998"/>
                <a:gd name="T20" fmla="*/ 1842 w 3220"/>
                <a:gd name="T21" fmla="*/ 44 h 1998"/>
                <a:gd name="T22" fmla="*/ 1918 w 3220"/>
                <a:gd name="T23" fmla="*/ 20 h 1998"/>
                <a:gd name="T24" fmla="*/ 1984 w 3220"/>
                <a:gd name="T25" fmla="*/ 16 h 1998"/>
                <a:gd name="T26" fmla="*/ 2049 w 3220"/>
                <a:gd name="T27" fmla="*/ 32 h 1998"/>
                <a:gd name="T28" fmla="*/ 2114 w 3220"/>
                <a:gd name="T29" fmla="*/ 52 h 1998"/>
                <a:gd name="T30" fmla="*/ 2188 w 3220"/>
                <a:gd name="T31" fmla="*/ 72 h 1998"/>
                <a:gd name="T32" fmla="*/ 2271 w 3220"/>
                <a:gd name="T33" fmla="*/ 92 h 1998"/>
                <a:gd name="T34" fmla="*/ 2365 w 3220"/>
                <a:gd name="T35" fmla="*/ 96 h 1998"/>
                <a:gd name="T36" fmla="*/ 2475 w 3220"/>
                <a:gd name="T37" fmla="*/ 88 h 1998"/>
                <a:gd name="T38" fmla="*/ 2600 w 3220"/>
                <a:gd name="T39" fmla="*/ 56 h 1998"/>
                <a:gd name="T40" fmla="*/ 2680 w 3220"/>
                <a:gd name="T41" fmla="*/ 68 h 1998"/>
                <a:gd name="T42" fmla="*/ 2714 w 3220"/>
                <a:gd name="T43" fmla="*/ 159 h 1998"/>
                <a:gd name="T44" fmla="*/ 2762 w 3220"/>
                <a:gd name="T45" fmla="*/ 251 h 1998"/>
                <a:gd name="T46" fmla="*/ 2811 w 3220"/>
                <a:gd name="T47" fmla="*/ 315 h 1998"/>
                <a:gd name="T48" fmla="*/ 3220 w 3220"/>
                <a:gd name="T49" fmla="*/ 1903 h 1998"/>
                <a:gd name="T50" fmla="*/ 1819 w 3220"/>
                <a:gd name="T51" fmla="*/ 1907 h 1998"/>
                <a:gd name="T52" fmla="*/ 1842 w 3220"/>
                <a:gd name="T53" fmla="*/ 1934 h 1998"/>
                <a:gd name="T54" fmla="*/ 1862 w 3220"/>
                <a:gd name="T55" fmla="*/ 1966 h 1998"/>
                <a:gd name="T56" fmla="*/ 1850 w 3220"/>
                <a:gd name="T57" fmla="*/ 1994 h 1998"/>
                <a:gd name="T58" fmla="*/ 1776 w 3220"/>
                <a:gd name="T59" fmla="*/ 1998 h 1998"/>
                <a:gd name="T60" fmla="*/ 1643 w 3220"/>
                <a:gd name="T61" fmla="*/ 1998 h 1998"/>
                <a:gd name="T62" fmla="*/ 1501 w 3220"/>
                <a:gd name="T63" fmla="*/ 1998 h 1998"/>
                <a:gd name="T64" fmla="*/ 1404 w 3220"/>
                <a:gd name="T65" fmla="*/ 1998 h 1998"/>
                <a:gd name="T66" fmla="*/ 1356 w 3220"/>
                <a:gd name="T67" fmla="*/ 1994 h 1998"/>
                <a:gd name="T68" fmla="*/ 1336 w 3220"/>
                <a:gd name="T69" fmla="*/ 1966 h 1998"/>
                <a:gd name="T70" fmla="*/ 1353 w 3220"/>
                <a:gd name="T71" fmla="*/ 1934 h 1998"/>
                <a:gd name="T72" fmla="*/ 1376 w 3220"/>
                <a:gd name="T73" fmla="*/ 1907 h 1998"/>
                <a:gd name="T74" fmla="*/ 0 w 3220"/>
                <a:gd name="T75" fmla="*/ 1903 h 1998"/>
                <a:gd name="T76" fmla="*/ 375 w 3220"/>
                <a:gd name="T77" fmla="*/ 299 h 1998"/>
                <a:gd name="T78" fmla="*/ 421 w 3220"/>
                <a:gd name="T79" fmla="*/ 255 h 1998"/>
                <a:gd name="T80" fmla="*/ 463 w 3220"/>
                <a:gd name="T81" fmla="*/ 191 h 1998"/>
                <a:gd name="T82" fmla="*/ 495 w 3220"/>
                <a:gd name="T83" fmla="*/ 116 h 1998"/>
                <a:gd name="T84" fmla="*/ 549 w 3220"/>
                <a:gd name="T85" fmla="*/ 84 h 19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20"/>
                <a:gd name="T130" fmla="*/ 0 h 1998"/>
                <a:gd name="T131" fmla="*/ 3220 w 3220"/>
                <a:gd name="T132" fmla="*/ 1998 h 19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20" h="1998">
                  <a:moveTo>
                    <a:pt x="563" y="0"/>
                  </a:moveTo>
                  <a:lnTo>
                    <a:pt x="648" y="48"/>
                  </a:lnTo>
                  <a:lnTo>
                    <a:pt x="728" y="80"/>
                  </a:lnTo>
                  <a:lnTo>
                    <a:pt x="807" y="100"/>
                  </a:lnTo>
                  <a:lnTo>
                    <a:pt x="881" y="108"/>
                  </a:lnTo>
                  <a:lnTo>
                    <a:pt x="952" y="104"/>
                  </a:lnTo>
                  <a:lnTo>
                    <a:pt x="1023" y="100"/>
                  </a:lnTo>
                  <a:lnTo>
                    <a:pt x="1091" y="88"/>
                  </a:lnTo>
                  <a:lnTo>
                    <a:pt x="1157" y="76"/>
                  </a:lnTo>
                  <a:lnTo>
                    <a:pt x="1219" y="68"/>
                  </a:lnTo>
                  <a:lnTo>
                    <a:pt x="1279" y="64"/>
                  </a:lnTo>
                  <a:lnTo>
                    <a:pt x="1339" y="64"/>
                  </a:lnTo>
                  <a:lnTo>
                    <a:pt x="1395" y="76"/>
                  </a:lnTo>
                  <a:lnTo>
                    <a:pt x="1452" y="96"/>
                  </a:lnTo>
                  <a:lnTo>
                    <a:pt x="1506" y="131"/>
                  </a:lnTo>
                  <a:lnTo>
                    <a:pt x="1560" y="187"/>
                  </a:lnTo>
                  <a:lnTo>
                    <a:pt x="1611" y="259"/>
                  </a:lnTo>
                  <a:lnTo>
                    <a:pt x="1665" y="195"/>
                  </a:lnTo>
                  <a:lnTo>
                    <a:pt x="1714" y="139"/>
                  </a:lnTo>
                  <a:lnTo>
                    <a:pt x="1759" y="100"/>
                  </a:lnTo>
                  <a:lnTo>
                    <a:pt x="1802" y="64"/>
                  </a:lnTo>
                  <a:lnTo>
                    <a:pt x="1842" y="44"/>
                  </a:lnTo>
                  <a:lnTo>
                    <a:pt x="1881" y="28"/>
                  </a:lnTo>
                  <a:lnTo>
                    <a:pt x="1918" y="20"/>
                  </a:lnTo>
                  <a:lnTo>
                    <a:pt x="1952" y="16"/>
                  </a:lnTo>
                  <a:lnTo>
                    <a:pt x="1984" y="16"/>
                  </a:lnTo>
                  <a:lnTo>
                    <a:pt x="2015" y="24"/>
                  </a:lnTo>
                  <a:lnTo>
                    <a:pt x="2049" y="32"/>
                  </a:lnTo>
                  <a:lnTo>
                    <a:pt x="2080" y="40"/>
                  </a:lnTo>
                  <a:lnTo>
                    <a:pt x="2114" y="52"/>
                  </a:lnTo>
                  <a:lnTo>
                    <a:pt x="2151" y="64"/>
                  </a:lnTo>
                  <a:lnTo>
                    <a:pt x="2188" y="72"/>
                  </a:lnTo>
                  <a:lnTo>
                    <a:pt x="2228" y="84"/>
                  </a:lnTo>
                  <a:lnTo>
                    <a:pt x="2271" y="92"/>
                  </a:lnTo>
                  <a:lnTo>
                    <a:pt x="2316" y="96"/>
                  </a:lnTo>
                  <a:lnTo>
                    <a:pt x="2365" y="96"/>
                  </a:lnTo>
                  <a:lnTo>
                    <a:pt x="2419" y="96"/>
                  </a:lnTo>
                  <a:lnTo>
                    <a:pt x="2475" y="88"/>
                  </a:lnTo>
                  <a:lnTo>
                    <a:pt x="2535" y="76"/>
                  </a:lnTo>
                  <a:lnTo>
                    <a:pt x="2600" y="56"/>
                  </a:lnTo>
                  <a:lnTo>
                    <a:pt x="2671" y="32"/>
                  </a:lnTo>
                  <a:lnTo>
                    <a:pt x="2680" y="68"/>
                  </a:lnTo>
                  <a:lnTo>
                    <a:pt x="2697" y="112"/>
                  </a:lnTo>
                  <a:lnTo>
                    <a:pt x="2714" y="159"/>
                  </a:lnTo>
                  <a:lnTo>
                    <a:pt x="2737" y="207"/>
                  </a:lnTo>
                  <a:lnTo>
                    <a:pt x="2762" y="251"/>
                  </a:lnTo>
                  <a:lnTo>
                    <a:pt x="2788" y="291"/>
                  </a:lnTo>
                  <a:lnTo>
                    <a:pt x="2811" y="315"/>
                  </a:lnTo>
                  <a:lnTo>
                    <a:pt x="2836" y="326"/>
                  </a:lnTo>
                  <a:lnTo>
                    <a:pt x="3220" y="1903"/>
                  </a:lnTo>
                  <a:lnTo>
                    <a:pt x="1813" y="1903"/>
                  </a:lnTo>
                  <a:lnTo>
                    <a:pt x="1819" y="1907"/>
                  </a:lnTo>
                  <a:lnTo>
                    <a:pt x="1827" y="1918"/>
                  </a:lnTo>
                  <a:lnTo>
                    <a:pt x="1842" y="1934"/>
                  </a:lnTo>
                  <a:lnTo>
                    <a:pt x="1853" y="1950"/>
                  </a:lnTo>
                  <a:lnTo>
                    <a:pt x="1862" y="1966"/>
                  </a:lnTo>
                  <a:lnTo>
                    <a:pt x="1862" y="1982"/>
                  </a:lnTo>
                  <a:lnTo>
                    <a:pt x="1850" y="1994"/>
                  </a:lnTo>
                  <a:lnTo>
                    <a:pt x="1822" y="1998"/>
                  </a:lnTo>
                  <a:lnTo>
                    <a:pt x="1776" y="1998"/>
                  </a:lnTo>
                  <a:lnTo>
                    <a:pt x="1714" y="1998"/>
                  </a:lnTo>
                  <a:lnTo>
                    <a:pt x="1643" y="1998"/>
                  </a:lnTo>
                  <a:lnTo>
                    <a:pt x="1569" y="1998"/>
                  </a:lnTo>
                  <a:lnTo>
                    <a:pt x="1501" y="1998"/>
                  </a:lnTo>
                  <a:lnTo>
                    <a:pt x="1444" y="1998"/>
                  </a:lnTo>
                  <a:lnTo>
                    <a:pt x="1404" y="1998"/>
                  </a:lnTo>
                  <a:lnTo>
                    <a:pt x="1390" y="1998"/>
                  </a:lnTo>
                  <a:lnTo>
                    <a:pt x="1356" y="1994"/>
                  </a:lnTo>
                  <a:lnTo>
                    <a:pt x="1339" y="1982"/>
                  </a:lnTo>
                  <a:lnTo>
                    <a:pt x="1336" y="1966"/>
                  </a:lnTo>
                  <a:lnTo>
                    <a:pt x="1341" y="1950"/>
                  </a:lnTo>
                  <a:lnTo>
                    <a:pt x="1353" y="1934"/>
                  </a:lnTo>
                  <a:lnTo>
                    <a:pt x="1367" y="1918"/>
                  </a:lnTo>
                  <a:lnTo>
                    <a:pt x="1376" y="1907"/>
                  </a:lnTo>
                  <a:lnTo>
                    <a:pt x="1381" y="1903"/>
                  </a:lnTo>
                  <a:lnTo>
                    <a:pt x="0" y="1903"/>
                  </a:lnTo>
                  <a:lnTo>
                    <a:pt x="355" y="307"/>
                  </a:lnTo>
                  <a:lnTo>
                    <a:pt x="375" y="299"/>
                  </a:lnTo>
                  <a:lnTo>
                    <a:pt x="398" y="283"/>
                  </a:lnTo>
                  <a:lnTo>
                    <a:pt x="421" y="255"/>
                  </a:lnTo>
                  <a:lnTo>
                    <a:pt x="443" y="227"/>
                  </a:lnTo>
                  <a:lnTo>
                    <a:pt x="463" y="191"/>
                  </a:lnTo>
                  <a:lnTo>
                    <a:pt x="480" y="155"/>
                  </a:lnTo>
                  <a:lnTo>
                    <a:pt x="495" y="116"/>
                  </a:lnTo>
                  <a:lnTo>
                    <a:pt x="506" y="80"/>
                  </a:lnTo>
                  <a:lnTo>
                    <a:pt x="549" y="84"/>
                  </a:lnTo>
                  <a:lnTo>
                    <a:pt x="5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0" name="Freeform 5"/>
            <p:cNvSpPr>
              <a:spLocks/>
            </p:cNvSpPr>
            <p:nvPr/>
          </p:nvSpPr>
          <p:spPr bwMode="auto">
            <a:xfrm>
              <a:off x="1190" y="1121"/>
              <a:ext cx="401" cy="1512"/>
            </a:xfrm>
            <a:custGeom>
              <a:avLst/>
              <a:gdLst>
                <a:gd name="T0" fmla="*/ 315 w 401"/>
                <a:gd name="T1" fmla="*/ 111 h 1512"/>
                <a:gd name="T2" fmla="*/ 0 w 401"/>
                <a:gd name="T3" fmla="*/ 1512 h 1512"/>
                <a:gd name="T4" fmla="*/ 20 w 401"/>
                <a:gd name="T5" fmla="*/ 1496 h 1512"/>
                <a:gd name="T6" fmla="*/ 43 w 401"/>
                <a:gd name="T7" fmla="*/ 1473 h 1512"/>
                <a:gd name="T8" fmla="*/ 65 w 401"/>
                <a:gd name="T9" fmla="*/ 1441 h 1512"/>
                <a:gd name="T10" fmla="*/ 91 w 401"/>
                <a:gd name="T11" fmla="*/ 1409 h 1512"/>
                <a:gd name="T12" fmla="*/ 114 w 401"/>
                <a:gd name="T13" fmla="*/ 1373 h 1512"/>
                <a:gd name="T14" fmla="*/ 136 w 401"/>
                <a:gd name="T15" fmla="*/ 1341 h 1512"/>
                <a:gd name="T16" fmla="*/ 156 w 401"/>
                <a:gd name="T17" fmla="*/ 1305 h 1512"/>
                <a:gd name="T18" fmla="*/ 170 w 401"/>
                <a:gd name="T19" fmla="*/ 1274 h 1512"/>
                <a:gd name="T20" fmla="*/ 401 w 401"/>
                <a:gd name="T21" fmla="*/ 0 h 1512"/>
                <a:gd name="T22" fmla="*/ 395 w 401"/>
                <a:gd name="T23" fmla="*/ 12 h 1512"/>
                <a:gd name="T24" fmla="*/ 386 w 401"/>
                <a:gd name="T25" fmla="*/ 28 h 1512"/>
                <a:gd name="T26" fmla="*/ 375 w 401"/>
                <a:gd name="T27" fmla="*/ 44 h 1512"/>
                <a:gd name="T28" fmla="*/ 367 w 401"/>
                <a:gd name="T29" fmla="*/ 60 h 1512"/>
                <a:gd name="T30" fmla="*/ 352 w 401"/>
                <a:gd name="T31" fmla="*/ 76 h 1512"/>
                <a:gd name="T32" fmla="*/ 341 w 401"/>
                <a:gd name="T33" fmla="*/ 87 h 1512"/>
                <a:gd name="T34" fmla="*/ 330 w 401"/>
                <a:gd name="T35" fmla="*/ 99 h 1512"/>
                <a:gd name="T36" fmla="*/ 315 w 401"/>
                <a:gd name="T37" fmla="*/ 111 h 1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1"/>
                <a:gd name="T58" fmla="*/ 0 h 1512"/>
                <a:gd name="T59" fmla="*/ 401 w 401"/>
                <a:gd name="T60" fmla="*/ 1512 h 15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1" h="1512">
                  <a:moveTo>
                    <a:pt x="315" y="111"/>
                  </a:moveTo>
                  <a:lnTo>
                    <a:pt x="0" y="1512"/>
                  </a:lnTo>
                  <a:lnTo>
                    <a:pt x="20" y="1496"/>
                  </a:lnTo>
                  <a:lnTo>
                    <a:pt x="43" y="1473"/>
                  </a:lnTo>
                  <a:lnTo>
                    <a:pt x="65" y="1441"/>
                  </a:lnTo>
                  <a:lnTo>
                    <a:pt x="91" y="1409"/>
                  </a:lnTo>
                  <a:lnTo>
                    <a:pt x="114" y="1373"/>
                  </a:lnTo>
                  <a:lnTo>
                    <a:pt x="136" y="1341"/>
                  </a:lnTo>
                  <a:lnTo>
                    <a:pt x="156" y="1305"/>
                  </a:lnTo>
                  <a:lnTo>
                    <a:pt x="170" y="1274"/>
                  </a:lnTo>
                  <a:lnTo>
                    <a:pt x="401" y="0"/>
                  </a:lnTo>
                  <a:lnTo>
                    <a:pt x="395" y="12"/>
                  </a:lnTo>
                  <a:lnTo>
                    <a:pt x="386" y="28"/>
                  </a:lnTo>
                  <a:lnTo>
                    <a:pt x="375" y="44"/>
                  </a:lnTo>
                  <a:lnTo>
                    <a:pt x="367" y="60"/>
                  </a:lnTo>
                  <a:lnTo>
                    <a:pt x="352" y="76"/>
                  </a:lnTo>
                  <a:lnTo>
                    <a:pt x="341" y="87"/>
                  </a:lnTo>
                  <a:lnTo>
                    <a:pt x="330" y="99"/>
                  </a:lnTo>
                  <a:lnTo>
                    <a:pt x="315" y="11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1" name="Freeform 6"/>
            <p:cNvSpPr>
              <a:spLocks/>
            </p:cNvSpPr>
            <p:nvPr/>
          </p:nvSpPr>
          <p:spPr bwMode="auto">
            <a:xfrm>
              <a:off x="1176" y="2527"/>
              <a:ext cx="1481" cy="199"/>
            </a:xfrm>
            <a:custGeom>
              <a:avLst/>
              <a:gdLst>
                <a:gd name="T0" fmla="*/ 11 w 1481"/>
                <a:gd name="T1" fmla="*/ 147 h 199"/>
                <a:gd name="T2" fmla="*/ 43 w 1481"/>
                <a:gd name="T3" fmla="*/ 115 h 199"/>
                <a:gd name="T4" fmla="*/ 77 w 1481"/>
                <a:gd name="T5" fmla="*/ 75 h 199"/>
                <a:gd name="T6" fmla="*/ 108 w 1481"/>
                <a:gd name="T7" fmla="*/ 40 h 199"/>
                <a:gd name="T8" fmla="*/ 273 w 1481"/>
                <a:gd name="T9" fmla="*/ 75 h 199"/>
                <a:gd name="T10" fmla="*/ 529 w 1481"/>
                <a:gd name="T11" fmla="*/ 123 h 199"/>
                <a:gd name="T12" fmla="*/ 728 w 1481"/>
                <a:gd name="T13" fmla="*/ 115 h 199"/>
                <a:gd name="T14" fmla="*/ 881 w 1481"/>
                <a:gd name="T15" fmla="*/ 79 h 199"/>
                <a:gd name="T16" fmla="*/ 1009 w 1481"/>
                <a:gd name="T17" fmla="*/ 36 h 199"/>
                <a:gd name="T18" fmla="*/ 1125 w 1481"/>
                <a:gd name="T19" fmla="*/ 4 h 199"/>
                <a:gd name="T20" fmla="*/ 1250 w 1481"/>
                <a:gd name="T21" fmla="*/ 8 h 199"/>
                <a:gd name="T22" fmla="*/ 1395 w 1481"/>
                <a:gd name="T23" fmla="*/ 67 h 199"/>
                <a:gd name="T24" fmla="*/ 1469 w 1481"/>
                <a:gd name="T25" fmla="*/ 131 h 199"/>
                <a:gd name="T26" fmla="*/ 1441 w 1481"/>
                <a:gd name="T27" fmla="*/ 151 h 199"/>
                <a:gd name="T28" fmla="*/ 1415 w 1481"/>
                <a:gd name="T29" fmla="*/ 175 h 199"/>
                <a:gd name="T30" fmla="*/ 1393 w 1481"/>
                <a:gd name="T31" fmla="*/ 191 h 199"/>
                <a:gd name="T32" fmla="*/ 1367 w 1481"/>
                <a:gd name="T33" fmla="*/ 175 h 199"/>
                <a:gd name="T34" fmla="*/ 1319 w 1481"/>
                <a:gd name="T35" fmla="*/ 139 h 199"/>
                <a:gd name="T36" fmla="*/ 1265 w 1481"/>
                <a:gd name="T37" fmla="*/ 115 h 199"/>
                <a:gd name="T38" fmla="*/ 1208 w 1481"/>
                <a:gd name="T39" fmla="*/ 103 h 199"/>
                <a:gd name="T40" fmla="*/ 1145 w 1481"/>
                <a:gd name="T41" fmla="*/ 99 h 199"/>
                <a:gd name="T42" fmla="*/ 1080 w 1481"/>
                <a:gd name="T43" fmla="*/ 103 h 199"/>
                <a:gd name="T44" fmla="*/ 1017 w 1481"/>
                <a:gd name="T45" fmla="*/ 123 h 199"/>
                <a:gd name="T46" fmla="*/ 955 w 1481"/>
                <a:gd name="T47" fmla="*/ 147 h 199"/>
                <a:gd name="T48" fmla="*/ 890 w 1481"/>
                <a:gd name="T49" fmla="*/ 163 h 199"/>
                <a:gd name="T50" fmla="*/ 782 w 1481"/>
                <a:gd name="T51" fmla="*/ 163 h 199"/>
                <a:gd name="T52" fmla="*/ 645 w 1481"/>
                <a:gd name="T53" fmla="*/ 163 h 199"/>
                <a:gd name="T54" fmla="*/ 495 w 1481"/>
                <a:gd name="T55" fmla="*/ 163 h 199"/>
                <a:gd name="T56" fmla="*/ 341 w 1481"/>
                <a:gd name="T57" fmla="*/ 159 h 199"/>
                <a:gd name="T58" fmla="*/ 202 w 1481"/>
                <a:gd name="T59" fmla="*/ 159 h 199"/>
                <a:gd name="T60" fmla="*/ 88 w 1481"/>
                <a:gd name="T61" fmla="*/ 159 h 199"/>
                <a:gd name="T62" fmla="*/ 17 w 1481"/>
                <a:gd name="T63" fmla="*/ 159 h 1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1"/>
                <a:gd name="T97" fmla="*/ 0 h 199"/>
                <a:gd name="T98" fmla="*/ 1481 w 1481"/>
                <a:gd name="T99" fmla="*/ 199 h 1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1" h="199">
                  <a:moveTo>
                    <a:pt x="0" y="159"/>
                  </a:moveTo>
                  <a:lnTo>
                    <a:pt x="11" y="147"/>
                  </a:lnTo>
                  <a:lnTo>
                    <a:pt x="26" y="135"/>
                  </a:lnTo>
                  <a:lnTo>
                    <a:pt x="43" y="115"/>
                  </a:lnTo>
                  <a:lnTo>
                    <a:pt x="60" y="95"/>
                  </a:lnTo>
                  <a:lnTo>
                    <a:pt x="77" y="75"/>
                  </a:lnTo>
                  <a:lnTo>
                    <a:pt x="94" y="55"/>
                  </a:lnTo>
                  <a:lnTo>
                    <a:pt x="108" y="40"/>
                  </a:lnTo>
                  <a:lnTo>
                    <a:pt x="117" y="28"/>
                  </a:lnTo>
                  <a:lnTo>
                    <a:pt x="273" y="75"/>
                  </a:lnTo>
                  <a:lnTo>
                    <a:pt x="409" y="107"/>
                  </a:lnTo>
                  <a:lnTo>
                    <a:pt x="529" y="123"/>
                  </a:lnTo>
                  <a:lnTo>
                    <a:pt x="634" y="123"/>
                  </a:lnTo>
                  <a:lnTo>
                    <a:pt x="728" y="115"/>
                  </a:lnTo>
                  <a:lnTo>
                    <a:pt x="810" y="99"/>
                  </a:lnTo>
                  <a:lnTo>
                    <a:pt x="881" y="79"/>
                  </a:lnTo>
                  <a:lnTo>
                    <a:pt x="949" y="55"/>
                  </a:lnTo>
                  <a:lnTo>
                    <a:pt x="1009" y="36"/>
                  </a:lnTo>
                  <a:lnTo>
                    <a:pt x="1069" y="16"/>
                  </a:lnTo>
                  <a:lnTo>
                    <a:pt x="1125" y="4"/>
                  </a:lnTo>
                  <a:lnTo>
                    <a:pt x="1185" y="0"/>
                  </a:lnTo>
                  <a:lnTo>
                    <a:pt x="1250" y="8"/>
                  </a:lnTo>
                  <a:lnTo>
                    <a:pt x="1319" y="28"/>
                  </a:lnTo>
                  <a:lnTo>
                    <a:pt x="1395" y="67"/>
                  </a:lnTo>
                  <a:lnTo>
                    <a:pt x="1481" y="123"/>
                  </a:lnTo>
                  <a:lnTo>
                    <a:pt x="1469" y="131"/>
                  </a:lnTo>
                  <a:lnTo>
                    <a:pt x="1455" y="143"/>
                  </a:lnTo>
                  <a:lnTo>
                    <a:pt x="1441" y="151"/>
                  </a:lnTo>
                  <a:lnTo>
                    <a:pt x="1427" y="163"/>
                  </a:lnTo>
                  <a:lnTo>
                    <a:pt x="1415" y="175"/>
                  </a:lnTo>
                  <a:lnTo>
                    <a:pt x="1404" y="183"/>
                  </a:lnTo>
                  <a:lnTo>
                    <a:pt x="1393" y="191"/>
                  </a:lnTo>
                  <a:lnTo>
                    <a:pt x="1387" y="199"/>
                  </a:lnTo>
                  <a:lnTo>
                    <a:pt x="1367" y="175"/>
                  </a:lnTo>
                  <a:lnTo>
                    <a:pt x="1344" y="155"/>
                  </a:lnTo>
                  <a:lnTo>
                    <a:pt x="1319" y="139"/>
                  </a:lnTo>
                  <a:lnTo>
                    <a:pt x="1293" y="127"/>
                  </a:lnTo>
                  <a:lnTo>
                    <a:pt x="1265" y="115"/>
                  </a:lnTo>
                  <a:lnTo>
                    <a:pt x="1236" y="107"/>
                  </a:lnTo>
                  <a:lnTo>
                    <a:pt x="1208" y="103"/>
                  </a:lnTo>
                  <a:lnTo>
                    <a:pt x="1177" y="99"/>
                  </a:lnTo>
                  <a:lnTo>
                    <a:pt x="1145" y="99"/>
                  </a:lnTo>
                  <a:lnTo>
                    <a:pt x="1114" y="99"/>
                  </a:lnTo>
                  <a:lnTo>
                    <a:pt x="1080" y="103"/>
                  </a:lnTo>
                  <a:lnTo>
                    <a:pt x="1049" y="111"/>
                  </a:lnTo>
                  <a:lnTo>
                    <a:pt x="1017" y="123"/>
                  </a:lnTo>
                  <a:lnTo>
                    <a:pt x="986" y="131"/>
                  </a:lnTo>
                  <a:lnTo>
                    <a:pt x="955" y="147"/>
                  </a:lnTo>
                  <a:lnTo>
                    <a:pt x="926" y="163"/>
                  </a:lnTo>
                  <a:lnTo>
                    <a:pt x="890" y="163"/>
                  </a:lnTo>
                  <a:lnTo>
                    <a:pt x="838" y="163"/>
                  </a:lnTo>
                  <a:lnTo>
                    <a:pt x="782" y="163"/>
                  </a:lnTo>
                  <a:lnTo>
                    <a:pt x="716" y="163"/>
                  </a:lnTo>
                  <a:lnTo>
                    <a:pt x="645" y="163"/>
                  </a:lnTo>
                  <a:lnTo>
                    <a:pt x="571" y="163"/>
                  </a:lnTo>
                  <a:lnTo>
                    <a:pt x="495" y="163"/>
                  </a:lnTo>
                  <a:lnTo>
                    <a:pt x="418" y="159"/>
                  </a:lnTo>
                  <a:lnTo>
                    <a:pt x="341" y="159"/>
                  </a:lnTo>
                  <a:lnTo>
                    <a:pt x="267" y="159"/>
                  </a:lnTo>
                  <a:lnTo>
                    <a:pt x="202" y="159"/>
                  </a:lnTo>
                  <a:lnTo>
                    <a:pt x="139" y="159"/>
                  </a:lnTo>
                  <a:lnTo>
                    <a:pt x="88" y="159"/>
                  </a:lnTo>
                  <a:lnTo>
                    <a:pt x="45" y="159"/>
                  </a:lnTo>
                  <a:lnTo>
                    <a:pt x="17" y="159"/>
                  </a:lnTo>
                  <a:lnTo>
                    <a:pt x="0" y="15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2" name="Freeform 7"/>
            <p:cNvSpPr>
              <a:spLocks/>
            </p:cNvSpPr>
            <p:nvPr/>
          </p:nvSpPr>
          <p:spPr bwMode="auto">
            <a:xfrm>
              <a:off x="2739" y="2416"/>
              <a:ext cx="1475" cy="307"/>
            </a:xfrm>
            <a:custGeom>
              <a:avLst/>
              <a:gdLst>
                <a:gd name="T0" fmla="*/ 0 w 1475"/>
                <a:gd name="T1" fmla="*/ 227 h 307"/>
                <a:gd name="T2" fmla="*/ 96 w 1475"/>
                <a:gd name="T3" fmla="*/ 140 h 307"/>
                <a:gd name="T4" fmla="*/ 190 w 1475"/>
                <a:gd name="T5" fmla="*/ 76 h 307"/>
                <a:gd name="T6" fmla="*/ 284 w 1475"/>
                <a:gd name="T7" fmla="*/ 32 h 307"/>
                <a:gd name="T8" fmla="*/ 375 w 1475"/>
                <a:gd name="T9" fmla="*/ 8 h 307"/>
                <a:gd name="T10" fmla="*/ 466 w 1475"/>
                <a:gd name="T11" fmla="*/ 0 h 307"/>
                <a:gd name="T12" fmla="*/ 554 w 1475"/>
                <a:gd name="T13" fmla="*/ 4 h 307"/>
                <a:gd name="T14" fmla="*/ 642 w 1475"/>
                <a:gd name="T15" fmla="*/ 16 h 307"/>
                <a:gd name="T16" fmla="*/ 727 w 1475"/>
                <a:gd name="T17" fmla="*/ 36 h 307"/>
                <a:gd name="T18" fmla="*/ 809 w 1475"/>
                <a:gd name="T19" fmla="*/ 60 h 307"/>
                <a:gd name="T20" fmla="*/ 889 w 1475"/>
                <a:gd name="T21" fmla="*/ 84 h 307"/>
                <a:gd name="T22" fmla="*/ 969 w 1475"/>
                <a:gd name="T23" fmla="*/ 108 h 307"/>
                <a:gd name="T24" fmla="*/ 1043 w 1475"/>
                <a:gd name="T25" fmla="*/ 128 h 307"/>
                <a:gd name="T26" fmla="*/ 1116 w 1475"/>
                <a:gd name="T27" fmla="*/ 140 h 307"/>
                <a:gd name="T28" fmla="*/ 1185 w 1475"/>
                <a:gd name="T29" fmla="*/ 140 h 307"/>
                <a:gd name="T30" fmla="*/ 1253 w 1475"/>
                <a:gd name="T31" fmla="*/ 124 h 307"/>
                <a:gd name="T32" fmla="*/ 1315 w 1475"/>
                <a:gd name="T33" fmla="*/ 96 h 307"/>
                <a:gd name="T34" fmla="*/ 1330 w 1475"/>
                <a:gd name="T35" fmla="*/ 112 h 307"/>
                <a:gd name="T36" fmla="*/ 1344 w 1475"/>
                <a:gd name="T37" fmla="*/ 132 h 307"/>
                <a:gd name="T38" fmla="*/ 1361 w 1475"/>
                <a:gd name="T39" fmla="*/ 155 h 307"/>
                <a:gd name="T40" fmla="*/ 1384 w 1475"/>
                <a:gd name="T41" fmla="*/ 183 h 307"/>
                <a:gd name="T42" fmla="*/ 1403 w 1475"/>
                <a:gd name="T43" fmla="*/ 211 h 307"/>
                <a:gd name="T44" fmla="*/ 1426 w 1475"/>
                <a:gd name="T45" fmla="*/ 235 h 307"/>
                <a:gd name="T46" fmla="*/ 1449 w 1475"/>
                <a:gd name="T47" fmla="*/ 259 h 307"/>
                <a:gd name="T48" fmla="*/ 1475 w 1475"/>
                <a:gd name="T49" fmla="*/ 275 h 307"/>
                <a:gd name="T50" fmla="*/ 702 w 1475"/>
                <a:gd name="T51" fmla="*/ 275 h 307"/>
                <a:gd name="T52" fmla="*/ 684 w 1475"/>
                <a:gd name="T53" fmla="*/ 255 h 307"/>
                <a:gd name="T54" fmla="*/ 662 w 1475"/>
                <a:gd name="T55" fmla="*/ 235 h 307"/>
                <a:gd name="T56" fmla="*/ 630 w 1475"/>
                <a:gd name="T57" fmla="*/ 215 h 307"/>
                <a:gd name="T58" fmla="*/ 599 w 1475"/>
                <a:gd name="T59" fmla="*/ 203 h 307"/>
                <a:gd name="T60" fmla="*/ 559 w 1475"/>
                <a:gd name="T61" fmla="*/ 187 h 307"/>
                <a:gd name="T62" fmla="*/ 520 w 1475"/>
                <a:gd name="T63" fmla="*/ 179 h 307"/>
                <a:gd name="T64" fmla="*/ 474 w 1475"/>
                <a:gd name="T65" fmla="*/ 175 h 307"/>
                <a:gd name="T66" fmla="*/ 432 w 1475"/>
                <a:gd name="T67" fmla="*/ 171 h 307"/>
                <a:gd name="T68" fmla="*/ 383 w 1475"/>
                <a:gd name="T69" fmla="*/ 171 h 307"/>
                <a:gd name="T70" fmla="*/ 338 w 1475"/>
                <a:gd name="T71" fmla="*/ 179 h 307"/>
                <a:gd name="T72" fmla="*/ 292 w 1475"/>
                <a:gd name="T73" fmla="*/ 187 h 307"/>
                <a:gd name="T74" fmla="*/ 250 w 1475"/>
                <a:gd name="T75" fmla="*/ 199 h 307"/>
                <a:gd name="T76" fmla="*/ 207 w 1475"/>
                <a:gd name="T77" fmla="*/ 219 h 307"/>
                <a:gd name="T78" fmla="*/ 167 w 1475"/>
                <a:gd name="T79" fmla="*/ 243 h 307"/>
                <a:gd name="T80" fmla="*/ 133 w 1475"/>
                <a:gd name="T81" fmla="*/ 271 h 307"/>
                <a:gd name="T82" fmla="*/ 102 w 1475"/>
                <a:gd name="T83" fmla="*/ 307 h 307"/>
                <a:gd name="T84" fmla="*/ 93 w 1475"/>
                <a:gd name="T85" fmla="*/ 295 h 307"/>
                <a:gd name="T86" fmla="*/ 82 w 1475"/>
                <a:gd name="T87" fmla="*/ 283 h 307"/>
                <a:gd name="T88" fmla="*/ 71 w 1475"/>
                <a:gd name="T89" fmla="*/ 275 h 307"/>
                <a:gd name="T90" fmla="*/ 59 w 1475"/>
                <a:gd name="T91" fmla="*/ 263 h 307"/>
                <a:gd name="T92" fmla="*/ 45 w 1475"/>
                <a:gd name="T93" fmla="*/ 251 h 307"/>
                <a:gd name="T94" fmla="*/ 34 w 1475"/>
                <a:gd name="T95" fmla="*/ 243 h 307"/>
                <a:gd name="T96" fmla="*/ 17 w 1475"/>
                <a:gd name="T97" fmla="*/ 235 h 307"/>
                <a:gd name="T98" fmla="*/ 0 w 1475"/>
                <a:gd name="T99" fmla="*/ 227 h 3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75"/>
                <a:gd name="T151" fmla="*/ 0 h 307"/>
                <a:gd name="T152" fmla="*/ 1475 w 1475"/>
                <a:gd name="T153" fmla="*/ 307 h 30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75" h="307">
                  <a:moveTo>
                    <a:pt x="0" y="227"/>
                  </a:moveTo>
                  <a:lnTo>
                    <a:pt x="96" y="140"/>
                  </a:lnTo>
                  <a:lnTo>
                    <a:pt x="190" y="76"/>
                  </a:lnTo>
                  <a:lnTo>
                    <a:pt x="284" y="32"/>
                  </a:lnTo>
                  <a:lnTo>
                    <a:pt x="375" y="8"/>
                  </a:lnTo>
                  <a:lnTo>
                    <a:pt x="466" y="0"/>
                  </a:lnTo>
                  <a:lnTo>
                    <a:pt x="554" y="4"/>
                  </a:lnTo>
                  <a:lnTo>
                    <a:pt x="642" y="16"/>
                  </a:lnTo>
                  <a:lnTo>
                    <a:pt x="727" y="36"/>
                  </a:lnTo>
                  <a:lnTo>
                    <a:pt x="809" y="60"/>
                  </a:lnTo>
                  <a:lnTo>
                    <a:pt x="889" y="84"/>
                  </a:lnTo>
                  <a:lnTo>
                    <a:pt x="969" y="108"/>
                  </a:lnTo>
                  <a:lnTo>
                    <a:pt x="1043" y="128"/>
                  </a:lnTo>
                  <a:lnTo>
                    <a:pt x="1116" y="140"/>
                  </a:lnTo>
                  <a:lnTo>
                    <a:pt x="1185" y="140"/>
                  </a:lnTo>
                  <a:lnTo>
                    <a:pt x="1253" y="124"/>
                  </a:lnTo>
                  <a:lnTo>
                    <a:pt x="1315" y="96"/>
                  </a:lnTo>
                  <a:lnTo>
                    <a:pt x="1330" y="112"/>
                  </a:lnTo>
                  <a:lnTo>
                    <a:pt x="1344" y="132"/>
                  </a:lnTo>
                  <a:lnTo>
                    <a:pt x="1361" y="155"/>
                  </a:lnTo>
                  <a:lnTo>
                    <a:pt x="1384" y="183"/>
                  </a:lnTo>
                  <a:lnTo>
                    <a:pt x="1403" y="211"/>
                  </a:lnTo>
                  <a:lnTo>
                    <a:pt x="1426" y="235"/>
                  </a:lnTo>
                  <a:lnTo>
                    <a:pt x="1449" y="259"/>
                  </a:lnTo>
                  <a:lnTo>
                    <a:pt x="1475" y="275"/>
                  </a:lnTo>
                  <a:lnTo>
                    <a:pt x="702" y="275"/>
                  </a:lnTo>
                  <a:lnTo>
                    <a:pt x="684" y="255"/>
                  </a:lnTo>
                  <a:lnTo>
                    <a:pt x="662" y="235"/>
                  </a:lnTo>
                  <a:lnTo>
                    <a:pt x="630" y="215"/>
                  </a:lnTo>
                  <a:lnTo>
                    <a:pt x="599" y="203"/>
                  </a:lnTo>
                  <a:lnTo>
                    <a:pt x="559" y="187"/>
                  </a:lnTo>
                  <a:lnTo>
                    <a:pt x="520" y="179"/>
                  </a:lnTo>
                  <a:lnTo>
                    <a:pt x="474" y="175"/>
                  </a:lnTo>
                  <a:lnTo>
                    <a:pt x="432" y="171"/>
                  </a:lnTo>
                  <a:lnTo>
                    <a:pt x="383" y="171"/>
                  </a:lnTo>
                  <a:lnTo>
                    <a:pt x="338" y="179"/>
                  </a:lnTo>
                  <a:lnTo>
                    <a:pt x="292" y="187"/>
                  </a:lnTo>
                  <a:lnTo>
                    <a:pt x="250" y="199"/>
                  </a:lnTo>
                  <a:lnTo>
                    <a:pt x="207" y="219"/>
                  </a:lnTo>
                  <a:lnTo>
                    <a:pt x="167" y="243"/>
                  </a:lnTo>
                  <a:lnTo>
                    <a:pt x="133" y="271"/>
                  </a:lnTo>
                  <a:lnTo>
                    <a:pt x="102" y="307"/>
                  </a:lnTo>
                  <a:lnTo>
                    <a:pt x="93" y="295"/>
                  </a:lnTo>
                  <a:lnTo>
                    <a:pt x="82" y="283"/>
                  </a:lnTo>
                  <a:lnTo>
                    <a:pt x="71" y="275"/>
                  </a:lnTo>
                  <a:lnTo>
                    <a:pt x="59" y="263"/>
                  </a:lnTo>
                  <a:lnTo>
                    <a:pt x="45" y="251"/>
                  </a:lnTo>
                  <a:lnTo>
                    <a:pt x="34" y="243"/>
                  </a:lnTo>
                  <a:lnTo>
                    <a:pt x="17" y="235"/>
                  </a:lnTo>
                  <a:lnTo>
                    <a:pt x="0" y="227"/>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3" name="Freeform 8"/>
            <p:cNvSpPr>
              <a:spLocks/>
            </p:cNvSpPr>
            <p:nvPr/>
          </p:nvSpPr>
          <p:spPr bwMode="auto">
            <a:xfrm>
              <a:off x="2730" y="2305"/>
              <a:ext cx="1324" cy="334"/>
            </a:xfrm>
            <a:custGeom>
              <a:avLst/>
              <a:gdLst>
                <a:gd name="T0" fmla="*/ 0 w 1324"/>
                <a:gd name="T1" fmla="*/ 235 h 334"/>
                <a:gd name="T2" fmla="*/ 74 w 1324"/>
                <a:gd name="T3" fmla="*/ 143 h 334"/>
                <a:gd name="T4" fmla="*/ 156 w 1324"/>
                <a:gd name="T5" fmla="*/ 76 h 334"/>
                <a:gd name="T6" fmla="*/ 241 w 1324"/>
                <a:gd name="T7" fmla="*/ 32 h 334"/>
                <a:gd name="T8" fmla="*/ 329 w 1324"/>
                <a:gd name="T9" fmla="*/ 8 h 334"/>
                <a:gd name="T10" fmla="*/ 423 w 1324"/>
                <a:gd name="T11" fmla="*/ 0 h 334"/>
                <a:gd name="T12" fmla="*/ 517 w 1324"/>
                <a:gd name="T13" fmla="*/ 4 h 334"/>
                <a:gd name="T14" fmla="*/ 611 w 1324"/>
                <a:gd name="T15" fmla="*/ 20 h 334"/>
                <a:gd name="T16" fmla="*/ 705 w 1324"/>
                <a:gd name="T17" fmla="*/ 40 h 334"/>
                <a:gd name="T18" fmla="*/ 796 w 1324"/>
                <a:gd name="T19" fmla="*/ 68 h 334"/>
                <a:gd name="T20" fmla="*/ 884 w 1324"/>
                <a:gd name="T21" fmla="*/ 99 h 334"/>
                <a:gd name="T22" fmla="*/ 969 w 1324"/>
                <a:gd name="T23" fmla="*/ 127 h 334"/>
                <a:gd name="T24" fmla="*/ 1048 w 1324"/>
                <a:gd name="T25" fmla="*/ 151 h 334"/>
                <a:gd name="T26" fmla="*/ 1122 w 1324"/>
                <a:gd name="T27" fmla="*/ 167 h 334"/>
                <a:gd name="T28" fmla="*/ 1191 w 1324"/>
                <a:gd name="T29" fmla="*/ 175 h 334"/>
                <a:gd name="T30" fmla="*/ 1250 w 1324"/>
                <a:gd name="T31" fmla="*/ 167 h 334"/>
                <a:gd name="T32" fmla="*/ 1299 w 1324"/>
                <a:gd name="T33" fmla="*/ 147 h 334"/>
                <a:gd name="T34" fmla="*/ 1324 w 1324"/>
                <a:gd name="T35" fmla="*/ 199 h 334"/>
                <a:gd name="T36" fmla="*/ 1264 w 1324"/>
                <a:gd name="T37" fmla="*/ 227 h 334"/>
                <a:gd name="T38" fmla="*/ 1202 w 1324"/>
                <a:gd name="T39" fmla="*/ 235 h 334"/>
                <a:gd name="T40" fmla="*/ 1134 w 1324"/>
                <a:gd name="T41" fmla="*/ 231 h 334"/>
                <a:gd name="T42" fmla="*/ 1063 w 1324"/>
                <a:gd name="T43" fmla="*/ 219 h 334"/>
                <a:gd name="T44" fmla="*/ 989 w 1324"/>
                <a:gd name="T45" fmla="*/ 199 h 334"/>
                <a:gd name="T46" fmla="*/ 912 w 1324"/>
                <a:gd name="T47" fmla="*/ 171 h 334"/>
                <a:gd name="T48" fmla="*/ 832 w 1324"/>
                <a:gd name="T49" fmla="*/ 147 h 334"/>
                <a:gd name="T50" fmla="*/ 747 w 1324"/>
                <a:gd name="T51" fmla="*/ 119 h 334"/>
                <a:gd name="T52" fmla="*/ 662 w 1324"/>
                <a:gd name="T53" fmla="*/ 99 h 334"/>
                <a:gd name="T54" fmla="*/ 574 w 1324"/>
                <a:gd name="T55" fmla="*/ 87 h 334"/>
                <a:gd name="T56" fmla="*/ 483 w 1324"/>
                <a:gd name="T57" fmla="*/ 83 h 334"/>
                <a:gd name="T58" fmla="*/ 389 w 1324"/>
                <a:gd name="T59" fmla="*/ 95 h 334"/>
                <a:gd name="T60" fmla="*/ 295 w 1324"/>
                <a:gd name="T61" fmla="*/ 123 h 334"/>
                <a:gd name="T62" fmla="*/ 199 w 1324"/>
                <a:gd name="T63" fmla="*/ 171 h 334"/>
                <a:gd name="T64" fmla="*/ 99 w 1324"/>
                <a:gd name="T65" fmla="*/ 239 h 334"/>
                <a:gd name="T66" fmla="*/ 0 w 1324"/>
                <a:gd name="T67" fmla="*/ 334 h 334"/>
                <a:gd name="T68" fmla="*/ 3 w 1324"/>
                <a:gd name="T69" fmla="*/ 314 h 334"/>
                <a:gd name="T70" fmla="*/ 3 w 1324"/>
                <a:gd name="T71" fmla="*/ 290 h 334"/>
                <a:gd name="T72" fmla="*/ 3 w 1324"/>
                <a:gd name="T73" fmla="*/ 263 h 334"/>
                <a:gd name="T74" fmla="*/ 0 w 1324"/>
                <a:gd name="T75" fmla="*/ 235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4"/>
                <a:gd name="T115" fmla="*/ 0 h 334"/>
                <a:gd name="T116" fmla="*/ 1324 w 132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4" h="334">
                  <a:moveTo>
                    <a:pt x="0" y="235"/>
                  </a:moveTo>
                  <a:lnTo>
                    <a:pt x="74" y="143"/>
                  </a:lnTo>
                  <a:lnTo>
                    <a:pt x="156" y="76"/>
                  </a:lnTo>
                  <a:lnTo>
                    <a:pt x="241" y="32"/>
                  </a:lnTo>
                  <a:lnTo>
                    <a:pt x="329" y="8"/>
                  </a:lnTo>
                  <a:lnTo>
                    <a:pt x="423" y="0"/>
                  </a:lnTo>
                  <a:lnTo>
                    <a:pt x="517" y="4"/>
                  </a:lnTo>
                  <a:lnTo>
                    <a:pt x="611" y="20"/>
                  </a:lnTo>
                  <a:lnTo>
                    <a:pt x="705" y="40"/>
                  </a:lnTo>
                  <a:lnTo>
                    <a:pt x="796" y="68"/>
                  </a:lnTo>
                  <a:lnTo>
                    <a:pt x="884" y="99"/>
                  </a:lnTo>
                  <a:lnTo>
                    <a:pt x="969" y="127"/>
                  </a:lnTo>
                  <a:lnTo>
                    <a:pt x="1048" y="151"/>
                  </a:lnTo>
                  <a:lnTo>
                    <a:pt x="1122" y="167"/>
                  </a:lnTo>
                  <a:lnTo>
                    <a:pt x="1191" y="175"/>
                  </a:lnTo>
                  <a:lnTo>
                    <a:pt x="1250" y="167"/>
                  </a:lnTo>
                  <a:lnTo>
                    <a:pt x="1299" y="147"/>
                  </a:lnTo>
                  <a:lnTo>
                    <a:pt x="1324" y="199"/>
                  </a:lnTo>
                  <a:lnTo>
                    <a:pt x="1264" y="227"/>
                  </a:lnTo>
                  <a:lnTo>
                    <a:pt x="1202" y="235"/>
                  </a:lnTo>
                  <a:lnTo>
                    <a:pt x="1134" y="231"/>
                  </a:lnTo>
                  <a:lnTo>
                    <a:pt x="1063" y="219"/>
                  </a:lnTo>
                  <a:lnTo>
                    <a:pt x="989" y="199"/>
                  </a:lnTo>
                  <a:lnTo>
                    <a:pt x="912" y="171"/>
                  </a:lnTo>
                  <a:lnTo>
                    <a:pt x="832" y="147"/>
                  </a:lnTo>
                  <a:lnTo>
                    <a:pt x="747" y="119"/>
                  </a:lnTo>
                  <a:lnTo>
                    <a:pt x="662" y="99"/>
                  </a:lnTo>
                  <a:lnTo>
                    <a:pt x="574" y="87"/>
                  </a:lnTo>
                  <a:lnTo>
                    <a:pt x="483" y="83"/>
                  </a:lnTo>
                  <a:lnTo>
                    <a:pt x="389" y="95"/>
                  </a:lnTo>
                  <a:lnTo>
                    <a:pt x="295" y="123"/>
                  </a:lnTo>
                  <a:lnTo>
                    <a:pt x="199" y="171"/>
                  </a:lnTo>
                  <a:lnTo>
                    <a:pt x="99" y="239"/>
                  </a:lnTo>
                  <a:lnTo>
                    <a:pt x="0" y="334"/>
                  </a:lnTo>
                  <a:lnTo>
                    <a:pt x="3" y="314"/>
                  </a:lnTo>
                  <a:lnTo>
                    <a:pt x="3" y="290"/>
                  </a:lnTo>
                  <a:lnTo>
                    <a:pt x="3" y="263"/>
                  </a:lnTo>
                  <a:lnTo>
                    <a:pt x="0" y="235"/>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4" name="Freeform 9"/>
            <p:cNvSpPr>
              <a:spLocks/>
            </p:cNvSpPr>
            <p:nvPr/>
          </p:nvSpPr>
          <p:spPr bwMode="auto">
            <a:xfrm>
              <a:off x="2922" y="2627"/>
              <a:ext cx="466" cy="68"/>
            </a:xfrm>
            <a:custGeom>
              <a:avLst/>
              <a:gdLst>
                <a:gd name="T0" fmla="*/ 466 w 466"/>
                <a:gd name="T1" fmla="*/ 68 h 68"/>
                <a:gd name="T2" fmla="*/ 0 w 466"/>
                <a:gd name="T3" fmla="*/ 68 h 68"/>
                <a:gd name="T4" fmla="*/ 23 w 466"/>
                <a:gd name="T5" fmla="*/ 52 h 68"/>
                <a:gd name="T6" fmla="*/ 49 w 466"/>
                <a:gd name="T7" fmla="*/ 36 h 68"/>
                <a:gd name="T8" fmla="*/ 77 w 466"/>
                <a:gd name="T9" fmla="*/ 24 h 68"/>
                <a:gd name="T10" fmla="*/ 108 w 466"/>
                <a:gd name="T11" fmla="*/ 16 h 68"/>
                <a:gd name="T12" fmla="*/ 140 w 466"/>
                <a:gd name="T13" fmla="*/ 8 h 68"/>
                <a:gd name="T14" fmla="*/ 171 w 466"/>
                <a:gd name="T15" fmla="*/ 4 h 68"/>
                <a:gd name="T16" fmla="*/ 205 w 466"/>
                <a:gd name="T17" fmla="*/ 0 h 68"/>
                <a:gd name="T18" fmla="*/ 239 w 466"/>
                <a:gd name="T19" fmla="*/ 0 h 68"/>
                <a:gd name="T20" fmla="*/ 273 w 466"/>
                <a:gd name="T21" fmla="*/ 4 h 68"/>
                <a:gd name="T22" fmla="*/ 304 w 466"/>
                <a:gd name="T23" fmla="*/ 8 h 68"/>
                <a:gd name="T24" fmla="*/ 336 w 466"/>
                <a:gd name="T25" fmla="*/ 12 h 68"/>
                <a:gd name="T26" fmla="*/ 367 w 466"/>
                <a:gd name="T27" fmla="*/ 20 h 68"/>
                <a:gd name="T28" fmla="*/ 395 w 466"/>
                <a:gd name="T29" fmla="*/ 28 h 68"/>
                <a:gd name="T30" fmla="*/ 421 w 466"/>
                <a:gd name="T31" fmla="*/ 40 h 68"/>
                <a:gd name="T32" fmla="*/ 446 w 466"/>
                <a:gd name="T33" fmla="*/ 52 h 68"/>
                <a:gd name="T34" fmla="*/ 466 w 466"/>
                <a:gd name="T35" fmla="*/ 6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6"/>
                <a:gd name="T55" fmla="*/ 0 h 68"/>
                <a:gd name="T56" fmla="*/ 466 w 466"/>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6" h="68">
                  <a:moveTo>
                    <a:pt x="466" y="68"/>
                  </a:moveTo>
                  <a:lnTo>
                    <a:pt x="0" y="68"/>
                  </a:lnTo>
                  <a:lnTo>
                    <a:pt x="23" y="52"/>
                  </a:lnTo>
                  <a:lnTo>
                    <a:pt x="49" y="36"/>
                  </a:lnTo>
                  <a:lnTo>
                    <a:pt x="77" y="24"/>
                  </a:lnTo>
                  <a:lnTo>
                    <a:pt x="108" y="16"/>
                  </a:lnTo>
                  <a:lnTo>
                    <a:pt x="140" y="8"/>
                  </a:lnTo>
                  <a:lnTo>
                    <a:pt x="171" y="4"/>
                  </a:lnTo>
                  <a:lnTo>
                    <a:pt x="205" y="0"/>
                  </a:lnTo>
                  <a:lnTo>
                    <a:pt x="239" y="0"/>
                  </a:lnTo>
                  <a:lnTo>
                    <a:pt x="273" y="4"/>
                  </a:lnTo>
                  <a:lnTo>
                    <a:pt x="304" y="8"/>
                  </a:lnTo>
                  <a:lnTo>
                    <a:pt x="336" y="12"/>
                  </a:lnTo>
                  <a:lnTo>
                    <a:pt x="367" y="20"/>
                  </a:lnTo>
                  <a:lnTo>
                    <a:pt x="395" y="28"/>
                  </a:lnTo>
                  <a:lnTo>
                    <a:pt x="421" y="40"/>
                  </a:lnTo>
                  <a:lnTo>
                    <a:pt x="446" y="52"/>
                  </a:lnTo>
                  <a:lnTo>
                    <a:pt x="466" y="68"/>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5" name="Freeform 10"/>
            <p:cNvSpPr>
              <a:spLocks/>
            </p:cNvSpPr>
            <p:nvPr/>
          </p:nvSpPr>
          <p:spPr bwMode="auto">
            <a:xfrm>
              <a:off x="2225" y="2656"/>
              <a:ext cx="253" cy="28"/>
            </a:xfrm>
            <a:custGeom>
              <a:avLst/>
              <a:gdLst>
                <a:gd name="T0" fmla="*/ 0 w 253"/>
                <a:gd name="T1" fmla="*/ 24 h 28"/>
                <a:gd name="T2" fmla="*/ 31 w 253"/>
                <a:gd name="T3" fmla="*/ 12 h 28"/>
                <a:gd name="T4" fmla="*/ 65 w 253"/>
                <a:gd name="T5" fmla="*/ 8 h 28"/>
                <a:gd name="T6" fmla="*/ 102 w 253"/>
                <a:gd name="T7" fmla="*/ 4 h 28"/>
                <a:gd name="T8" fmla="*/ 139 w 253"/>
                <a:gd name="T9" fmla="*/ 0 h 28"/>
                <a:gd name="T10" fmla="*/ 173 w 253"/>
                <a:gd name="T11" fmla="*/ 4 h 28"/>
                <a:gd name="T12" fmla="*/ 205 w 253"/>
                <a:gd name="T13" fmla="*/ 8 h 28"/>
                <a:gd name="T14" fmla="*/ 230 w 253"/>
                <a:gd name="T15" fmla="*/ 16 h 28"/>
                <a:gd name="T16" fmla="*/ 253 w 253"/>
                <a:gd name="T17" fmla="*/ 28 h 28"/>
                <a:gd name="T18" fmla="*/ 0 w 253"/>
                <a:gd name="T19" fmla="*/ 24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28"/>
                <a:gd name="T32" fmla="*/ 253 w 253"/>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28">
                  <a:moveTo>
                    <a:pt x="0" y="24"/>
                  </a:moveTo>
                  <a:lnTo>
                    <a:pt x="31" y="12"/>
                  </a:lnTo>
                  <a:lnTo>
                    <a:pt x="65" y="8"/>
                  </a:lnTo>
                  <a:lnTo>
                    <a:pt x="102" y="4"/>
                  </a:lnTo>
                  <a:lnTo>
                    <a:pt x="139" y="0"/>
                  </a:lnTo>
                  <a:lnTo>
                    <a:pt x="173" y="4"/>
                  </a:lnTo>
                  <a:lnTo>
                    <a:pt x="205" y="8"/>
                  </a:lnTo>
                  <a:lnTo>
                    <a:pt x="230" y="16"/>
                  </a:lnTo>
                  <a:lnTo>
                    <a:pt x="253" y="28"/>
                  </a:lnTo>
                  <a:lnTo>
                    <a:pt x="0" y="2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6" name="Freeform 11"/>
            <p:cNvSpPr>
              <a:spLocks/>
            </p:cNvSpPr>
            <p:nvPr/>
          </p:nvSpPr>
          <p:spPr bwMode="auto">
            <a:xfrm>
              <a:off x="3829" y="1087"/>
              <a:ext cx="469" cy="1664"/>
            </a:xfrm>
            <a:custGeom>
              <a:avLst/>
              <a:gdLst>
                <a:gd name="T0" fmla="*/ 0 w 469"/>
                <a:gd name="T1" fmla="*/ 0 h 1664"/>
                <a:gd name="T2" fmla="*/ 242 w 469"/>
                <a:gd name="T3" fmla="*/ 1377 h 1664"/>
                <a:gd name="T4" fmla="*/ 253 w 469"/>
                <a:gd name="T5" fmla="*/ 1397 h 1664"/>
                <a:gd name="T6" fmla="*/ 273 w 469"/>
                <a:gd name="T7" fmla="*/ 1429 h 1664"/>
                <a:gd name="T8" fmla="*/ 299 w 469"/>
                <a:gd name="T9" fmla="*/ 1469 h 1664"/>
                <a:gd name="T10" fmla="*/ 327 w 469"/>
                <a:gd name="T11" fmla="*/ 1509 h 1664"/>
                <a:gd name="T12" fmla="*/ 358 w 469"/>
                <a:gd name="T13" fmla="*/ 1552 h 1664"/>
                <a:gd name="T14" fmla="*/ 395 w 469"/>
                <a:gd name="T15" fmla="*/ 1596 h 1664"/>
                <a:gd name="T16" fmla="*/ 432 w 469"/>
                <a:gd name="T17" fmla="*/ 1632 h 1664"/>
                <a:gd name="T18" fmla="*/ 469 w 469"/>
                <a:gd name="T19" fmla="*/ 1664 h 1664"/>
                <a:gd name="T20" fmla="*/ 111 w 469"/>
                <a:gd name="T21" fmla="*/ 191 h 1664"/>
                <a:gd name="T22" fmla="*/ 100 w 469"/>
                <a:gd name="T23" fmla="*/ 175 h 1664"/>
                <a:gd name="T24" fmla="*/ 85 w 469"/>
                <a:gd name="T25" fmla="*/ 151 h 1664"/>
                <a:gd name="T26" fmla="*/ 68 w 469"/>
                <a:gd name="T27" fmla="*/ 128 h 1664"/>
                <a:gd name="T28" fmla="*/ 51 w 469"/>
                <a:gd name="T29" fmla="*/ 100 h 1664"/>
                <a:gd name="T30" fmla="*/ 37 w 469"/>
                <a:gd name="T31" fmla="*/ 72 h 1664"/>
                <a:gd name="T32" fmla="*/ 23 w 469"/>
                <a:gd name="T33" fmla="*/ 48 h 1664"/>
                <a:gd name="T34" fmla="*/ 9 w 469"/>
                <a:gd name="T35" fmla="*/ 20 h 1664"/>
                <a:gd name="T36" fmla="*/ 0 w 469"/>
                <a:gd name="T37" fmla="*/ 0 h 16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9"/>
                <a:gd name="T58" fmla="*/ 0 h 1664"/>
                <a:gd name="T59" fmla="*/ 469 w 469"/>
                <a:gd name="T60" fmla="*/ 1664 h 16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9" h="1664">
                  <a:moveTo>
                    <a:pt x="0" y="0"/>
                  </a:moveTo>
                  <a:lnTo>
                    <a:pt x="242" y="1377"/>
                  </a:lnTo>
                  <a:lnTo>
                    <a:pt x="253" y="1397"/>
                  </a:lnTo>
                  <a:lnTo>
                    <a:pt x="273" y="1429"/>
                  </a:lnTo>
                  <a:lnTo>
                    <a:pt x="299" y="1469"/>
                  </a:lnTo>
                  <a:lnTo>
                    <a:pt x="327" y="1509"/>
                  </a:lnTo>
                  <a:lnTo>
                    <a:pt x="358" y="1552"/>
                  </a:lnTo>
                  <a:lnTo>
                    <a:pt x="395" y="1596"/>
                  </a:lnTo>
                  <a:lnTo>
                    <a:pt x="432" y="1632"/>
                  </a:lnTo>
                  <a:lnTo>
                    <a:pt x="469" y="1664"/>
                  </a:lnTo>
                  <a:lnTo>
                    <a:pt x="111" y="191"/>
                  </a:lnTo>
                  <a:lnTo>
                    <a:pt x="100" y="175"/>
                  </a:lnTo>
                  <a:lnTo>
                    <a:pt x="85" y="151"/>
                  </a:lnTo>
                  <a:lnTo>
                    <a:pt x="68" y="128"/>
                  </a:lnTo>
                  <a:lnTo>
                    <a:pt x="51" y="100"/>
                  </a:lnTo>
                  <a:lnTo>
                    <a:pt x="37" y="72"/>
                  </a:lnTo>
                  <a:lnTo>
                    <a:pt x="23" y="48"/>
                  </a:lnTo>
                  <a:lnTo>
                    <a:pt x="9" y="20"/>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7" name="Freeform 12"/>
            <p:cNvSpPr>
              <a:spLocks/>
            </p:cNvSpPr>
            <p:nvPr/>
          </p:nvSpPr>
          <p:spPr bwMode="auto">
            <a:xfrm>
              <a:off x="1400" y="987"/>
              <a:ext cx="974" cy="1472"/>
            </a:xfrm>
            <a:custGeom>
              <a:avLst/>
              <a:gdLst>
                <a:gd name="T0" fmla="*/ 244 w 974"/>
                <a:gd name="T1" fmla="*/ 0 h 1472"/>
                <a:gd name="T2" fmla="*/ 273 w 974"/>
                <a:gd name="T3" fmla="*/ 7 h 1472"/>
                <a:gd name="T4" fmla="*/ 68 w 974"/>
                <a:gd name="T5" fmla="*/ 1162 h 1472"/>
                <a:gd name="T6" fmla="*/ 91 w 974"/>
                <a:gd name="T7" fmla="*/ 1225 h 1472"/>
                <a:gd name="T8" fmla="*/ 122 w 974"/>
                <a:gd name="T9" fmla="*/ 1277 h 1472"/>
                <a:gd name="T10" fmla="*/ 156 w 974"/>
                <a:gd name="T11" fmla="*/ 1321 h 1472"/>
                <a:gd name="T12" fmla="*/ 199 w 974"/>
                <a:gd name="T13" fmla="*/ 1349 h 1472"/>
                <a:gd name="T14" fmla="*/ 244 w 974"/>
                <a:gd name="T15" fmla="*/ 1369 h 1472"/>
                <a:gd name="T16" fmla="*/ 292 w 974"/>
                <a:gd name="T17" fmla="*/ 1381 h 1472"/>
                <a:gd name="T18" fmla="*/ 344 w 974"/>
                <a:gd name="T19" fmla="*/ 1389 h 1472"/>
                <a:gd name="T20" fmla="*/ 398 w 974"/>
                <a:gd name="T21" fmla="*/ 1385 h 1472"/>
                <a:gd name="T22" fmla="*/ 452 w 974"/>
                <a:gd name="T23" fmla="*/ 1377 h 1472"/>
                <a:gd name="T24" fmla="*/ 508 w 974"/>
                <a:gd name="T25" fmla="*/ 1369 h 1472"/>
                <a:gd name="T26" fmla="*/ 562 w 974"/>
                <a:gd name="T27" fmla="*/ 1353 h 1472"/>
                <a:gd name="T28" fmla="*/ 616 w 974"/>
                <a:gd name="T29" fmla="*/ 1337 h 1472"/>
                <a:gd name="T30" fmla="*/ 670 w 974"/>
                <a:gd name="T31" fmla="*/ 1321 h 1472"/>
                <a:gd name="T32" fmla="*/ 719 w 974"/>
                <a:gd name="T33" fmla="*/ 1305 h 1472"/>
                <a:gd name="T34" fmla="*/ 767 w 974"/>
                <a:gd name="T35" fmla="*/ 1289 h 1472"/>
                <a:gd name="T36" fmla="*/ 810 w 974"/>
                <a:gd name="T37" fmla="*/ 1277 h 1472"/>
                <a:gd name="T38" fmla="*/ 830 w 974"/>
                <a:gd name="T39" fmla="*/ 1281 h 1472"/>
                <a:gd name="T40" fmla="*/ 849 w 974"/>
                <a:gd name="T41" fmla="*/ 1285 h 1472"/>
                <a:gd name="T42" fmla="*/ 869 w 974"/>
                <a:gd name="T43" fmla="*/ 1285 h 1472"/>
                <a:gd name="T44" fmla="*/ 889 w 974"/>
                <a:gd name="T45" fmla="*/ 1289 h 1472"/>
                <a:gd name="T46" fmla="*/ 906 w 974"/>
                <a:gd name="T47" fmla="*/ 1297 h 1472"/>
                <a:gd name="T48" fmla="*/ 926 w 974"/>
                <a:gd name="T49" fmla="*/ 1301 h 1472"/>
                <a:gd name="T50" fmla="*/ 949 w 974"/>
                <a:gd name="T51" fmla="*/ 1309 h 1472"/>
                <a:gd name="T52" fmla="*/ 974 w 974"/>
                <a:gd name="T53" fmla="*/ 1317 h 1472"/>
                <a:gd name="T54" fmla="*/ 898 w 974"/>
                <a:gd name="T55" fmla="*/ 1317 h 1472"/>
                <a:gd name="T56" fmla="*/ 824 w 974"/>
                <a:gd name="T57" fmla="*/ 1325 h 1472"/>
                <a:gd name="T58" fmla="*/ 758 w 974"/>
                <a:gd name="T59" fmla="*/ 1337 h 1472"/>
                <a:gd name="T60" fmla="*/ 699 w 974"/>
                <a:gd name="T61" fmla="*/ 1353 h 1472"/>
                <a:gd name="T62" fmla="*/ 642 w 974"/>
                <a:gd name="T63" fmla="*/ 1373 h 1472"/>
                <a:gd name="T64" fmla="*/ 588 w 974"/>
                <a:gd name="T65" fmla="*/ 1393 h 1472"/>
                <a:gd name="T66" fmla="*/ 534 w 974"/>
                <a:gd name="T67" fmla="*/ 1412 h 1472"/>
                <a:gd name="T68" fmla="*/ 483 w 974"/>
                <a:gd name="T69" fmla="*/ 1432 h 1472"/>
                <a:gd name="T70" fmla="*/ 432 w 974"/>
                <a:gd name="T71" fmla="*/ 1448 h 1472"/>
                <a:gd name="T72" fmla="*/ 381 w 974"/>
                <a:gd name="T73" fmla="*/ 1464 h 1472"/>
                <a:gd name="T74" fmla="*/ 327 w 974"/>
                <a:gd name="T75" fmla="*/ 1472 h 1472"/>
                <a:gd name="T76" fmla="*/ 270 w 974"/>
                <a:gd name="T77" fmla="*/ 1472 h 1472"/>
                <a:gd name="T78" fmla="*/ 210 w 974"/>
                <a:gd name="T79" fmla="*/ 1468 h 1472"/>
                <a:gd name="T80" fmla="*/ 145 w 974"/>
                <a:gd name="T81" fmla="*/ 1452 h 1472"/>
                <a:gd name="T82" fmla="*/ 76 w 974"/>
                <a:gd name="T83" fmla="*/ 1424 h 1472"/>
                <a:gd name="T84" fmla="*/ 0 w 974"/>
                <a:gd name="T85" fmla="*/ 1389 h 1472"/>
                <a:gd name="T86" fmla="*/ 244 w 974"/>
                <a:gd name="T87" fmla="*/ 0 h 14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74"/>
                <a:gd name="T133" fmla="*/ 0 h 1472"/>
                <a:gd name="T134" fmla="*/ 974 w 974"/>
                <a:gd name="T135" fmla="*/ 1472 h 14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74" h="1472">
                  <a:moveTo>
                    <a:pt x="244" y="0"/>
                  </a:moveTo>
                  <a:lnTo>
                    <a:pt x="273" y="7"/>
                  </a:lnTo>
                  <a:lnTo>
                    <a:pt x="68" y="1162"/>
                  </a:lnTo>
                  <a:lnTo>
                    <a:pt x="91" y="1225"/>
                  </a:lnTo>
                  <a:lnTo>
                    <a:pt x="122" y="1277"/>
                  </a:lnTo>
                  <a:lnTo>
                    <a:pt x="156" y="1321"/>
                  </a:lnTo>
                  <a:lnTo>
                    <a:pt x="199" y="1349"/>
                  </a:lnTo>
                  <a:lnTo>
                    <a:pt x="244" y="1369"/>
                  </a:lnTo>
                  <a:lnTo>
                    <a:pt x="292" y="1381"/>
                  </a:lnTo>
                  <a:lnTo>
                    <a:pt x="344" y="1389"/>
                  </a:lnTo>
                  <a:lnTo>
                    <a:pt x="398" y="1385"/>
                  </a:lnTo>
                  <a:lnTo>
                    <a:pt x="452" y="1377"/>
                  </a:lnTo>
                  <a:lnTo>
                    <a:pt x="508" y="1369"/>
                  </a:lnTo>
                  <a:lnTo>
                    <a:pt x="562" y="1353"/>
                  </a:lnTo>
                  <a:lnTo>
                    <a:pt x="616" y="1337"/>
                  </a:lnTo>
                  <a:lnTo>
                    <a:pt x="670" y="1321"/>
                  </a:lnTo>
                  <a:lnTo>
                    <a:pt x="719" y="1305"/>
                  </a:lnTo>
                  <a:lnTo>
                    <a:pt x="767" y="1289"/>
                  </a:lnTo>
                  <a:lnTo>
                    <a:pt x="810" y="1277"/>
                  </a:lnTo>
                  <a:lnTo>
                    <a:pt x="830" y="1281"/>
                  </a:lnTo>
                  <a:lnTo>
                    <a:pt x="849" y="1285"/>
                  </a:lnTo>
                  <a:lnTo>
                    <a:pt x="869" y="1285"/>
                  </a:lnTo>
                  <a:lnTo>
                    <a:pt x="889" y="1289"/>
                  </a:lnTo>
                  <a:lnTo>
                    <a:pt x="906" y="1297"/>
                  </a:lnTo>
                  <a:lnTo>
                    <a:pt x="926" y="1301"/>
                  </a:lnTo>
                  <a:lnTo>
                    <a:pt x="949" y="1309"/>
                  </a:lnTo>
                  <a:lnTo>
                    <a:pt x="974" y="1317"/>
                  </a:lnTo>
                  <a:lnTo>
                    <a:pt x="898" y="1317"/>
                  </a:lnTo>
                  <a:lnTo>
                    <a:pt x="824" y="1325"/>
                  </a:lnTo>
                  <a:lnTo>
                    <a:pt x="758" y="1337"/>
                  </a:lnTo>
                  <a:lnTo>
                    <a:pt x="699" y="1353"/>
                  </a:lnTo>
                  <a:lnTo>
                    <a:pt x="642" y="1373"/>
                  </a:lnTo>
                  <a:lnTo>
                    <a:pt x="588" y="1393"/>
                  </a:lnTo>
                  <a:lnTo>
                    <a:pt x="534" y="1412"/>
                  </a:lnTo>
                  <a:lnTo>
                    <a:pt x="483" y="1432"/>
                  </a:lnTo>
                  <a:lnTo>
                    <a:pt x="432" y="1448"/>
                  </a:lnTo>
                  <a:lnTo>
                    <a:pt x="381" y="1464"/>
                  </a:lnTo>
                  <a:lnTo>
                    <a:pt x="327" y="1472"/>
                  </a:lnTo>
                  <a:lnTo>
                    <a:pt x="270" y="1472"/>
                  </a:lnTo>
                  <a:lnTo>
                    <a:pt x="210" y="1468"/>
                  </a:lnTo>
                  <a:lnTo>
                    <a:pt x="145" y="1452"/>
                  </a:lnTo>
                  <a:lnTo>
                    <a:pt x="76" y="1424"/>
                  </a:lnTo>
                  <a:lnTo>
                    <a:pt x="0" y="1389"/>
                  </a:lnTo>
                  <a:lnTo>
                    <a:pt x="24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8" name="Freeform 13"/>
            <p:cNvSpPr>
              <a:spLocks/>
            </p:cNvSpPr>
            <p:nvPr/>
          </p:nvSpPr>
          <p:spPr bwMode="auto">
            <a:xfrm>
              <a:off x="1498" y="1413"/>
              <a:ext cx="682" cy="928"/>
            </a:xfrm>
            <a:custGeom>
              <a:avLst/>
              <a:gdLst>
                <a:gd name="T0" fmla="*/ 131 w 682"/>
                <a:gd name="T1" fmla="*/ 0 h 928"/>
                <a:gd name="T2" fmla="*/ 122 w 682"/>
                <a:gd name="T3" fmla="*/ 56 h 928"/>
                <a:gd name="T4" fmla="*/ 105 w 682"/>
                <a:gd name="T5" fmla="*/ 152 h 928"/>
                <a:gd name="T6" fmla="*/ 83 w 682"/>
                <a:gd name="T7" fmla="*/ 271 h 928"/>
                <a:gd name="T8" fmla="*/ 60 w 682"/>
                <a:gd name="T9" fmla="*/ 402 h 928"/>
                <a:gd name="T10" fmla="*/ 37 w 682"/>
                <a:gd name="T11" fmla="*/ 526 h 928"/>
                <a:gd name="T12" fmla="*/ 17 w 682"/>
                <a:gd name="T13" fmla="*/ 633 h 928"/>
                <a:gd name="T14" fmla="*/ 6 w 682"/>
                <a:gd name="T15" fmla="*/ 709 h 928"/>
                <a:gd name="T16" fmla="*/ 0 w 682"/>
                <a:gd name="T17" fmla="*/ 737 h 928"/>
                <a:gd name="T18" fmla="*/ 23 w 682"/>
                <a:gd name="T19" fmla="*/ 796 h 928"/>
                <a:gd name="T20" fmla="*/ 54 w 682"/>
                <a:gd name="T21" fmla="*/ 844 h 928"/>
                <a:gd name="T22" fmla="*/ 91 w 682"/>
                <a:gd name="T23" fmla="*/ 880 h 928"/>
                <a:gd name="T24" fmla="*/ 134 w 682"/>
                <a:gd name="T25" fmla="*/ 904 h 928"/>
                <a:gd name="T26" fmla="*/ 182 w 682"/>
                <a:gd name="T27" fmla="*/ 920 h 928"/>
                <a:gd name="T28" fmla="*/ 233 w 682"/>
                <a:gd name="T29" fmla="*/ 928 h 928"/>
                <a:gd name="T30" fmla="*/ 287 w 682"/>
                <a:gd name="T31" fmla="*/ 928 h 928"/>
                <a:gd name="T32" fmla="*/ 341 w 682"/>
                <a:gd name="T33" fmla="*/ 924 h 928"/>
                <a:gd name="T34" fmla="*/ 398 w 682"/>
                <a:gd name="T35" fmla="*/ 916 h 928"/>
                <a:gd name="T36" fmla="*/ 452 w 682"/>
                <a:gd name="T37" fmla="*/ 904 h 928"/>
                <a:gd name="T38" fmla="*/ 503 w 682"/>
                <a:gd name="T39" fmla="*/ 892 h 928"/>
                <a:gd name="T40" fmla="*/ 549 w 682"/>
                <a:gd name="T41" fmla="*/ 876 h 928"/>
                <a:gd name="T42" fmla="*/ 594 w 682"/>
                <a:gd name="T43" fmla="*/ 864 h 928"/>
                <a:gd name="T44" fmla="*/ 631 w 682"/>
                <a:gd name="T45" fmla="*/ 856 h 928"/>
                <a:gd name="T46" fmla="*/ 659 w 682"/>
                <a:gd name="T47" fmla="*/ 848 h 928"/>
                <a:gd name="T48" fmla="*/ 682 w 682"/>
                <a:gd name="T49" fmla="*/ 844 h 928"/>
                <a:gd name="T50" fmla="*/ 617 w 682"/>
                <a:gd name="T51" fmla="*/ 832 h 928"/>
                <a:gd name="T52" fmla="*/ 554 w 682"/>
                <a:gd name="T53" fmla="*/ 816 h 928"/>
                <a:gd name="T54" fmla="*/ 495 w 682"/>
                <a:gd name="T55" fmla="*/ 796 h 928"/>
                <a:gd name="T56" fmla="*/ 438 w 682"/>
                <a:gd name="T57" fmla="*/ 769 h 928"/>
                <a:gd name="T58" fmla="*/ 387 w 682"/>
                <a:gd name="T59" fmla="*/ 741 h 928"/>
                <a:gd name="T60" fmla="*/ 338 w 682"/>
                <a:gd name="T61" fmla="*/ 705 h 928"/>
                <a:gd name="T62" fmla="*/ 296 w 682"/>
                <a:gd name="T63" fmla="*/ 665 h 928"/>
                <a:gd name="T64" fmla="*/ 259 w 682"/>
                <a:gd name="T65" fmla="*/ 617 h 928"/>
                <a:gd name="T66" fmla="*/ 222 w 682"/>
                <a:gd name="T67" fmla="*/ 566 h 928"/>
                <a:gd name="T68" fmla="*/ 193 w 682"/>
                <a:gd name="T69" fmla="*/ 506 h 928"/>
                <a:gd name="T70" fmla="*/ 171 w 682"/>
                <a:gd name="T71" fmla="*/ 442 h 928"/>
                <a:gd name="T72" fmla="*/ 151 w 682"/>
                <a:gd name="T73" fmla="*/ 367 h 928"/>
                <a:gd name="T74" fmla="*/ 137 w 682"/>
                <a:gd name="T75" fmla="*/ 287 h 928"/>
                <a:gd name="T76" fmla="*/ 128 w 682"/>
                <a:gd name="T77" fmla="*/ 199 h 928"/>
                <a:gd name="T78" fmla="*/ 128 w 682"/>
                <a:gd name="T79" fmla="*/ 104 h 928"/>
                <a:gd name="T80" fmla="*/ 131 w 682"/>
                <a:gd name="T81" fmla="*/ 0 h 9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2"/>
                <a:gd name="T124" fmla="*/ 0 h 928"/>
                <a:gd name="T125" fmla="*/ 682 w 682"/>
                <a:gd name="T126" fmla="*/ 928 h 9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2" h="928">
                  <a:moveTo>
                    <a:pt x="131" y="0"/>
                  </a:moveTo>
                  <a:lnTo>
                    <a:pt x="122" y="56"/>
                  </a:lnTo>
                  <a:lnTo>
                    <a:pt x="105" y="152"/>
                  </a:lnTo>
                  <a:lnTo>
                    <a:pt x="83" y="271"/>
                  </a:lnTo>
                  <a:lnTo>
                    <a:pt x="60" y="402"/>
                  </a:lnTo>
                  <a:lnTo>
                    <a:pt x="37" y="526"/>
                  </a:lnTo>
                  <a:lnTo>
                    <a:pt x="17" y="633"/>
                  </a:lnTo>
                  <a:lnTo>
                    <a:pt x="6" y="709"/>
                  </a:lnTo>
                  <a:lnTo>
                    <a:pt x="0" y="737"/>
                  </a:lnTo>
                  <a:lnTo>
                    <a:pt x="23" y="796"/>
                  </a:lnTo>
                  <a:lnTo>
                    <a:pt x="54" y="844"/>
                  </a:lnTo>
                  <a:lnTo>
                    <a:pt x="91" y="880"/>
                  </a:lnTo>
                  <a:lnTo>
                    <a:pt x="134" y="904"/>
                  </a:lnTo>
                  <a:lnTo>
                    <a:pt x="182" y="920"/>
                  </a:lnTo>
                  <a:lnTo>
                    <a:pt x="233" y="928"/>
                  </a:lnTo>
                  <a:lnTo>
                    <a:pt x="287" y="928"/>
                  </a:lnTo>
                  <a:lnTo>
                    <a:pt x="341" y="924"/>
                  </a:lnTo>
                  <a:lnTo>
                    <a:pt x="398" y="916"/>
                  </a:lnTo>
                  <a:lnTo>
                    <a:pt x="452" y="904"/>
                  </a:lnTo>
                  <a:lnTo>
                    <a:pt x="503" y="892"/>
                  </a:lnTo>
                  <a:lnTo>
                    <a:pt x="549" y="876"/>
                  </a:lnTo>
                  <a:lnTo>
                    <a:pt x="594" y="864"/>
                  </a:lnTo>
                  <a:lnTo>
                    <a:pt x="631" y="856"/>
                  </a:lnTo>
                  <a:lnTo>
                    <a:pt x="659" y="848"/>
                  </a:lnTo>
                  <a:lnTo>
                    <a:pt x="682" y="844"/>
                  </a:lnTo>
                  <a:lnTo>
                    <a:pt x="617" y="832"/>
                  </a:lnTo>
                  <a:lnTo>
                    <a:pt x="554" y="816"/>
                  </a:lnTo>
                  <a:lnTo>
                    <a:pt x="495" y="796"/>
                  </a:lnTo>
                  <a:lnTo>
                    <a:pt x="438" y="769"/>
                  </a:lnTo>
                  <a:lnTo>
                    <a:pt x="387" y="741"/>
                  </a:lnTo>
                  <a:lnTo>
                    <a:pt x="338" y="705"/>
                  </a:lnTo>
                  <a:lnTo>
                    <a:pt x="296" y="665"/>
                  </a:lnTo>
                  <a:lnTo>
                    <a:pt x="259" y="617"/>
                  </a:lnTo>
                  <a:lnTo>
                    <a:pt x="222" y="566"/>
                  </a:lnTo>
                  <a:lnTo>
                    <a:pt x="193" y="506"/>
                  </a:lnTo>
                  <a:lnTo>
                    <a:pt x="171" y="442"/>
                  </a:lnTo>
                  <a:lnTo>
                    <a:pt x="151" y="367"/>
                  </a:lnTo>
                  <a:lnTo>
                    <a:pt x="137" y="287"/>
                  </a:lnTo>
                  <a:lnTo>
                    <a:pt x="128" y="199"/>
                  </a:lnTo>
                  <a:lnTo>
                    <a:pt x="128" y="104"/>
                  </a:lnTo>
                  <a:lnTo>
                    <a:pt x="1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9" name="Freeform 14"/>
            <p:cNvSpPr>
              <a:spLocks/>
            </p:cNvSpPr>
            <p:nvPr/>
          </p:nvSpPr>
          <p:spPr bwMode="auto">
            <a:xfrm>
              <a:off x="1652" y="957"/>
              <a:ext cx="1058" cy="1532"/>
            </a:xfrm>
            <a:custGeom>
              <a:avLst/>
              <a:gdLst>
                <a:gd name="T0" fmla="*/ 268 w 1058"/>
                <a:gd name="T1" fmla="*/ 923 h 1532"/>
                <a:gd name="T2" fmla="*/ 140 w 1058"/>
                <a:gd name="T3" fmla="*/ 871 h 1532"/>
                <a:gd name="T4" fmla="*/ 60 w 1058"/>
                <a:gd name="T5" fmla="*/ 780 h 1532"/>
                <a:gd name="T6" fmla="*/ 18 w 1058"/>
                <a:gd name="T7" fmla="*/ 656 h 1532"/>
                <a:gd name="T8" fmla="*/ 0 w 1058"/>
                <a:gd name="T9" fmla="*/ 517 h 1532"/>
                <a:gd name="T10" fmla="*/ 6 w 1058"/>
                <a:gd name="T11" fmla="*/ 370 h 1532"/>
                <a:gd name="T12" fmla="*/ 23 w 1058"/>
                <a:gd name="T13" fmla="*/ 231 h 1532"/>
                <a:gd name="T14" fmla="*/ 43 w 1058"/>
                <a:gd name="T15" fmla="*/ 103 h 1532"/>
                <a:gd name="T16" fmla="*/ 57 w 1058"/>
                <a:gd name="T17" fmla="*/ 0 h 1532"/>
                <a:gd name="T18" fmla="*/ 89 w 1058"/>
                <a:gd name="T19" fmla="*/ 20 h 1532"/>
                <a:gd name="T20" fmla="*/ 117 w 1058"/>
                <a:gd name="T21" fmla="*/ 36 h 1532"/>
                <a:gd name="T22" fmla="*/ 148 w 1058"/>
                <a:gd name="T23" fmla="*/ 52 h 1532"/>
                <a:gd name="T24" fmla="*/ 180 w 1058"/>
                <a:gd name="T25" fmla="*/ 59 h 1532"/>
                <a:gd name="T26" fmla="*/ 211 w 1058"/>
                <a:gd name="T27" fmla="*/ 71 h 1532"/>
                <a:gd name="T28" fmla="*/ 245 w 1058"/>
                <a:gd name="T29" fmla="*/ 79 h 1532"/>
                <a:gd name="T30" fmla="*/ 276 w 1058"/>
                <a:gd name="T31" fmla="*/ 83 h 1532"/>
                <a:gd name="T32" fmla="*/ 307 w 1058"/>
                <a:gd name="T33" fmla="*/ 87 h 1532"/>
                <a:gd name="T34" fmla="*/ 361 w 1058"/>
                <a:gd name="T35" fmla="*/ 87 h 1532"/>
                <a:gd name="T36" fmla="*/ 415 w 1058"/>
                <a:gd name="T37" fmla="*/ 87 h 1532"/>
                <a:gd name="T38" fmla="*/ 469 w 1058"/>
                <a:gd name="T39" fmla="*/ 83 h 1532"/>
                <a:gd name="T40" fmla="*/ 521 w 1058"/>
                <a:gd name="T41" fmla="*/ 75 h 1532"/>
                <a:gd name="T42" fmla="*/ 575 w 1058"/>
                <a:gd name="T43" fmla="*/ 67 h 1532"/>
                <a:gd name="T44" fmla="*/ 626 w 1058"/>
                <a:gd name="T45" fmla="*/ 59 h 1532"/>
                <a:gd name="T46" fmla="*/ 677 w 1058"/>
                <a:gd name="T47" fmla="*/ 55 h 1532"/>
                <a:gd name="T48" fmla="*/ 725 w 1058"/>
                <a:gd name="T49" fmla="*/ 52 h 1532"/>
                <a:gd name="T50" fmla="*/ 773 w 1058"/>
                <a:gd name="T51" fmla="*/ 52 h 1532"/>
                <a:gd name="T52" fmla="*/ 819 w 1058"/>
                <a:gd name="T53" fmla="*/ 59 h 1532"/>
                <a:gd name="T54" fmla="*/ 864 w 1058"/>
                <a:gd name="T55" fmla="*/ 67 h 1532"/>
                <a:gd name="T56" fmla="*/ 907 w 1058"/>
                <a:gd name="T57" fmla="*/ 83 h 1532"/>
                <a:gd name="T58" fmla="*/ 950 w 1058"/>
                <a:gd name="T59" fmla="*/ 111 h 1532"/>
                <a:gd name="T60" fmla="*/ 987 w 1058"/>
                <a:gd name="T61" fmla="*/ 143 h 1532"/>
                <a:gd name="T62" fmla="*/ 1024 w 1058"/>
                <a:gd name="T63" fmla="*/ 187 h 1532"/>
                <a:gd name="T64" fmla="*/ 1058 w 1058"/>
                <a:gd name="T65" fmla="*/ 239 h 1532"/>
                <a:gd name="T66" fmla="*/ 1058 w 1058"/>
                <a:gd name="T67" fmla="*/ 1532 h 1532"/>
                <a:gd name="T68" fmla="*/ 1001 w 1058"/>
                <a:gd name="T69" fmla="*/ 1472 h 1532"/>
                <a:gd name="T70" fmla="*/ 944 w 1058"/>
                <a:gd name="T71" fmla="*/ 1425 h 1532"/>
                <a:gd name="T72" fmla="*/ 887 w 1058"/>
                <a:gd name="T73" fmla="*/ 1389 h 1532"/>
                <a:gd name="T74" fmla="*/ 830 w 1058"/>
                <a:gd name="T75" fmla="*/ 1365 h 1532"/>
                <a:gd name="T76" fmla="*/ 776 w 1058"/>
                <a:gd name="T77" fmla="*/ 1345 h 1532"/>
                <a:gd name="T78" fmla="*/ 725 w 1058"/>
                <a:gd name="T79" fmla="*/ 1333 h 1532"/>
                <a:gd name="T80" fmla="*/ 674 w 1058"/>
                <a:gd name="T81" fmla="*/ 1321 h 1532"/>
                <a:gd name="T82" fmla="*/ 626 w 1058"/>
                <a:gd name="T83" fmla="*/ 1309 h 1532"/>
                <a:gd name="T84" fmla="*/ 583 w 1058"/>
                <a:gd name="T85" fmla="*/ 1293 h 1532"/>
                <a:gd name="T86" fmla="*/ 540 w 1058"/>
                <a:gd name="T87" fmla="*/ 1277 h 1532"/>
                <a:gd name="T88" fmla="*/ 501 w 1058"/>
                <a:gd name="T89" fmla="*/ 1250 h 1532"/>
                <a:gd name="T90" fmla="*/ 467 w 1058"/>
                <a:gd name="T91" fmla="*/ 1214 h 1532"/>
                <a:gd name="T92" fmla="*/ 435 w 1058"/>
                <a:gd name="T93" fmla="*/ 1166 h 1532"/>
                <a:gd name="T94" fmla="*/ 410 w 1058"/>
                <a:gd name="T95" fmla="*/ 1106 h 1532"/>
                <a:gd name="T96" fmla="*/ 390 w 1058"/>
                <a:gd name="T97" fmla="*/ 1027 h 1532"/>
                <a:gd name="T98" fmla="*/ 373 w 1058"/>
                <a:gd name="T99" fmla="*/ 927 h 1532"/>
                <a:gd name="T100" fmla="*/ 359 w 1058"/>
                <a:gd name="T101" fmla="*/ 927 h 1532"/>
                <a:gd name="T102" fmla="*/ 344 w 1058"/>
                <a:gd name="T103" fmla="*/ 927 h 1532"/>
                <a:gd name="T104" fmla="*/ 330 w 1058"/>
                <a:gd name="T105" fmla="*/ 927 h 1532"/>
                <a:gd name="T106" fmla="*/ 316 w 1058"/>
                <a:gd name="T107" fmla="*/ 927 h 1532"/>
                <a:gd name="T108" fmla="*/ 305 w 1058"/>
                <a:gd name="T109" fmla="*/ 927 h 1532"/>
                <a:gd name="T110" fmla="*/ 290 w 1058"/>
                <a:gd name="T111" fmla="*/ 927 h 1532"/>
                <a:gd name="T112" fmla="*/ 279 w 1058"/>
                <a:gd name="T113" fmla="*/ 923 h 1532"/>
                <a:gd name="T114" fmla="*/ 268 w 1058"/>
                <a:gd name="T115" fmla="*/ 923 h 15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8"/>
                <a:gd name="T175" fmla="*/ 0 h 1532"/>
                <a:gd name="T176" fmla="*/ 1058 w 1058"/>
                <a:gd name="T177" fmla="*/ 1532 h 15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8" h="1532">
                  <a:moveTo>
                    <a:pt x="268" y="923"/>
                  </a:moveTo>
                  <a:lnTo>
                    <a:pt x="140" y="871"/>
                  </a:lnTo>
                  <a:lnTo>
                    <a:pt x="60" y="780"/>
                  </a:lnTo>
                  <a:lnTo>
                    <a:pt x="18" y="656"/>
                  </a:lnTo>
                  <a:lnTo>
                    <a:pt x="0" y="517"/>
                  </a:lnTo>
                  <a:lnTo>
                    <a:pt x="6" y="370"/>
                  </a:lnTo>
                  <a:lnTo>
                    <a:pt x="23" y="231"/>
                  </a:lnTo>
                  <a:lnTo>
                    <a:pt x="43" y="103"/>
                  </a:lnTo>
                  <a:lnTo>
                    <a:pt x="57" y="0"/>
                  </a:lnTo>
                  <a:lnTo>
                    <a:pt x="89" y="20"/>
                  </a:lnTo>
                  <a:lnTo>
                    <a:pt x="117" y="36"/>
                  </a:lnTo>
                  <a:lnTo>
                    <a:pt x="148" y="52"/>
                  </a:lnTo>
                  <a:lnTo>
                    <a:pt x="180" y="59"/>
                  </a:lnTo>
                  <a:lnTo>
                    <a:pt x="211" y="71"/>
                  </a:lnTo>
                  <a:lnTo>
                    <a:pt x="245" y="79"/>
                  </a:lnTo>
                  <a:lnTo>
                    <a:pt x="276" y="83"/>
                  </a:lnTo>
                  <a:lnTo>
                    <a:pt x="307" y="87"/>
                  </a:lnTo>
                  <a:lnTo>
                    <a:pt x="361" y="87"/>
                  </a:lnTo>
                  <a:lnTo>
                    <a:pt x="415" y="87"/>
                  </a:lnTo>
                  <a:lnTo>
                    <a:pt x="469" y="83"/>
                  </a:lnTo>
                  <a:lnTo>
                    <a:pt x="521" y="75"/>
                  </a:lnTo>
                  <a:lnTo>
                    <a:pt x="575" y="67"/>
                  </a:lnTo>
                  <a:lnTo>
                    <a:pt x="626" y="59"/>
                  </a:lnTo>
                  <a:lnTo>
                    <a:pt x="677" y="55"/>
                  </a:lnTo>
                  <a:lnTo>
                    <a:pt x="725" y="52"/>
                  </a:lnTo>
                  <a:lnTo>
                    <a:pt x="773" y="52"/>
                  </a:lnTo>
                  <a:lnTo>
                    <a:pt x="819" y="59"/>
                  </a:lnTo>
                  <a:lnTo>
                    <a:pt x="864" y="67"/>
                  </a:lnTo>
                  <a:lnTo>
                    <a:pt x="907" y="83"/>
                  </a:lnTo>
                  <a:lnTo>
                    <a:pt x="950" y="111"/>
                  </a:lnTo>
                  <a:lnTo>
                    <a:pt x="987" y="143"/>
                  </a:lnTo>
                  <a:lnTo>
                    <a:pt x="1024" y="187"/>
                  </a:lnTo>
                  <a:lnTo>
                    <a:pt x="1058" y="239"/>
                  </a:lnTo>
                  <a:lnTo>
                    <a:pt x="1058" y="1532"/>
                  </a:lnTo>
                  <a:lnTo>
                    <a:pt x="1001" y="1472"/>
                  </a:lnTo>
                  <a:lnTo>
                    <a:pt x="944" y="1425"/>
                  </a:lnTo>
                  <a:lnTo>
                    <a:pt x="887" y="1389"/>
                  </a:lnTo>
                  <a:lnTo>
                    <a:pt x="830" y="1365"/>
                  </a:lnTo>
                  <a:lnTo>
                    <a:pt x="776" y="1345"/>
                  </a:lnTo>
                  <a:lnTo>
                    <a:pt x="725" y="1333"/>
                  </a:lnTo>
                  <a:lnTo>
                    <a:pt x="674" y="1321"/>
                  </a:lnTo>
                  <a:lnTo>
                    <a:pt x="626" y="1309"/>
                  </a:lnTo>
                  <a:lnTo>
                    <a:pt x="583" y="1293"/>
                  </a:lnTo>
                  <a:lnTo>
                    <a:pt x="540" y="1277"/>
                  </a:lnTo>
                  <a:lnTo>
                    <a:pt x="501" y="1250"/>
                  </a:lnTo>
                  <a:lnTo>
                    <a:pt x="467" y="1214"/>
                  </a:lnTo>
                  <a:lnTo>
                    <a:pt x="435" y="1166"/>
                  </a:lnTo>
                  <a:lnTo>
                    <a:pt x="410" y="1106"/>
                  </a:lnTo>
                  <a:lnTo>
                    <a:pt x="390" y="1027"/>
                  </a:lnTo>
                  <a:lnTo>
                    <a:pt x="373" y="927"/>
                  </a:lnTo>
                  <a:lnTo>
                    <a:pt x="359" y="927"/>
                  </a:lnTo>
                  <a:lnTo>
                    <a:pt x="344" y="927"/>
                  </a:lnTo>
                  <a:lnTo>
                    <a:pt x="330" y="927"/>
                  </a:lnTo>
                  <a:lnTo>
                    <a:pt x="316" y="927"/>
                  </a:lnTo>
                  <a:lnTo>
                    <a:pt x="305" y="927"/>
                  </a:lnTo>
                  <a:lnTo>
                    <a:pt x="290" y="927"/>
                  </a:lnTo>
                  <a:lnTo>
                    <a:pt x="279" y="923"/>
                  </a:lnTo>
                  <a:lnTo>
                    <a:pt x="268"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0" name="Freeform 15"/>
            <p:cNvSpPr>
              <a:spLocks/>
            </p:cNvSpPr>
            <p:nvPr/>
          </p:nvSpPr>
          <p:spPr bwMode="auto">
            <a:xfrm>
              <a:off x="1666" y="1710"/>
              <a:ext cx="457" cy="501"/>
            </a:xfrm>
            <a:custGeom>
              <a:avLst/>
              <a:gdLst>
                <a:gd name="T0" fmla="*/ 0 w 457"/>
                <a:gd name="T1" fmla="*/ 0 h 501"/>
                <a:gd name="T2" fmla="*/ 23 w 457"/>
                <a:gd name="T3" fmla="*/ 44 h 501"/>
                <a:gd name="T4" fmla="*/ 51 w 457"/>
                <a:gd name="T5" fmla="*/ 84 h 501"/>
                <a:gd name="T6" fmla="*/ 85 w 457"/>
                <a:gd name="T7" fmla="*/ 119 h 501"/>
                <a:gd name="T8" fmla="*/ 125 w 457"/>
                <a:gd name="T9" fmla="*/ 147 h 501"/>
                <a:gd name="T10" fmla="*/ 173 w 457"/>
                <a:gd name="T11" fmla="*/ 175 h 501"/>
                <a:gd name="T12" fmla="*/ 222 w 457"/>
                <a:gd name="T13" fmla="*/ 191 h 501"/>
                <a:gd name="T14" fmla="*/ 278 w 457"/>
                <a:gd name="T15" fmla="*/ 203 h 501"/>
                <a:gd name="T16" fmla="*/ 335 w 457"/>
                <a:gd name="T17" fmla="*/ 203 h 501"/>
                <a:gd name="T18" fmla="*/ 338 w 457"/>
                <a:gd name="T19" fmla="*/ 235 h 501"/>
                <a:gd name="T20" fmla="*/ 344 w 457"/>
                <a:gd name="T21" fmla="*/ 275 h 501"/>
                <a:gd name="T22" fmla="*/ 352 w 457"/>
                <a:gd name="T23" fmla="*/ 310 h 501"/>
                <a:gd name="T24" fmla="*/ 364 w 457"/>
                <a:gd name="T25" fmla="*/ 350 h 501"/>
                <a:gd name="T26" fmla="*/ 378 w 457"/>
                <a:gd name="T27" fmla="*/ 394 h 501"/>
                <a:gd name="T28" fmla="*/ 401 w 457"/>
                <a:gd name="T29" fmla="*/ 430 h 501"/>
                <a:gd name="T30" fmla="*/ 426 w 457"/>
                <a:gd name="T31" fmla="*/ 470 h 501"/>
                <a:gd name="T32" fmla="*/ 457 w 457"/>
                <a:gd name="T33" fmla="*/ 501 h 501"/>
                <a:gd name="T34" fmla="*/ 412 w 457"/>
                <a:gd name="T35" fmla="*/ 489 h 501"/>
                <a:gd name="T36" fmla="*/ 369 w 457"/>
                <a:gd name="T37" fmla="*/ 478 h 501"/>
                <a:gd name="T38" fmla="*/ 329 w 457"/>
                <a:gd name="T39" fmla="*/ 462 h 501"/>
                <a:gd name="T40" fmla="*/ 290 w 457"/>
                <a:gd name="T41" fmla="*/ 442 h 501"/>
                <a:gd name="T42" fmla="*/ 250 w 457"/>
                <a:gd name="T43" fmla="*/ 418 h 501"/>
                <a:gd name="T44" fmla="*/ 216 w 457"/>
                <a:gd name="T45" fmla="*/ 394 h 501"/>
                <a:gd name="T46" fmla="*/ 182 w 457"/>
                <a:gd name="T47" fmla="*/ 366 h 501"/>
                <a:gd name="T48" fmla="*/ 150 w 457"/>
                <a:gd name="T49" fmla="*/ 334 h 501"/>
                <a:gd name="T50" fmla="*/ 122 w 457"/>
                <a:gd name="T51" fmla="*/ 302 h 501"/>
                <a:gd name="T52" fmla="*/ 94 w 457"/>
                <a:gd name="T53" fmla="*/ 267 h 501"/>
                <a:gd name="T54" fmla="*/ 71 w 457"/>
                <a:gd name="T55" fmla="*/ 231 h 501"/>
                <a:gd name="T56" fmla="*/ 51 w 457"/>
                <a:gd name="T57" fmla="*/ 187 h 501"/>
                <a:gd name="T58" fmla="*/ 34 w 457"/>
                <a:gd name="T59" fmla="*/ 147 h 501"/>
                <a:gd name="T60" fmla="*/ 20 w 457"/>
                <a:gd name="T61" fmla="*/ 99 h 501"/>
                <a:gd name="T62" fmla="*/ 8 w 457"/>
                <a:gd name="T63" fmla="*/ 52 h 501"/>
                <a:gd name="T64" fmla="*/ 0 w 457"/>
                <a:gd name="T65" fmla="*/ 0 h 5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7"/>
                <a:gd name="T100" fmla="*/ 0 h 501"/>
                <a:gd name="T101" fmla="*/ 457 w 457"/>
                <a:gd name="T102" fmla="*/ 501 h 5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7" h="501">
                  <a:moveTo>
                    <a:pt x="0" y="0"/>
                  </a:moveTo>
                  <a:lnTo>
                    <a:pt x="23" y="44"/>
                  </a:lnTo>
                  <a:lnTo>
                    <a:pt x="51" y="84"/>
                  </a:lnTo>
                  <a:lnTo>
                    <a:pt x="85" y="119"/>
                  </a:lnTo>
                  <a:lnTo>
                    <a:pt x="125" y="147"/>
                  </a:lnTo>
                  <a:lnTo>
                    <a:pt x="173" y="175"/>
                  </a:lnTo>
                  <a:lnTo>
                    <a:pt x="222" y="191"/>
                  </a:lnTo>
                  <a:lnTo>
                    <a:pt x="278" y="203"/>
                  </a:lnTo>
                  <a:lnTo>
                    <a:pt x="335" y="203"/>
                  </a:lnTo>
                  <a:lnTo>
                    <a:pt x="338" y="235"/>
                  </a:lnTo>
                  <a:lnTo>
                    <a:pt x="344" y="275"/>
                  </a:lnTo>
                  <a:lnTo>
                    <a:pt x="352" y="310"/>
                  </a:lnTo>
                  <a:lnTo>
                    <a:pt x="364" y="350"/>
                  </a:lnTo>
                  <a:lnTo>
                    <a:pt x="378" y="394"/>
                  </a:lnTo>
                  <a:lnTo>
                    <a:pt x="401" y="430"/>
                  </a:lnTo>
                  <a:lnTo>
                    <a:pt x="426" y="470"/>
                  </a:lnTo>
                  <a:lnTo>
                    <a:pt x="457" y="501"/>
                  </a:lnTo>
                  <a:lnTo>
                    <a:pt x="412" y="489"/>
                  </a:lnTo>
                  <a:lnTo>
                    <a:pt x="369" y="478"/>
                  </a:lnTo>
                  <a:lnTo>
                    <a:pt x="329" y="462"/>
                  </a:lnTo>
                  <a:lnTo>
                    <a:pt x="290" y="442"/>
                  </a:lnTo>
                  <a:lnTo>
                    <a:pt x="250" y="418"/>
                  </a:lnTo>
                  <a:lnTo>
                    <a:pt x="216" y="394"/>
                  </a:lnTo>
                  <a:lnTo>
                    <a:pt x="182" y="366"/>
                  </a:lnTo>
                  <a:lnTo>
                    <a:pt x="150" y="334"/>
                  </a:lnTo>
                  <a:lnTo>
                    <a:pt x="122" y="302"/>
                  </a:lnTo>
                  <a:lnTo>
                    <a:pt x="94" y="267"/>
                  </a:lnTo>
                  <a:lnTo>
                    <a:pt x="71" y="231"/>
                  </a:lnTo>
                  <a:lnTo>
                    <a:pt x="51" y="187"/>
                  </a:lnTo>
                  <a:lnTo>
                    <a:pt x="34" y="147"/>
                  </a:lnTo>
                  <a:lnTo>
                    <a:pt x="20" y="99"/>
                  </a:lnTo>
                  <a:lnTo>
                    <a:pt x="8"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1" name="Freeform 16"/>
            <p:cNvSpPr>
              <a:spLocks/>
            </p:cNvSpPr>
            <p:nvPr/>
          </p:nvSpPr>
          <p:spPr bwMode="auto">
            <a:xfrm>
              <a:off x="1680" y="958"/>
              <a:ext cx="307" cy="923"/>
            </a:xfrm>
            <a:custGeom>
              <a:avLst/>
              <a:gdLst>
                <a:gd name="T0" fmla="*/ 307 w 307"/>
                <a:gd name="T1" fmla="*/ 87 h 923"/>
                <a:gd name="T2" fmla="*/ 276 w 307"/>
                <a:gd name="T3" fmla="*/ 83 h 923"/>
                <a:gd name="T4" fmla="*/ 245 w 307"/>
                <a:gd name="T5" fmla="*/ 79 h 923"/>
                <a:gd name="T6" fmla="*/ 211 w 307"/>
                <a:gd name="T7" fmla="*/ 71 h 923"/>
                <a:gd name="T8" fmla="*/ 180 w 307"/>
                <a:gd name="T9" fmla="*/ 59 h 923"/>
                <a:gd name="T10" fmla="*/ 148 w 307"/>
                <a:gd name="T11" fmla="*/ 52 h 923"/>
                <a:gd name="T12" fmla="*/ 117 w 307"/>
                <a:gd name="T13" fmla="*/ 36 h 923"/>
                <a:gd name="T14" fmla="*/ 89 w 307"/>
                <a:gd name="T15" fmla="*/ 20 h 923"/>
                <a:gd name="T16" fmla="*/ 57 w 307"/>
                <a:gd name="T17" fmla="*/ 0 h 923"/>
                <a:gd name="T18" fmla="*/ 43 w 307"/>
                <a:gd name="T19" fmla="*/ 103 h 923"/>
                <a:gd name="T20" fmla="*/ 23 w 307"/>
                <a:gd name="T21" fmla="*/ 231 h 923"/>
                <a:gd name="T22" fmla="*/ 6 w 307"/>
                <a:gd name="T23" fmla="*/ 370 h 923"/>
                <a:gd name="T24" fmla="*/ 0 w 307"/>
                <a:gd name="T25" fmla="*/ 517 h 923"/>
                <a:gd name="T26" fmla="*/ 18 w 307"/>
                <a:gd name="T27" fmla="*/ 656 h 923"/>
                <a:gd name="T28" fmla="*/ 60 w 307"/>
                <a:gd name="T29" fmla="*/ 780 h 923"/>
                <a:gd name="T30" fmla="*/ 140 w 307"/>
                <a:gd name="T31" fmla="*/ 871 h 923"/>
                <a:gd name="T32" fmla="*/ 268 w 307"/>
                <a:gd name="T33" fmla="*/ 923 h 923"/>
                <a:gd name="T34" fmla="*/ 307 w 307"/>
                <a:gd name="T35" fmla="*/ 87 h 9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7"/>
                <a:gd name="T55" fmla="*/ 0 h 923"/>
                <a:gd name="T56" fmla="*/ 307 w 307"/>
                <a:gd name="T57" fmla="*/ 923 h 9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7" h="923">
                  <a:moveTo>
                    <a:pt x="307" y="87"/>
                  </a:moveTo>
                  <a:lnTo>
                    <a:pt x="276" y="83"/>
                  </a:lnTo>
                  <a:lnTo>
                    <a:pt x="245" y="79"/>
                  </a:lnTo>
                  <a:lnTo>
                    <a:pt x="211" y="71"/>
                  </a:lnTo>
                  <a:lnTo>
                    <a:pt x="180" y="59"/>
                  </a:lnTo>
                  <a:lnTo>
                    <a:pt x="148" y="52"/>
                  </a:lnTo>
                  <a:lnTo>
                    <a:pt x="117" y="36"/>
                  </a:lnTo>
                  <a:lnTo>
                    <a:pt x="89" y="20"/>
                  </a:lnTo>
                  <a:lnTo>
                    <a:pt x="57" y="0"/>
                  </a:lnTo>
                  <a:lnTo>
                    <a:pt x="43" y="103"/>
                  </a:lnTo>
                  <a:lnTo>
                    <a:pt x="23" y="231"/>
                  </a:lnTo>
                  <a:lnTo>
                    <a:pt x="6" y="370"/>
                  </a:lnTo>
                  <a:lnTo>
                    <a:pt x="0" y="517"/>
                  </a:lnTo>
                  <a:lnTo>
                    <a:pt x="18" y="656"/>
                  </a:lnTo>
                  <a:lnTo>
                    <a:pt x="60" y="780"/>
                  </a:lnTo>
                  <a:lnTo>
                    <a:pt x="140" y="871"/>
                  </a:lnTo>
                  <a:lnTo>
                    <a:pt x="268" y="923"/>
                  </a:lnTo>
                  <a:lnTo>
                    <a:pt x="307" y="87"/>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2" name="Freeform 17"/>
            <p:cNvSpPr>
              <a:spLocks/>
            </p:cNvSpPr>
            <p:nvPr/>
          </p:nvSpPr>
          <p:spPr bwMode="auto">
            <a:xfrm>
              <a:off x="3082" y="945"/>
              <a:ext cx="964" cy="1500"/>
            </a:xfrm>
            <a:custGeom>
              <a:avLst/>
              <a:gdLst>
                <a:gd name="T0" fmla="*/ 0 w 964"/>
                <a:gd name="T1" fmla="*/ 0 h 1500"/>
                <a:gd name="T2" fmla="*/ 0 w 964"/>
                <a:gd name="T3" fmla="*/ 1333 h 1500"/>
                <a:gd name="T4" fmla="*/ 66 w 964"/>
                <a:gd name="T5" fmla="*/ 1325 h 1500"/>
                <a:gd name="T6" fmla="*/ 131 w 964"/>
                <a:gd name="T7" fmla="*/ 1321 h 1500"/>
                <a:gd name="T8" fmla="*/ 199 w 964"/>
                <a:gd name="T9" fmla="*/ 1329 h 1500"/>
                <a:gd name="T10" fmla="*/ 268 w 964"/>
                <a:gd name="T11" fmla="*/ 1341 h 1500"/>
                <a:gd name="T12" fmla="*/ 336 w 964"/>
                <a:gd name="T13" fmla="*/ 1357 h 1500"/>
                <a:gd name="T14" fmla="*/ 404 w 964"/>
                <a:gd name="T15" fmla="*/ 1377 h 1500"/>
                <a:gd name="T16" fmla="*/ 469 w 964"/>
                <a:gd name="T17" fmla="*/ 1397 h 1500"/>
                <a:gd name="T18" fmla="*/ 535 w 964"/>
                <a:gd name="T19" fmla="*/ 1417 h 1500"/>
                <a:gd name="T20" fmla="*/ 600 w 964"/>
                <a:gd name="T21" fmla="*/ 1441 h 1500"/>
                <a:gd name="T22" fmla="*/ 660 w 964"/>
                <a:gd name="T23" fmla="*/ 1460 h 1500"/>
                <a:gd name="T24" fmla="*/ 719 w 964"/>
                <a:gd name="T25" fmla="*/ 1476 h 1500"/>
                <a:gd name="T26" fmla="*/ 776 w 964"/>
                <a:gd name="T27" fmla="*/ 1492 h 1500"/>
                <a:gd name="T28" fmla="*/ 830 w 964"/>
                <a:gd name="T29" fmla="*/ 1500 h 1500"/>
                <a:gd name="T30" fmla="*/ 879 w 964"/>
                <a:gd name="T31" fmla="*/ 1500 h 1500"/>
                <a:gd name="T32" fmla="*/ 924 w 964"/>
                <a:gd name="T33" fmla="*/ 1496 h 1500"/>
                <a:gd name="T34" fmla="*/ 964 w 964"/>
                <a:gd name="T35" fmla="*/ 1480 h 1500"/>
                <a:gd name="T36" fmla="*/ 708 w 964"/>
                <a:gd name="T37" fmla="*/ 16 h 1500"/>
                <a:gd name="T38" fmla="*/ 651 w 964"/>
                <a:gd name="T39" fmla="*/ 40 h 1500"/>
                <a:gd name="T40" fmla="*/ 594 w 964"/>
                <a:gd name="T41" fmla="*/ 55 h 1500"/>
                <a:gd name="T42" fmla="*/ 540 w 964"/>
                <a:gd name="T43" fmla="*/ 67 h 1500"/>
                <a:gd name="T44" fmla="*/ 484 w 964"/>
                <a:gd name="T45" fmla="*/ 75 h 1500"/>
                <a:gd name="T46" fmla="*/ 432 w 964"/>
                <a:gd name="T47" fmla="*/ 75 h 1500"/>
                <a:gd name="T48" fmla="*/ 378 w 964"/>
                <a:gd name="T49" fmla="*/ 75 h 1500"/>
                <a:gd name="T50" fmla="*/ 330 w 964"/>
                <a:gd name="T51" fmla="*/ 71 h 1500"/>
                <a:gd name="T52" fmla="*/ 282 w 964"/>
                <a:gd name="T53" fmla="*/ 63 h 1500"/>
                <a:gd name="T54" fmla="*/ 236 w 964"/>
                <a:gd name="T55" fmla="*/ 55 h 1500"/>
                <a:gd name="T56" fmla="*/ 194 w 964"/>
                <a:gd name="T57" fmla="*/ 47 h 1500"/>
                <a:gd name="T58" fmla="*/ 151 w 964"/>
                <a:gd name="T59" fmla="*/ 36 h 1500"/>
                <a:gd name="T60" fmla="*/ 114 w 964"/>
                <a:gd name="T61" fmla="*/ 28 h 1500"/>
                <a:gd name="T62" fmla="*/ 80 w 964"/>
                <a:gd name="T63" fmla="*/ 16 h 1500"/>
                <a:gd name="T64" fmla="*/ 52 w 964"/>
                <a:gd name="T65" fmla="*/ 8 h 1500"/>
                <a:gd name="T66" fmla="*/ 23 w 964"/>
                <a:gd name="T67" fmla="*/ 4 h 1500"/>
                <a:gd name="T68" fmla="*/ 0 w 964"/>
                <a:gd name="T69" fmla="*/ 0 h 15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4"/>
                <a:gd name="T106" fmla="*/ 0 h 1500"/>
                <a:gd name="T107" fmla="*/ 964 w 964"/>
                <a:gd name="T108" fmla="*/ 1500 h 15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4" h="1500">
                  <a:moveTo>
                    <a:pt x="0" y="0"/>
                  </a:moveTo>
                  <a:lnTo>
                    <a:pt x="0" y="1333"/>
                  </a:lnTo>
                  <a:lnTo>
                    <a:pt x="66" y="1325"/>
                  </a:lnTo>
                  <a:lnTo>
                    <a:pt x="131" y="1321"/>
                  </a:lnTo>
                  <a:lnTo>
                    <a:pt x="199" y="1329"/>
                  </a:lnTo>
                  <a:lnTo>
                    <a:pt x="268" y="1341"/>
                  </a:lnTo>
                  <a:lnTo>
                    <a:pt x="336" y="1357"/>
                  </a:lnTo>
                  <a:lnTo>
                    <a:pt x="404" y="1377"/>
                  </a:lnTo>
                  <a:lnTo>
                    <a:pt x="469" y="1397"/>
                  </a:lnTo>
                  <a:lnTo>
                    <a:pt x="535" y="1417"/>
                  </a:lnTo>
                  <a:lnTo>
                    <a:pt x="600" y="1441"/>
                  </a:lnTo>
                  <a:lnTo>
                    <a:pt x="660" y="1460"/>
                  </a:lnTo>
                  <a:lnTo>
                    <a:pt x="719" y="1476"/>
                  </a:lnTo>
                  <a:lnTo>
                    <a:pt x="776" y="1492"/>
                  </a:lnTo>
                  <a:lnTo>
                    <a:pt x="830" y="1500"/>
                  </a:lnTo>
                  <a:lnTo>
                    <a:pt x="879" y="1500"/>
                  </a:lnTo>
                  <a:lnTo>
                    <a:pt x="924" y="1496"/>
                  </a:lnTo>
                  <a:lnTo>
                    <a:pt x="964" y="1480"/>
                  </a:lnTo>
                  <a:lnTo>
                    <a:pt x="708" y="16"/>
                  </a:lnTo>
                  <a:lnTo>
                    <a:pt x="651" y="40"/>
                  </a:lnTo>
                  <a:lnTo>
                    <a:pt x="594" y="55"/>
                  </a:lnTo>
                  <a:lnTo>
                    <a:pt x="540" y="67"/>
                  </a:lnTo>
                  <a:lnTo>
                    <a:pt x="484" y="75"/>
                  </a:lnTo>
                  <a:lnTo>
                    <a:pt x="432" y="75"/>
                  </a:lnTo>
                  <a:lnTo>
                    <a:pt x="378" y="75"/>
                  </a:lnTo>
                  <a:lnTo>
                    <a:pt x="330" y="71"/>
                  </a:lnTo>
                  <a:lnTo>
                    <a:pt x="282" y="63"/>
                  </a:lnTo>
                  <a:lnTo>
                    <a:pt x="236" y="55"/>
                  </a:lnTo>
                  <a:lnTo>
                    <a:pt x="194" y="47"/>
                  </a:lnTo>
                  <a:lnTo>
                    <a:pt x="151" y="36"/>
                  </a:lnTo>
                  <a:lnTo>
                    <a:pt x="114" y="28"/>
                  </a:lnTo>
                  <a:lnTo>
                    <a:pt x="80" y="16"/>
                  </a:lnTo>
                  <a:lnTo>
                    <a:pt x="52" y="8"/>
                  </a:lnTo>
                  <a:lnTo>
                    <a:pt x="23"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3" name="Freeform 18"/>
            <p:cNvSpPr>
              <a:spLocks/>
            </p:cNvSpPr>
            <p:nvPr/>
          </p:nvSpPr>
          <p:spPr bwMode="auto">
            <a:xfrm>
              <a:off x="2739" y="949"/>
              <a:ext cx="341" cy="1548"/>
            </a:xfrm>
            <a:custGeom>
              <a:avLst/>
              <a:gdLst>
                <a:gd name="T0" fmla="*/ 0 w 341"/>
                <a:gd name="T1" fmla="*/ 258 h 1548"/>
                <a:gd name="T2" fmla="*/ 54 w 341"/>
                <a:gd name="T3" fmla="*/ 191 h 1548"/>
                <a:gd name="T4" fmla="*/ 103 w 341"/>
                <a:gd name="T5" fmla="*/ 135 h 1548"/>
                <a:gd name="T6" fmla="*/ 148 w 341"/>
                <a:gd name="T7" fmla="*/ 91 h 1548"/>
                <a:gd name="T8" fmla="*/ 191 w 341"/>
                <a:gd name="T9" fmla="*/ 55 h 1548"/>
                <a:gd name="T10" fmla="*/ 231 w 341"/>
                <a:gd name="T11" fmla="*/ 32 h 1548"/>
                <a:gd name="T12" fmla="*/ 270 w 341"/>
                <a:gd name="T13" fmla="*/ 12 h 1548"/>
                <a:gd name="T14" fmla="*/ 307 w 341"/>
                <a:gd name="T15" fmla="*/ 4 h 1548"/>
                <a:gd name="T16" fmla="*/ 341 w 341"/>
                <a:gd name="T17" fmla="*/ 0 h 1548"/>
                <a:gd name="T18" fmla="*/ 341 w 341"/>
                <a:gd name="T19" fmla="*/ 1333 h 1548"/>
                <a:gd name="T20" fmla="*/ 302 w 341"/>
                <a:gd name="T21" fmla="*/ 1341 h 1548"/>
                <a:gd name="T22" fmla="*/ 262 w 341"/>
                <a:gd name="T23" fmla="*/ 1353 h 1548"/>
                <a:gd name="T24" fmla="*/ 219 w 341"/>
                <a:gd name="T25" fmla="*/ 1373 h 1548"/>
                <a:gd name="T26" fmla="*/ 177 w 341"/>
                <a:gd name="T27" fmla="*/ 1393 h 1548"/>
                <a:gd name="T28" fmla="*/ 134 w 341"/>
                <a:gd name="T29" fmla="*/ 1421 h 1548"/>
                <a:gd name="T30" fmla="*/ 89 w 341"/>
                <a:gd name="T31" fmla="*/ 1456 h 1548"/>
                <a:gd name="T32" fmla="*/ 46 w 341"/>
                <a:gd name="T33" fmla="*/ 1500 h 1548"/>
                <a:gd name="T34" fmla="*/ 0 w 341"/>
                <a:gd name="T35" fmla="*/ 1548 h 1548"/>
                <a:gd name="T36" fmla="*/ 0 w 341"/>
                <a:gd name="T37" fmla="*/ 258 h 15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1"/>
                <a:gd name="T58" fmla="*/ 0 h 1548"/>
                <a:gd name="T59" fmla="*/ 341 w 341"/>
                <a:gd name="T60" fmla="*/ 1548 h 15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1" h="1548">
                  <a:moveTo>
                    <a:pt x="0" y="258"/>
                  </a:moveTo>
                  <a:lnTo>
                    <a:pt x="54" y="191"/>
                  </a:lnTo>
                  <a:lnTo>
                    <a:pt x="103" y="135"/>
                  </a:lnTo>
                  <a:lnTo>
                    <a:pt x="148" y="91"/>
                  </a:lnTo>
                  <a:lnTo>
                    <a:pt x="191" y="55"/>
                  </a:lnTo>
                  <a:lnTo>
                    <a:pt x="231" y="32"/>
                  </a:lnTo>
                  <a:lnTo>
                    <a:pt x="270" y="12"/>
                  </a:lnTo>
                  <a:lnTo>
                    <a:pt x="307" y="4"/>
                  </a:lnTo>
                  <a:lnTo>
                    <a:pt x="341" y="0"/>
                  </a:lnTo>
                  <a:lnTo>
                    <a:pt x="341" y="1333"/>
                  </a:lnTo>
                  <a:lnTo>
                    <a:pt x="302" y="1341"/>
                  </a:lnTo>
                  <a:lnTo>
                    <a:pt x="262" y="1353"/>
                  </a:lnTo>
                  <a:lnTo>
                    <a:pt x="219" y="1373"/>
                  </a:lnTo>
                  <a:lnTo>
                    <a:pt x="177" y="1393"/>
                  </a:lnTo>
                  <a:lnTo>
                    <a:pt x="134" y="1421"/>
                  </a:lnTo>
                  <a:lnTo>
                    <a:pt x="89" y="1456"/>
                  </a:lnTo>
                  <a:lnTo>
                    <a:pt x="46" y="1500"/>
                  </a:lnTo>
                  <a:lnTo>
                    <a:pt x="0" y="1548"/>
                  </a:lnTo>
                  <a:lnTo>
                    <a:pt x="0" y="258"/>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4" name="Freeform 19"/>
            <p:cNvSpPr>
              <a:spLocks/>
            </p:cNvSpPr>
            <p:nvPr/>
          </p:nvSpPr>
          <p:spPr bwMode="auto">
            <a:xfrm>
              <a:off x="826" y="0"/>
              <a:ext cx="1694" cy="2082"/>
            </a:xfrm>
            <a:custGeom>
              <a:avLst/>
              <a:gdLst>
                <a:gd name="T0" fmla="*/ 2124 w 1513"/>
                <a:gd name="T1" fmla="*/ 0 h 2076"/>
                <a:gd name="T2" fmla="*/ 1710 w 1513"/>
                <a:gd name="T3" fmla="*/ 106 h 2076"/>
                <a:gd name="T4" fmla="*/ 1310 w 1513"/>
                <a:gd name="T5" fmla="*/ 290 h 2076"/>
                <a:gd name="T6" fmla="*/ 949 w 1513"/>
                <a:gd name="T7" fmla="*/ 537 h 2076"/>
                <a:gd name="T8" fmla="*/ 631 w 1513"/>
                <a:gd name="T9" fmla="*/ 816 h 2076"/>
                <a:gd name="T10" fmla="*/ 368 w 1513"/>
                <a:gd name="T11" fmla="*/ 1131 h 2076"/>
                <a:gd name="T12" fmla="*/ 168 w 1513"/>
                <a:gd name="T13" fmla="*/ 1462 h 2076"/>
                <a:gd name="T14" fmla="*/ 40 w 1513"/>
                <a:gd name="T15" fmla="*/ 1790 h 2076"/>
                <a:gd name="T16" fmla="*/ 0 w 1513"/>
                <a:gd name="T17" fmla="*/ 2094 h 2076"/>
                <a:gd name="T18" fmla="*/ 19 w 1513"/>
                <a:gd name="T19" fmla="*/ 2048 h 2076"/>
                <a:gd name="T20" fmla="*/ 40 w 1513"/>
                <a:gd name="T21" fmla="*/ 1964 h 2076"/>
                <a:gd name="T22" fmla="*/ 62 w 1513"/>
                <a:gd name="T23" fmla="*/ 1936 h 2076"/>
                <a:gd name="T24" fmla="*/ 49 w 1513"/>
                <a:gd name="T25" fmla="*/ 1836 h 2076"/>
                <a:gd name="T26" fmla="*/ 113 w 1513"/>
                <a:gd name="T27" fmla="*/ 1698 h 2076"/>
                <a:gd name="T28" fmla="*/ 301 w 1513"/>
                <a:gd name="T29" fmla="*/ 1595 h 2076"/>
                <a:gd name="T30" fmla="*/ 652 w 1513"/>
                <a:gd name="T31" fmla="*/ 1584 h 2076"/>
                <a:gd name="T32" fmla="*/ 702 w 1513"/>
                <a:gd name="T33" fmla="*/ 1519 h 2076"/>
                <a:gd name="T34" fmla="*/ 890 w 1513"/>
                <a:gd name="T35" fmla="*/ 1302 h 2076"/>
                <a:gd name="T36" fmla="*/ 1127 w 1513"/>
                <a:gd name="T37" fmla="*/ 1066 h 2076"/>
                <a:gd name="T38" fmla="*/ 1338 w 1513"/>
                <a:gd name="T39" fmla="*/ 930 h 2076"/>
                <a:gd name="T40" fmla="*/ 1400 w 1513"/>
                <a:gd name="T41" fmla="*/ 933 h 2076"/>
                <a:gd name="T42" fmla="*/ 1333 w 1513"/>
                <a:gd name="T43" fmla="*/ 892 h 2076"/>
                <a:gd name="T44" fmla="*/ 1246 w 1513"/>
                <a:gd name="T45" fmla="*/ 884 h 2076"/>
                <a:gd name="T46" fmla="*/ 1134 w 1513"/>
                <a:gd name="T47" fmla="*/ 900 h 2076"/>
                <a:gd name="T48" fmla="*/ 1020 w 1513"/>
                <a:gd name="T49" fmla="*/ 947 h 2076"/>
                <a:gd name="T50" fmla="*/ 1056 w 1513"/>
                <a:gd name="T51" fmla="*/ 917 h 2076"/>
                <a:gd name="T52" fmla="*/ 1142 w 1513"/>
                <a:gd name="T53" fmla="*/ 860 h 2076"/>
                <a:gd name="T54" fmla="*/ 1256 w 1513"/>
                <a:gd name="T55" fmla="*/ 811 h 2076"/>
                <a:gd name="T56" fmla="*/ 1375 w 1513"/>
                <a:gd name="T57" fmla="*/ 797 h 2076"/>
                <a:gd name="T58" fmla="*/ 1438 w 1513"/>
                <a:gd name="T59" fmla="*/ 800 h 2076"/>
                <a:gd name="T60" fmla="*/ 1444 w 1513"/>
                <a:gd name="T61" fmla="*/ 697 h 2076"/>
                <a:gd name="T62" fmla="*/ 1518 w 1513"/>
                <a:gd name="T63" fmla="*/ 534 h 2076"/>
                <a:gd name="T64" fmla="*/ 1729 w 1513"/>
                <a:gd name="T65" fmla="*/ 309 h 2076"/>
                <a:gd name="T66" fmla="*/ 2124 w 1513"/>
                <a:gd name="T67" fmla="*/ 0 h 20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3"/>
                <a:gd name="T103" fmla="*/ 0 h 2076"/>
                <a:gd name="T104" fmla="*/ 1513 w 1513"/>
                <a:gd name="T105" fmla="*/ 2076 h 20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3" h="2076">
                  <a:moveTo>
                    <a:pt x="1513" y="0"/>
                  </a:moveTo>
                  <a:lnTo>
                    <a:pt x="1513" y="0"/>
                  </a:ln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path>
              </a:pathLst>
            </a:custGeom>
            <a:noFill/>
            <a:ln w="19050">
              <a:solidFill>
                <a:srgbClr val="000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5" name="Freeform 20"/>
            <p:cNvSpPr>
              <a:spLocks/>
            </p:cNvSpPr>
            <p:nvPr/>
          </p:nvSpPr>
          <p:spPr bwMode="auto">
            <a:xfrm>
              <a:off x="840" y="0"/>
              <a:ext cx="1680" cy="2076"/>
            </a:xfrm>
            <a:custGeom>
              <a:avLst/>
              <a:gdLst>
                <a:gd name="T0" fmla="*/ 2071 w 1513"/>
                <a:gd name="T1" fmla="*/ 0 h 2076"/>
                <a:gd name="T2" fmla="*/ 1863 w 1513"/>
                <a:gd name="T3" fmla="*/ 43 h 2076"/>
                <a:gd name="T4" fmla="*/ 1667 w 1513"/>
                <a:gd name="T5" fmla="*/ 106 h 2076"/>
                <a:gd name="T6" fmla="*/ 1466 w 1513"/>
                <a:gd name="T7" fmla="*/ 192 h 2076"/>
                <a:gd name="T8" fmla="*/ 1277 w 1513"/>
                <a:gd name="T9" fmla="*/ 287 h 2076"/>
                <a:gd name="T10" fmla="*/ 1096 w 1513"/>
                <a:gd name="T11" fmla="*/ 398 h 2076"/>
                <a:gd name="T12" fmla="*/ 926 w 1513"/>
                <a:gd name="T13" fmla="*/ 531 h 2076"/>
                <a:gd name="T14" fmla="*/ 764 w 1513"/>
                <a:gd name="T15" fmla="*/ 667 h 2076"/>
                <a:gd name="T16" fmla="*/ 616 w 1513"/>
                <a:gd name="T17" fmla="*/ 810 h 2076"/>
                <a:gd name="T18" fmla="*/ 480 w 1513"/>
                <a:gd name="T19" fmla="*/ 962 h 2076"/>
                <a:gd name="T20" fmla="*/ 360 w 1513"/>
                <a:gd name="T21" fmla="*/ 1122 h 2076"/>
                <a:gd name="T22" fmla="*/ 250 w 1513"/>
                <a:gd name="T23" fmla="*/ 1284 h 2076"/>
                <a:gd name="T24" fmla="*/ 164 w 1513"/>
                <a:gd name="T25" fmla="*/ 1450 h 2076"/>
                <a:gd name="T26" fmla="*/ 91 w 1513"/>
                <a:gd name="T27" fmla="*/ 1610 h 2076"/>
                <a:gd name="T28" fmla="*/ 40 w 1513"/>
                <a:gd name="T29" fmla="*/ 1775 h 2076"/>
                <a:gd name="T30" fmla="*/ 9 w 1513"/>
                <a:gd name="T31" fmla="*/ 1927 h 2076"/>
                <a:gd name="T32" fmla="*/ 0 w 1513"/>
                <a:gd name="T33" fmla="*/ 2076 h 2076"/>
                <a:gd name="T34" fmla="*/ 18 w 1513"/>
                <a:gd name="T35" fmla="*/ 2030 h 2076"/>
                <a:gd name="T36" fmla="*/ 30 w 1513"/>
                <a:gd name="T37" fmla="*/ 1981 h 2076"/>
                <a:gd name="T38" fmla="*/ 40 w 1513"/>
                <a:gd name="T39" fmla="*/ 1946 h 2076"/>
                <a:gd name="T40" fmla="*/ 60 w 1513"/>
                <a:gd name="T41" fmla="*/ 1918 h 2076"/>
                <a:gd name="T42" fmla="*/ 48 w 1513"/>
                <a:gd name="T43" fmla="*/ 1878 h 2076"/>
                <a:gd name="T44" fmla="*/ 48 w 1513"/>
                <a:gd name="T45" fmla="*/ 1821 h 2076"/>
                <a:gd name="T46" fmla="*/ 67 w 1513"/>
                <a:gd name="T47" fmla="*/ 1756 h 2076"/>
                <a:gd name="T48" fmla="*/ 110 w 1513"/>
                <a:gd name="T49" fmla="*/ 1683 h 2076"/>
                <a:gd name="T50" fmla="*/ 182 w 1513"/>
                <a:gd name="T51" fmla="*/ 1626 h 2076"/>
                <a:gd name="T52" fmla="*/ 293 w 1513"/>
                <a:gd name="T53" fmla="*/ 1580 h 2076"/>
                <a:gd name="T54" fmla="*/ 443 w 1513"/>
                <a:gd name="T55" fmla="*/ 1555 h 2076"/>
                <a:gd name="T56" fmla="*/ 635 w 1513"/>
                <a:gd name="T57" fmla="*/ 1569 h 2076"/>
                <a:gd name="T58" fmla="*/ 684 w 1513"/>
                <a:gd name="T59" fmla="*/ 1507 h 2076"/>
                <a:gd name="T60" fmla="*/ 764 w 1513"/>
                <a:gd name="T61" fmla="*/ 1409 h 2076"/>
                <a:gd name="T62" fmla="*/ 868 w 1513"/>
                <a:gd name="T63" fmla="*/ 1290 h 2076"/>
                <a:gd name="T64" fmla="*/ 983 w 1513"/>
                <a:gd name="T65" fmla="*/ 1165 h 2076"/>
                <a:gd name="T66" fmla="*/ 1099 w 1513"/>
                <a:gd name="T67" fmla="*/ 1057 h 2076"/>
                <a:gd name="T68" fmla="*/ 1216 w 1513"/>
                <a:gd name="T69" fmla="*/ 965 h 2076"/>
                <a:gd name="T70" fmla="*/ 1305 w 1513"/>
                <a:gd name="T71" fmla="*/ 921 h 2076"/>
                <a:gd name="T72" fmla="*/ 1365 w 1513"/>
                <a:gd name="T73" fmla="*/ 924 h 2076"/>
                <a:gd name="T74" fmla="*/ 1338 w 1513"/>
                <a:gd name="T75" fmla="*/ 900 h 2076"/>
                <a:gd name="T76" fmla="*/ 1300 w 1513"/>
                <a:gd name="T77" fmla="*/ 883 h 2076"/>
                <a:gd name="T78" fmla="*/ 1258 w 1513"/>
                <a:gd name="T79" fmla="*/ 875 h 2076"/>
                <a:gd name="T80" fmla="*/ 1216 w 1513"/>
                <a:gd name="T81" fmla="*/ 875 h 2076"/>
                <a:gd name="T82" fmla="*/ 1164 w 1513"/>
                <a:gd name="T83" fmla="*/ 878 h 2076"/>
                <a:gd name="T84" fmla="*/ 1106 w 1513"/>
                <a:gd name="T85" fmla="*/ 891 h 2076"/>
                <a:gd name="T86" fmla="*/ 1050 w 1513"/>
                <a:gd name="T87" fmla="*/ 913 h 2076"/>
                <a:gd name="T88" fmla="*/ 995 w 1513"/>
                <a:gd name="T89" fmla="*/ 938 h 2076"/>
                <a:gd name="T90" fmla="*/ 1029 w 1513"/>
                <a:gd name="T91" fmla="*/ 908 h 2076"/>
                <a:gd name="T92" fmla="*/ 1066 w 1513"/>
                <a:gd name="T93" fmla="*/ 878 h 2076"/>
                <a:gd name="T94" fmla="*/ 1115 w 1513"/>
                <a:gd name="T95" fmla="*/ 854 h 2076"/>
                <a:gd name="T96" fmla="*/ 1166 w 1513"/>
                <a:gd name="T97" fmla="*/ 826 h 2076"/>
                <a:gd name="T98" fmla="*/ 1226 w 1513"/>
                <a:gd name="T99" fmla="*/ 805 h 2076"/>
                <a:gd name="T100" fmla="*/ 1282 w 1513"/>
                <a:gd name="T101" fmla="*/ 794 h 2076"/>
                <a:gd name="T102" fmla="*/ 1341 w 1513"/>
                <a:gd name="T103" fmla="*/ 791 h 2076"/>
                <a:gd name="T104" fmla="*/ 1401 w 1513"/>
                <a:gd name="T105" fmla="*/ 794 h 2076"/>
                <a:gd name="T106" fmla="*/ 1399 w 1513"/>
                <a:gd name="T107" fmla="*/ 748 h 2076"/>
                <a:gd name="T108" fmla="*/ 1409 w 1513"/>
                <a:gd name="T109" fmla="*/ 691 h 2076"/>
                <a:gd name="T110" fmla="*/ 1437 w 1513"/>
                <a:gd name="T111" fmla="*/ 612 h 2076"/>
                <a:gd name="T112" fmla="*/ 1481 w 1513"/>
                <a:gd name="T113" fmla="*/ 528 h 2076"/>
                <a:gd name="T114" fmla="*/ 1563 w 1513"/>
                <a:gd name="T115" fmla="*/ 425 h 2076"/>
                <a:gd name="T116" fmla="*/ 1687 w 1513"/>
                <a:gd name="T117" fmla="*/ 306 h 2076"/>
                <a:gd name="T118" fmla="*/ 1848 w 1513"/>
                <a:gd name="T119" fmla="*/ 163 h 2076"/>
                <a:gd name="T120" fmla="*/ 2071 w 1513"/>
                <a:gd name="T121" fmla="*/ 0 h 20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3"/>
                <a:gd name="T184" fmla="*/ 0 h 2076"/>
                <a:gd name="T185" fmla="*/ 1513 w 1513"/>
                <a:gd name="T186" fmla="*/ 2076 h 20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3" h="2076">
                  <a:moveTo>
                    <a:pt x="1513" y="0"/>
                  </a:move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close/>
                </a:path>
              </a:pathLst>
            </a:cu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6" name="Freeform 21"/>
            <p:cNvSpPr>
              <a:spLocks/>
            </p:cNvSpPr>
            <p:nvPr/>
          </p:nvSpPr>
          <p:spPr bwMode="auto">
            <a:xfrm>
              <a:off x="616" y="1846"/>
              <a:ext cx="476" cy="569"/>
            </a:xfrm>
            <a:custGeom>
              <a:avLst/>
              <a:gdLst>
                <a:gd name="T0" fmla="*/ 622 w 395"/>
                <a:gd name="T1" fmla="*/ 569 h 569"/>
                <a:gd name="T2" fmla="*/ 657 w 395"/>
                <a:gd name="T3" fmla="*/ 566 h 569"/>
                <a:gd name="T4" fmla="*/ 688 w 395"/>
                <a:gd name="T5" fmla="*/ 547 h 569"/>
                <a:gd name="T6" fmla="*/ 692 w 395"/>
                <a:gd name="T7" fmla="*/ 512 h 569"/>
                <a:gd name="T8" fmla="*/ 692 w 395"/>
                <a:gd name="T9" fmla="*/ 466 h 569"/>
                <a:gd name="T10" fmla="*/ 664 w 395"/>
                <a:gd name="T11" fmla="*/ 368 h 569"/>
                <a:gd name="T12" fmla="*/ 640 w 395"/>
                <a:gd name="T13" fmla="*/ 295 h 569"/>
                <a:gd name="T14" fmla="*/ 609 w 395"/>
                <a:gd name="T15" fmla="*/ 241 h 569"/>
                <a:gd name="T16" fmla="*/ 587 w 395"/>
                <a:gd name="T17" fmla="*/ 208 h 569"/>
                <a:gd name="T18" fmla="*/ 558 w 395"/>
                <a:gd name="T19" fmla="*/ 189 h 569"/>
                <a:gd name="T20" fmla="*/ 527 w 395"/>
                <a:gd name="T21" fmla="*/ 179 h 569"/>
                <a:gd name="T22" fmla="*/ 495 w 395"/>
                <a:gd name="T23" fmla="*/ 170 h 569"/>
                <a:gd name="T24" fmla="*/ 469 w 395"/>
                <a:gd name="T25" fmla="*/ 170 h 569"/>
                <a:gd name="T26" fmla="*/ 469 w 395"/>
                <a:gd name="T27" fmla="*/ 168 h 569"/>
                <a:gd name="T28" fmla="*/ 469 w 395"/>
                <a:gd name="T29" fmla="*/ 154 h 569"/>
                <a:gd name="T30" fmla="*/ 469 w 395"/>
                <a:gd name="T31" fmla="*/ 141 h 569"/>
                <a:gd name="T32" fmla="*/ 469 w 395"/>
                <a:gd name="T33" fmla="*/ 119 h 569"/>
                <a:gd name="T34" fmla="*/ 507 w 395"/>
                <a:gd name="T35" fmla="*/ 114 h 569"/>
                <a:gd name="T36" fmla="*/ 539 w 395"/>
                <a:gd name="T37" fmla="*/ 97 h 569"/>
                <a:gd name="T38" fmla="*/ 566 w 395"/>
                <a:gd name="T39" fmla="*/ 73 h 569"/>
                <a:gd name="T40" fmla="*/ 571 w 395"/>
                <a:gd name="T41" fmla="*/ 49 h 569"/>
                <a:gd name="T42" fmla="*/ 566 w 395"/>
                <a:gd name="T43" fmla="*/ 27 h 569"/>
                <a:gd name="T44" fmla="*/ 539 w 395"/>
                <a:gd name="T45" fmla="*/ 8 h 569"/>
                <a:gd name="T46" fmla="*/ 507 w 395"/>
                <a:gd name="T47" fmla="*/ 0 h 569"/>
                <a:gd name="T48" fmla="*/ 469 w 395"/>
                <a:gd name="T49" fmla="*/ 0 h 569"/>
                <a:gd name="T50" fmla="*/ 225 w 395"/>
                <a:gd name="T51" fmla="*/ 0 h 569"/>
                <a:gd name="T52" fmla="*/ 184 w 395"/>
                <a:gd name="T53" fmla="*/ 0 h 569"/>
                <a:gd name="T54" fmla="*/ 155 w 395"/>
                <a:gd name="T55" fmla="*/ 8 h 569"/>
                <a:gd name="T56" fmla="*/ 134 w 395"/>
                <a:gd name="T57" fmla="*/ 27 h 569"/>
                <a:gd name="T58" fmla="*/ 125 w 395"/>
                <a:gd name="T59" fmla="*/ 49 h 569"/>
                <a:gd name="T60" fmla="*/ 134 w 395"/>
                <a:gd name="T61" fmla="*/ 73 h 569"/>
                <a:gd name="T62" fmla="*/ 155 w 395"/>
                <a:gd name="T63" fmla="*/ 97 h 569"/>
                <a:gd name="T64" fmla="*/ 184 w 395"/>
                <a:gd name="T65" fmla="*/ 114 h 569"/>
                <a:gd name="T66" fmla="*/ 225 w 395"/>
                <a:gd name="T67" fmla="*/ 119 h 569"/>
                <a:gd name="T68" fmla="*/ 225 w 395"/>
                <a:gd name="T69" fmla="*/ 141 h 569"/>
                <a:gd name="T70" fmla="*/ 225 w 395"/>
                <a:gd name="T71" fmla="*/ 154 h 569"/>
                <a:gd name="T72" fmla="*/ 225 w 395"/>
                <a:gd name="T73" fmla="*/ 168 h 569"/>
                <a:gd name="T74" fmla="*/ 225 w 395"/>
                <a:gd name="T75" fmla="*/ 170 h 569"/>
                <a:gd name="T76" fmla="*/ 194 w 395"/>
                <a:gd name="T77" fmla="*/ 170 h 569"/>
                <a:gd name="T78" fmla="*/ 169 w 395"/>
                <a:gd name="T79" fmla="*/ 179 h 569"/>
                <a:gd name="T80" fmla="*/ 136 w 395"/>
                <a:gd name="T81" fmla="*/ 189 h 569"/>
                <a:gd name="T82" fmla="*/ 108 w 395"/>
                <a:gd name="T83" fmla="*/ 208 h 569"/>
                <a:gd name="T84" fmla="*/ 86 w 395"/>
                <a:gd name="T85" fmla="*/ 241 h 569"/>
                <a:gd name="T86" fmla="*/ 54 w 395"/>
                <a:gd name="T87" fmla="*/ 295 h 569"/>
                <a:gd name="T88" fmla="*/ 33 w 395"/>
                <a:gd name="T89" fmla="*/ 368 h 569"/>
                <a:gd name="T90" fmla="*/ 0 w 395"/>
                <a:gd name="T91" fmla="*/ 466 h 569"/>
                <a:gd name="T92" fmla="*/ 0 w 395"/>
                <a:gd name="T93" fmla="*/ 512 h 569"/>
                <a:gd name="T94" fmla="*/ 16 w 395"/>
                <a:gd name="T95" fmla="*/ 547 h 569"/>
                <a:gd name="T96" fmla="*/ 35 w 395"/>
                <a:gd name="T97" fmla="*/ 566 h 569"/>
                <a:gd name="T98" fmla="*/ 74 w 395"/>
                <a:gd name="T99" fmla="*/ 569 h 569"/>
                <a:gd name="T100" fmla="*/ 622 w 395"/>
                <a:gd name="T101" fmla="*/ 569 h 5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5"/>
                <a:gd name="T154" fmla="*/ 0 h 569"/>
                <a:gd name="T155" fmla="*/ 395 w 395"/>
                <a:gd name="T156" fmla="*/ 569 h 5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5" h="569">
                  <a:moveTo>
                    <a:pt x="355" y="569"/>
                  </a:moveTo>
                  <a:lnTo>
                    <a:pt x="375" y="566"/>
                  </a:lnTo>
                  <a:lnTo>
                    <a:pt x="393" y="547"/>
                  </a:lnTo>
                  <a:lnTo>
                    <a:pt x="395" y="512"/>
                  </a:lnTo>
                  <a:lnTo>
                    <a:pt x="395" y="466"/>
                  </a:lnTo>
                  <a:lnTo>
                    <a:pt x="379" y="368"/>
                  </a:lnTo>
                  <a:lnTo>
                    <a:pt x="366" y="295"/>
                  </a:lnTo>
                  <a:lnTo>
                    <a:pt x="348" y="241"/>
                  </a:lnTo>
                  <a:lnTo>
                    <a:pt x="335" y="208"/>
                  </a:lnTo>
                  <a:lnTo>
                    <a:pt x="319" y="189"/>
                  </a:lnTo>
                  <a:lnTo>
                    <a:pt x="301" y="179"/>
                  </a:lnTo>
                  <a:lnTo>
                    <a:pt x="283" y="170"/>
                  </a:lnTo>
                  <a:lnTo>
                    <a:pt x="268" y="170"/>
                  </a:lnTo>
                  <a:lnTo>
                    <a:pt x="268" y="168"/>
                  </a:lnTo>
                  <a:lnTo>
                    <a:pt x="268" y="154"/>
                  </a:lnTo>
                  <a:lnTo>
                    <a:pt x="268" y="141"/>
                  </a:lnTo>
                  <a:lnTo>
                    <a:pt x="268" y="119"/>
                  </a:lnTo>
                  <a:lnTo>
                    <a:pt x="290" y="114"/>
                  </a:lnTo>
                  <a:lnTo>
                    <a:pt x="308" y="97"/>
                  </a:lnTo>
                  <a:lnTo>
                    <a:pt x="324" y="73"/>
                  </a:lnTo>
                  <a:lnTo>
                    <a:pt x="326" y="49"/>
                  </a:lnTo>
                  <a:lnTo>
                    <a:pt x="324" y="27"/>
                  </a:lnTo>
                  <a:lnTo>
                    <a:pt x="308" y="8"/>
                  </a:lnTo>
                  <a:lnTo>
                    <a:pt x="290" y="0"/>
                  </a:lnTo>
                  <a:lnTo>
                    <a:pt x="268" y="0"/>
                  </a:lnTo>
                  <a:lnTo>
                    <a:pt x="129" y="0"/>
                  </a:lnTo>
                  <a:lnTo>
                    <a:pt x="105" y="0"/>
                  </a:lnTo>
                  <a:lnTo>
                    <a:pt x="89" y="8"/>
                  </a:lnTo>
                  <a:lnTo>
                    <a:pt x="76" y="27"/>
                  </a:lnTo>
                  <a:lnTo>
                    <a:pt x="71" y="49"/>
                  </a:lnTo>
                  <a:lnTo>
                    <a:pt x="76" y="73"/>
                  </a:lnTo>
                  <a:lnTo>
                    <a:pt x="89" y="97"/>
                  </a:lnTo>
                  <a:lnTo>
                    <a:pt x="105" y="114"/>
                  </a:lnTo>
                  <a:lnTo>
                    <a:pt x="129" y="119"/>
                  </a:lnTo>
                  <a:lnTo>
                    <a:pt x="129" y="141"/>
                  </a:lnTo>
                  <a:lnTo>
                    <a:pt x="129" y="154"/>
                  </a:lnTo>
                  <a:lnTo>
                    <a:pt x="129" y="168"/>
                  </a:lnTo>
                  <a:lnTo>
                    <a:pt x="129" y="170"/>
                  </a:lnTo>
                  <a:lnTo>
                    <a:pt x="111" y="170"/>
                  </a:lnTo>
                  <a:lnTo>
                    <a:pt x="96" y="179"/>
                  </a:lnTo>
                  <a:lnTo>
                    <a:pt x="78" y="189"/>
                  </a:lnTo>
                  <a:lnTo>
                    <a:pt x="62" y="208"/>
                  </a:lnTo>
                  <a:lnTo>
                    <a:pt x="49" y="241"/>
                  </a:lnTo>
                  <a:lnTo>
                    <a:pt x="31" y="295"/>
                  </a:lnTo>
                  <a:lnTo>
                    <a:pt x="18" y="368"/>
                  </a:lnTo>
                  <a:lnTo>
                    <a:pt x="0" y="466"/>
                  </a:lnTo>
                  <a:lnTo>
                    <a:pt x="0" y="512"/>
                  </a:lnTo>
                  <a:lnTo>
                    <a:pt x="9" y="547"/>
                  </a:lnTo>
                  <a:lnTo>
                    <a:pt x="20" y="566"/>
                  </a:lnTo>
                  <a:lnTo>
                    <a:pt x="42" y="569"/>
                  </a:lnTo>
                  <a:lnTo>
                    <a:pt x="355" y="5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7" name="Freeform 22"/>
            <p:cNvSpPr>
              <a:spLocks/>
            </p:cNvSpPr>
            <p:nvPr/>
          </p:nvSpPr>
          <p:spPr bwMode="auto">
            <a:xfrm>
              <a:off x="1302" y="2335"/>
              <a:ext cx="1404" cy="318"/>
            </a:xfrm>
            <a:custGeom>
              <a:avLst/>
              <a:gdLst>
                <a:gd name="T0" fmla="*/ 120 w 1404"/>
                <a:gd name="T1" fmla="*/ 99 h 318"/>
                <a:gd name="T2" fmla="*/ 205 w 1404"/>
                <a:gd name="T3" fmla="*/ 131 h 318"/>
                <a:gd name="T4" fmla="*/ 282 w 1404"/>
                <a:gd name="T5" fmla="*/ 151 h 318"/>
                <a:gd name="T6" fmla="*/ 350 w 1404"/>
                <a:gd name="T7" fmla="*/ 163 h 318"/>
                <a:gd name="T8" fmla="*/ 415 w 1404"/>
                <a:gd name="T9" fmla="*/ 163 h 318"/>
                <a:gd name="T10" fmla="*/ 481 w 1404"/>
                <a:gd name="T11" fmla="*/ 151 h 318"/>
                <a:gd name="T12" fmla="*/ 546 w 1404"/>
                <a:gd name="T13" fmla="*/ 131 h 318"/>
                <a:gd name="T14" fmla="*/ 617 w 1404"/>
                <a:gd name="T15" fmla="*/ 103 h 318"/>
                <a:gd name="T16" fmla="*/ 694 w 1404"/>
                <a:gd name="T17" fmla="*/ 67 h 318"/>
                <a:gd name="T18" fmla="*/ 793 w 1404"/>
                <a:gd name="T19" fmla="*/ 36 h 318"/>
                <a:gd name="T20" fmla="*/ 910 w 1404"/>
                <a:gd name="T21" fmla="*/ 12 h 318"/>
                <a:gd name="T22" fmla="*/ 1029 w 1404"/>
                <a:gd name="T23" fmla="*/ 0 h 318"/>
                <a:gd name="T24" fmla="*/ 1149 w 1404"/>
                <a:gd name="T25" fmla="*/ 12 h 318"/>
                <a:gd name="T26" fmla="*/ 1254 w 1404"/>
                <a:gd name="T27" fmla="*/ 51 h 318"/>
                <a:gd name="T28" fmla="*/ 1339 w 1404"/>
                <a:gd name="T29" fmla="*/ 123 h 318"/>
                <a:gd name="T30" fmla="*/ 1393 w 1404"/>
                <a:gd name="T31" fmla="*/ 235 h 318"/>
                <a:gd name="T32" fmla="*/ 1396 w 1404"/>
                <a:gd name="T33" fmla="*/ 310 h 318"/>
                <a:gd name="T34" fmla="*/ 1379 w 1404"/>
                <a:gd name="T35" fmla="*/ 314 h 318"/>
                <a:gd name="T36" fmla="*/ 1345 w 1404"/>
                <a:gd name="T37" fmla="*/ 290 h 318"/>
                <a:gd name="T38" fmla="*/ 1294 w 1404"/>
                <a:gd name="T39" fmla="*/ 243 h 318"/>
                <a:gd name="T40" fmla="*/ 1234 w 1404"/>
                <a:gd name="T41" fmla="*/ 203 h 318"/>
                <a:gd name="T42" fmla="*/ 1168 w 1404"/>
                <a:gd name="T43" fmla="*/ 175 h 318"/>
                <a:gd name="T44" fmla="*/ 1092 w 1404"/>
                <a:gd name="T45" fmla="*/ 159 h 318"/>
                <a:gd name="T46" fmla="*/ 1006 w 1404"/>
                <a:gd name="T47" fmla="*/ 159 h 318"/>
                <a:gd name="T48" fmla="*/ 910 w 1404"/>
                <a:gd name="T49" fmla="*/ 179 h 318"/>
                <a:gd name="T50" fmla="*/ 799 w 1404"/>
                <a:gd name="T51" fmla="*/ 215 h 318"/>
                <a:gd name="T52" fmla="*/ 694 w 1404"/>
                <a:gd name="T53" fmla="*/ 262 h 318"/>
                <a:gd name="T54" fmla="*/ 592 w 1404"/>
                <a:gd name="T55" fmla="*/ 282 h 318"/>
                <a:gd name="T56" fmla="*/ 481 w 1404"/>
                <a:gd name="T57" fmla="*/ 286 h 318"/>
                <a:gd name="T58" fmla="*/ 370 w 1404"/>
                <a:gd name="T59" fmla="*/ 282 h 318"/>
                <a:gd name="T60" fmla="*/ 262 w 1404"/>
                <a:gd name="T61" fmla="*/ 266 h 318"/>
                <a:gd name="T62" fmla="*/ 165 w 1404"/>
                <a:gd name="T63" fmla="*/ 247 h 318"/>
                <a:gd name="T64" fmla="*/ 83 w 1404"/>
                <a:gd name="T65" fmla="*/ 227 h 318"/>
                <a:gd name="T66" fmla="*/ 20 w 1404"/>
                <a:gd name="T67" fmla="*/ 211 h 318"/>
                <a:gd name="T68" fmla="*/ 17 w 1404"/>
                <a:gd name="T69" fmla="*/ 175 h 318"/>
                <a:gd name="T70" fmla="*/ 60 w 1404"/>
                <a:gd name="T71" fmla="*/ 103 h 3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4"/>
                <a:gd name="T109" fmla="*/ 0 h 318"/>
                <a:gd name="T110" fmla="*/ 1404 w 1404"/>
                <a:gd name="T111" fmla="*/ 318 h 3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4" h="318">
                  <a:moveTo>
                    <a:pt x="74" y="79"/>
                  </a:moveTo>
                  <a:lnTo>
                    <a:pt x="120" y="99"/>
                  </a:lnTo>
                  <a:lnTo>
                    <a:pt x="165" y="115"/>
                  </a:lnTo>
                  <a:lnTo>
                    <a:pt x="205" y="131"/>
                  </a:lnTo>
                  <a:lnTo>
                    <a:pt x="245" y="143"/>
                  </a:lnTo>
                  <a:lnTo>
                    <a:pt x="282" y="151"/>
                  </a:lnTo>
                  <a:lnTo>
                    <a:pt x="316" y="159"/>
                  </a:lnTo>
                  <a:lnTo>
                    <a:pt x="350" y="163"/>
                  </a:lnTo>
                  <a:lnTo>
                    <a:pt x="384" y="163"/>
                  </a:lnTo>
                  <a:lnTo>
                    <a:pt x="415" y="163"/>
                  </a:lnTo>
                  <a:lnTo>
                    <a:pt x="447" y="159"/>
                  </a:lnTo>
                  <a:lnTo>
                    <a:pt x="481" y="151"/>
                  </a:lnTo>
                  <a:lnTo>
                    <a:pt x="512" y="143"/>
                  </a:lnTo>
                  <a:lnTo>
                    <a:pt x="546" y="131"/>
                  </a:lnTo>
                  <a:lnTo>
                    <a:pt x="580" y="119"/>
                  </a:lnTo>
                  <a:lnTo>
                    <a:pt x="617" y="103"/>
                  </a:lnTo>
                  <a:lnTo>
                    <a:pt x="654" y="87"/>
                  </a:lnTo>
                  <a:lnTo>
                    <a:pt x="694" y="67"/>
                  </a:lnTo>
                  <a:lnTo>
                    <a:pt x="742" y="51"/>
                  </a:lnTo>
                  <a:lnTo>
                    <a:pt x="793" y="36"/>
                  </a:lnTo>
                  <a:lnTo>
                    <a:pt x="850" y="24"/>
                  </a:lnTo>
                  <a:lnTo>
                    <a:pt x="910" y="12"/>
                  </a:lnTo>
                  <a:lnTo>
                    <a:pt x="970" y="4"/>
                  </a:lnTo>
                  <a:lnTo>
                    <a:pt x="1029" y="0"/>
                  </a:lnTo>
                  <a:lnTo>
                    <a:pt x="1089" y="4"/>
                  </a:lnTo>
                  <a:lnTo>
                    <a:pt x="1149" y="12"/>
                  </a:lnTo>
                  <a:lnTo>
                    <a:pt x="1203" y="28"/>
                  </a:lnTo>
                  <a:lnTo>
                    <a:pt x="1254" y="51"/>
                  </a:lnTo>
                  <a:lnTo>
                    <a:pt x="1299" y="83"/>
                  </a:lnTo>
                  <a:lnTo>
                    <a:pt x="1339" y="123"/>
                  </a:lnTo>
                  <a:lnTo>
                    <a:pt x="1370" y="175"/>
                  </a:lnTo>
                  <a:lnTo>
                    <a:pt x="1393" y="235"/>
                  </a:lnTo>
                  <a:lnTo>
                    <a:pt x="1404" y="310"/>
                  </a:lnTo>
                  <a:lnTo>
                    <a:pt x="1396" y="310"/>
                  </a:lnTo>
                  <a:lnTo>
                    <a:pt x="1387" y="314"/>
                  </a:lnTo>
                  <a:lnTo>
                    <a:pt x="1379" y="314"/>
                  </a:lnTo>
                  <a:lnTo>
                    <a:pt x="1370" y="318"/>
                  </a:lnTo>
                  <a:lnTo>
                    <a:pt x="1345" y="290"/>
                  </a:lnTo>
                  <a:lnTo>
                    <a:pt x="1319" y="266"/>
                  </a:lnTo>
                  <a:lnTo>
                    <a:pt x="1294" y="243"/>
                  </a:lnTo>
                  <a:lnTo>
                    <a:pt x="1265" y="223"/>
                  </a:lnTo>
                  <a:lnTo>
                    <a:pt x="1234" y="203"/>
                  </a:lnTo>
                  <a:lnTo>
                    <a:pt x="1203" y="187"/>
                  </a:lnTo>
                  <a:lnTo>
                    <a:pt x="1168" y="175"/>
                  </a:lnTo>
                  <a:lnTo>
                    <a:pt x="1132" y="167"/>
                  </a:lnTo>
                  <a:lnTo>
                    <a:pt x="1092" y="159"/>
                  </a:lnTo>
                  <a:lnTo>
                    <a:pt x="1052" y="159"/>
                  </a:lnTo>
                  <a:lnTo>
                    <a:pt x="1006" y="159"/>
                  </a:lnTo>
                  <a:lnTo>
                    <a:pt x="961" y="167"/>
                  </a:lnTo>
                  <a:lnTo>
                    <a:pt x="910" y="179"/>
                  </a:lnTo>
                  <a:lnTo>
                    <a:pt x="856" y="195"/>
                  </a:lnTo>
                  <a:lnTo>
                    <a:pt x="799" y="215"/>
                  </a:lnTo>
                  <a:lnTo>
                    <a:pt x="739" y="243"/>
                  </a:lnTo>
                  <a:lnTo>
                    <a:pt x="694" y="262"/>
                  </a:lnTo>
                  <a:lnTo>
                    <a:pt x="643" y="274"/>
                  </a:lnTo>
                  <a:lnTo>
                    <a:pt x="592" y="282"/>
                  </a:lnTo>
                  <a:lnTo>
                    <a:pt x="538" y="286"/>
                  </a:lnTo>
                  <a:lnTo>
                    <a:pt x="481" y="286"/>
                  </a:lnTo>
                  <a:lnTo>
                    <a:pt x="427" y="286"/>
                  </a:lnTo>
                  <a:lnTo>
                    <a:pt x="370" y="282"/>
                  </a:lnTo>
                  <a:lnTo>
                    <a:pt x="316" y="274"/>
                  </a:lnTo>
                  <a:lnTo>
                    <a:pt x="262" y="266"/>
                  </a:lnTo>
                  <a:lnTo>
                    <a:pt x="211" y="258"/>
                  </a:lnTo>
                  <a:lnTo>
                    <a:pt x="165" y="247"/>
                  </a:lnTo>
                  <a:lnTo>
                    <a:pt x="120" y="235"/>
                  </a:lnTo>
                  <a:lnTo>
                    <a:pt x="83" y="227"/>
                  </a:lnTo>
                  <a:lnTo>
                    <a:pt x="49" y="219"/>
                  </a:lnTo>
                  <a:lnTo>
                    <a:pt x="20" y="211"/>
                  </a:lnTo>
                  <a:lnTo>
                    <a:pt x="0" y="203"/>
                  </a:lnTo>
                  <a:lnTo>
                    <a:pt x="17" y="175"/>
                  </a:lnTo>
                  <a:lnTo>
                    <a:pt x="40" y="139"/>
                  </a:lnTo>
                  <a:lnTo>
                    <a:pt x="60" y="103"/>
                  </a:lnTo>
                  <a:lnTo>
                    <a:pt x="74" y="7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grpSp>
      <p:sp>
        <p:nvSpPr>
          <p:cNvPr id="28" name="AutoShape 3"/>
          <p:cNvSpPr>
            <a:spLocks noChangeArrowheads="1"/>
          </p:cNvSpPr>
          <p:nvPr/>
        </p:nvSpPr>
        <p:spPr bwMode="auto">
          <a:xfrm>
            <a:off x="6624832" y="3661355"/>
            <a:ext cx="329322" cy="298966"/>
          </a:xfrm>
          <a:prstGeom prst="irregularSeal1">
            <a:avLst/>
          </a:prstGeom>
          <a:gradFill rotWithShape="1">
            <a:gsLst>
              <a:gs pos="0">
                <a:srgbClr val="E6F8A6">
                  <a:alpha val="62000"/>
                </a:srgbClr>
              </a:gs>
              <a:gs pos="100000">
                <a:srgbClr val="FF0066"/>
              </a:gs>
            </a:gsLst>
            <a:lin ang="5400000" scaled="1"/>
          </a:gradFill>
          <a:ln>
            <a:noFill/>
          </a:ln>
          <a:effectLst/>
          <a:extLs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29" name="AutoShape 8"/>
          <p:cNvSpPr>
            <a:spLocks noChangeArrowheads="1"/>
          </p:cNvSpPr>
          <p:nvPr/>
        </p:nvSpPr>
        <p:spPr bwMode="auto">
          <a:xfrm>
            <a:off x="4712321" y="742097"/>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349">
              <a:solidFill>
                <a:srgbClr val="FFFFFF"/>
              </a:solidFill>
              <a:ea typeface="宋体" panose="02010600030101010101" pitchFamily="2" charset="-122"/>
              <a:cs typeface="Arial" panose="020B0604020202020204" pitchFamily="34" charset="0"/>
            </a:endParaRPr>
          </a:p>
        </p:txBody>
      </p:sp>
      <p:sp>
        <p:nvSpPr>
          <p:cNvPr id="30" name="AutoShape 10"/>
          <p:cNvSpPr>
            <a:spLocks noChangeArrowheads="1"/>
          </p:cNvSpPr>
          <p:nvPr/>
        </p:nvSpPr>
        <p:spPr bwMode="auto">
          <a:xfrm>
            <a:off x="6635304" y="63634"/>
            <a:ext cx="283398" cy="293031"/>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1" name="AutoShape 14"/>
          <p:cNvSpPr>
            <a:spLocks noChangeArrowheads="1"/>
          </p:cNvSpPr>
          <p:nvPr/>
        </p:nvSpPr>
        <p:spPr bwMode="auto">
          <a:xfrm>
            <a:off x="7481699" y="1491955"/>
            <a:ext cx="296388" cy="320985"/>
          </a:xfrm>
          <a:prstGeom prst="star5">
            <a:avLst/>
          </a:prstGeom>
          <a:gradFill rotWithShape="1">
            <a:gsLst>
              <a:gs pos="0">
                <a:srgbClr val="1D9BB8"/>
              </a:gs>
              <a:gs pos="100000">
                <a:srgbClr val="FF0066"/>
              </a:gs>
            </a:gsLst>
            <a:path path="shape">
              <a:fillToRect l="50000" t="50000" r="50000" b="50000"/>
            </a:path>
          </a:gradFill>
          <a:ln>
            <a:noFill/>
          </a:ln>
          <a:effectLst/>
          <a:extLst>
            <a:ext uri="{91240B29-F687-4F45-9708-019B960494DF}">
              <a14:hiddenLine xmlns:a14="http://schemas.microsoft.com/office/drawing/2010/main" w="9525">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349" b="0" i="0" u="none" strike="noStrike" kern="0" cap="none" spc="0" normalizeH="0" baseline="0" noProof="0">
              <a:ln>
                <a:noFill/>
              </a:ln>
              <a:solidFill>
                <a:srgbClr val="FFFFFF"/>
              </a:solidFill>
              <a:effectLst/>
              <a:uLnTx/>
              <a:uFillTx/>
              <a:ea typeface="宋体" panose="02010600030101010101" pitchFamily="2" charset="-122"/>
              <a:cs typeface="Arial" panose="020B0604020202020204" pitchFamily="34" charset="0"/>
            </a:endParaRPr>
          </a:p>
        </p:txBody>
      </p:sp>
      <p:sp>
        <p:nvSpPr>
          <p:cNvPr id="32" name="AutoShape 19"/>
          <p:cNvSpPr>
            <a:spLocks noChangeArrowheads="1"/>
          </p:cNvSpPr>
          <p:nvPr/>
        </p:nvSpPr>
        <p:spPr bwMode="auto">
          <a:xfrm>
            <a:off x="6898619" y="4332255"/>
            <a:ext cx="409819" cy="389351"/>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349">
              <a:solidFill>
                <a:srgbClr val="FFFFFF"/>
              </a:solidFill>
              <a:ea typeface="宋体" panose="02010600030101010101" pitchFamily="2" charset="-122"/>
              <a:cs typeface="Arial" panose="020B0604020202020204" pitchFamily="34" charset="0"/>
            </a:endParaRPr>
          </a:p>
        </p:txBody>
      </p:sp>
      <p:sp>
        <p:nvSpPr>
          <p:cNvPr id="33" name="AutoShape 4"/>
          <p:cNvSpPr>
            <a:spLocks noChangeArrowheads="1"/>
          </p:cNvSpPr>
          <p:nvPr/>
        </p:nvSpPr>
        <p:spPr bwMode="auto">
          <a:xfrm>
            <a:off x="1144096" y="2654093"/>
            <a:ext cx="281754" cy="315191"/>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4" name="AutoShape 7"/>
          <p:cNvSpPr>
            <a:spLocks noChangeArrowheads="1"/>
          </p:cNvSpPr>
          <p:nvPr/>
        </p:nvSpPr>
        <p:spPr bwMode="auto">
          <a:xfrm>
            <a:off x="2266148" y="87182"/>
            <a:ext cx="351273" cy="500595"/>
          </a:xfrm>
          <a:prstGeom prst="irregularSeal1">
            <a:avLst/>
          </a:prstGeom>
          <a:gradFill rotWithShape="1">
            <a:gsLst>
              <a:gs pos="0">
                <a:srgbClr val="FF00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5" name="WordArt 11"/>
          <p:cNvSpPr>
            <a:spLocks noChangeArrowheads="1" noChangeShapeType="1" noTextEdit="1"/>
          </p:cNvSpPr>
          <p:nvPr/>
        </p:nvSpPr>
        <p:spPr bwMode="auto">
          <a:xfrm>
            <a:off x="2266148" y="1517408"/>
            <a:ext cx="9239984" cy="2207756"/>
          </a:xfrm>
          <a:prstGeom prst="rect">
            <a:avLst/>
          </a:prstGeom>
        </p:spPr>
        <p:txBody>
          <a:bodyPr wrap="none" fromWordArt="1">
            <a:prstTxWarp prst="textWave1">
              <a:avLst>
                <a:gd name="adj1" fmla="val 13005"/>
                <a:gd name="adj2" fmla="val 0"/>
              </a:avLst>
            </a:prstTxWarp>
            <a:scene3d>
              <a:camera prst="legacyObliqueRight"/>
              <a:lightRig rig="legacyHarsh3" dir="t"/>
            </a:scene3d>
            <a:sp3d extrusionH="100000" prstMaterial="legacyMatte">
              <a:extrusionClr>
                <a:srgbClr val="663300"/>
              </a:extrusionClr>
              <a:contourClr>
                <a:srgbClr val="FFFF00"/>
              </a:contourClr>
            </a:sp3d>
          </a:bodyPr>
          <a:lstStyle/>
          <a:p>
            <a:pPr algn="ctr" eaLnBrk="0" fontAlgn="base" hangingPunct="0">
              <a:spcBef>
                <a:spcPct val="0"/>
              </a:spcBef>
              <a:spcAft>
                <a:spcPct val="0"/>
              </a:spcAft>
            </a:pPr>
            <a:r>
              <a:rPr lang="en-US" sz="3597" kern="10" dirty="0">
                <a:ln w="9525">
                  <a:round/>
                  <a:headEnd/>
                  <a:tailEnd/>
                </a:ln>
                <a:gradFill rotWithShape="1">
                  <a:gsLst>
                    <a:gs pos="0">
                      <a:srgbClr val="FFFF00"/>
                    </a:gs>
                    <a:gs pos="100000">
                      <a:srgbClr val="FF3300"/>
                    </a:gs>
                  </a:gsLst>
                  <a:path path="rect">
                    <a:fillToRect l="50000" t="50000" r="50000" b="50000"/>
                  </a:path>
                </a:gradFill>
                <a:latin typeface="#9Slide03 Aturdida" pitchFamily="2" charset="0"/>
                <a:cs typeface="#9Slide03 Arima Madurai Black" panose="00000A00000000000000" pitchFamily="2" charset="0"/>
              </a:rPr>
              <a:t>CHÀO MỪNG CÁC EM ĐẾN VỚI TIẾT HỌC NGÀY HÔM NAY</a:t>
            </a:r>
          </a:p>
        </p:txBody>
      </p:sp>
      <p:pic>
        <p:nvPicPr>
          <p:cNvPr id="36" name="Picture 35"/>
          <p:cNvPicPr>
            <a:picLocks noChangeAspect="1"/>
          </p:cNvPicPr>
          <p:nvPr/>
        </p:nvPicPr>
        <p:blipFill>
          <a:blip r:embed="rId4"/>
          <a:stretch>
            <a:fillRect/>
          </a:stretch>
        </p:blipFill>
        <p:spPr>
          <a:xfrm>
            <a:off x="2607430" y="3609932"/>
            <a:ext cx="3478196" cy="2289936"/>
          </a:xfrm>
          <a:prstGeom prst="rect">
            <a:avLst/>
          </a:prstGeom>
        </p:spPr>
      </p:pic>
      <p:grpSp>
        <p:nvGrpSpPr>
          <p:cNvPr id="37" name="Group 27"/>
          <p:cNvGrpSpPr>
            <a:grpSpLocks/>
          </p:cNvGrpSpPr>
          <p:nvPr/>
        </p:nvGrpSpPr>
        <p:grpSpPr bwMode="auto">
          <a:xfrm rot="-637170">
            <a:off x="8321018" y="4761809"/>
            <a:ext cx="2425043" cy="994442"/>
            <a:chOff x="336" y="2040"/>
            <a:chExt cx="1200" cy="2016"/>
          </a:xfrm>
        </p:grpSpPr>
        <p:pic>
          <p:nvPicPr>
            <p:cNvPr id="38" name="Picture 28" descr="p3012_5"/>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925410">
              <a:off x="636" y="2328"/>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9" descr="p3012_8"/>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53848">
              <a:off x="480" y="2040"/>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0" descr="p3012_8"/>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407644">
              <a:off x="336" y="2544"/>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383341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23" presetClass="entr" presetSubtype="528" repeatCount="indefinite" fill="hold" grpId="0" nodeType="withEffect">
                                  <p:stCondLst>
                                    <p:cond delay="500"/>
                                  </p:stCondLst>
                                  <p:childTnLst>
                                    <p:set>
                                      <p:cBhvr>
                                        <p:cTn id="11" dur="1" fill="hold">
                                          <p:stCondLst>
                                            <p:cond delay="0"/>
                                          </p:stCondLst>
                                        </p:cTn>
                                        <p:tgtEl>
                                          <p:spTgt spid="28"/>
                                        </p:tgtEl>
                                        <p:attrNameLst>
                                          <p:attrName>style.visibility</p:attrName>
                                        </p:attrNameLst>
                                      </p:cBhvr>
                                      <p:to>
                                        <p:strVal val="visible"/>
                                      </p:to>
                                    </p:set>
                                    <p:anim calcmode="lin" valueType="num">
                                      <p:cBhvr>
                                        <p:cTn id="12" dur="1000" fill="hold"/>
                                        <p:tgtEl>
                                          <p:spTgt spid="28"/>
                                        </p:tgtEl>
                                        <p:attrNameLst>
                                          <p:attrName>ppt_w</p:attrName>
                                        </p:attrNameLst>
                                      </p:cBhvr>
                                      <p:tavLst>
                                        <p:tav tm="0">
                                          <p:val>
                                            <p:fltVal val="0"/>
                                          </p:val>
                                        </p:tav>
                                        <p:tav tm="100000">
                                          <p:val>
                                            <p:strVal val="#ppt_w"/>
                                          </p:val>
                                        </p:tav>
                                      </p:tavLst>
                                    </p:anim>
                                    <p:anim calcmode="lin" valueType="num">
                                      <p:cBhvr>
                                        <p:cTn id="13" dur="1000" fill="hold"/>
                                        <p:tgtEl>
                                          <p:spTgt spid="28"/>
                                        </p:tgtEl>
                                        <p:attrNameLst>
                                          <p:attrName>ppt_h</p:attrName>
                                        </p:attrNameLst>
                                      </p:cBhvr>
                                      <p:tavLst>
                                        <p:tav tm="0">
                                          <p:val>
                                            <p:fltVal val="0"/>
                                          </p:val>
                                        </p:tav>
                                        <p:tav tm="100000">
                                          <p:val>
                                            <p:strVal val="#ppt_h"/>
                                          </p:val>
                                        </p:tav>
                                      </p:tavLst>
                                    </p:anim>
                                    <p:anim calcmode="lin" valueType="num">
                                      <p:cBhvr>
                                        <p:cTn id="14" dur="1000" fill="hold"/>
                                        <p:tgtEl>
                                          <p:spTgt spid="28"/>
                                        </p:tgtEl>
                                        <p:attrNameLst>
                                          <p:attrName>ppt_x</p:attrName>
                                        </p:attrNameLst>
                                      </p:cBhvr>
                                      <p:tavLst>
                                        <p:tav tm="0">
                                          <p:val>
                                            <p:fltVal val="0.5"/>
                                          </p:val>
                                        </p:tav>
                                        <p:tav tm="100000">
                                          <p:val>
                                            <p:strVal val="#ppt_x"/>
                                          </p:val>
                                        </p:tav>
                                      </p:tavLst>
                                    </p:anim>
                                    <p:anim calcmode="lin" valueType="num">
                                      <p:cBhvr>
                                        <p:cTn id="15" dur="1000" fill="hold"/>
                                        <p:tgtEl>
                                          <p:spTgt spid="28"/>
                                        </p:tgtEl>
                                        <p:attrNameLst>
                                          <p:attrName>ppt_y</p:attrName>
                                        </p:attrNameLst>
                                      </p:cBhvr>
                                      <p:tavLst>
                                        <p:tav tm="0">
                                          <p:val>
                                            <p:fltVal val="0.5"/>
                                          </p:val>
                                        </p:tav>
                                        <p:tav tm="100000">
                                          <p:val>
                                            <p:strVal val="#ppt_y"/>
                                          </p:val>
                                        </p:tav>
                                      </p:tavLst>
                                    </p:anim>
                                  </p:childTnLst>
                                </p:cTn>
                              </p:par>
                              <p:par>
                                <p:cTn id="16" presetID="23" presetClass="entr" presetSubtype="528" repeatCount="indefinite"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p:cTn id="18" dur="1000" fill="hold"/>
                                        <p:tgtEl>
                                          <p:spTgt spid="29"/>
                                        </p:tgtEl>
                                        <p:attrNameLst>
                                          <p:attrName>ppt_w</p:attrName>
                                        </p:attrNameLst>
                                      </p:cBhvr>
                                      <p:tavLst>
                                        <p:tav tm="0">
                                          <p:val>
                                            <p:fltVal val="0"/>
                                          </p:val>
                                        </p:tav>
                                        <p:tav tm="100000">
                                          <p:val>
                                            <p:strVal val="#ppt_w"/>
                                          </p:val>
                                        </p:tav>
                                      </p:tavLst>
                                    </p:anim>
                                    <p:anim calcmode="lin" valueType="num">
                                      <p:cBhvr>
                                        <p:cTn id="19" dur="1000" fill="hold"/>
                                        <p:tgtEl>
                                          <p:spTgt spid="29"/>
                                        </p:tgtEl>
                                        <p:attrNameLst>
                                          <p:attrName>ppt_h</p:attrName>
                                        </p:attrNameLst>
                                      </p:cBhvr>
                                      <p:tavLst>
                                        <p:tav tm="0">
                                          <p:val>
                                            <p:fltVal val="0"/>
                                          </p:val>
                                        </p:tav>
                                        <p:tav tm="100000">
                                          <p:val>
                                            <p:strVal val="#ppt_h"/>
                                          </p:val>
                                        </p:tav>
                                      </p:tavLst>
                                    </p:anim>
                                    <p:anim calcmode="lin" valueType="num">
                                      <p:cBhvr>
                                        <p:cTn id="20" dur="1000" fill="hold"/>
                                        <p:tgtEl>
                                          <p:spTgt spid="29"/>
                                        </p:tgtEl>
                                        <p:attrNameLst>
                                          <p:attrName>ppt_x</p:attrName>
                                        </p:attrNameLst>
                                      </p:cBhvr>
                                      <p:tavLst>
                                        <p:tav tm="0">
                                          <p:val>
                                            <p:fltVal val="0.5"/>
                                          </p:val>
                                        </p:tav>
                                        <p:tav tm="100000">
                                          <p:val>
                                            <p:strVal val="#ppt_x"/>
                                          </p:val>
                                        </p:tav>
                                      </p:tavLst>
                                    </p:anim>
                                    <p:anim calcmode="lin" valueType="num">
                                      <p:cBhvr>
                                        <p:cTn id="21" dur="1000" fill="hold"/>
                                        <p:tgtEl>
                                          <p:spTgt spid="29"/>
                                        </p:tgtEl>
                                        <p:attrNameLst>
                                          <p:attrName>ppt_y</p:attrName>
                                        </p:attrNameLst>
                                      </p:cBhvr>
                                      <p:tavLst>
                                        <p:tav tm="0">
                                          <p:val>
                                            <p:fltVal val="0.5"/>
                                          </p:val>
                                        </p:tav>
                                        <p:tav tm="100000">
                                          <p:val>
                                            <p:strVal val="#ppt_y"/>
                                          </p:val>
                                        </p:tav>
                                      </p:tavLst>
                                    </p:anim>
                                  </p:childTnLst>
                                </p:cTn>
                              </p:par>
                              <p:par>
                                <p:cTn id="22" presetID="23" presetClass="entr" presetSubtype="528" repeatCount="indefinite" fill="hold" grpId="0" nodeType="withEffect">
                                  <p:stCondLst>
                                    <p:cond delay="1500"/>
                                  </p:stCondLst>
                                  <p:childTnLst>
                                    <p:set>
                                      <p:cBhvr>
                                        <p:cTn id="23" dur="1" fill="hold">
                                          <p:stCondLst>
                                            <p:cond delay="0"/>
                                          </p:stCondLst>
                                        </p:cTn>
                                        <p:tgtEl>
                                          <p:spTgt spid="30"/>
                                        </p:tgtEl>
                                        <p:attrNameLst>
                                          <p:attrName>style.visibility</p:attrName>
                                        </p:attrNameLst>
                                      </p:cBhvr>
                                      <p:to>
                                        <p:strVal val="visible"/>
                                      </p:to>
                                    </p:set>
                                    <p:anim calcmode="lin" valueType="num">
                                      <p:cBhvr>
                                        <p:cTn id="24" dur="1000" fill="hold"/>
                                        <p:tgtEl>
                                          <p:spTgt spid="30"/>
                                        </p:tgtEl>
                                        <p:attrNameLst>
                                          <p:attrName>ppt_w</p:attrName>
                                        </p:attrNameLst>
                                      </p:cBhvr>
                                      <p:tavLst>
                                        <p:tav tm="0">
                                          <p:val>
                                            <p:fltVal val="0"/>
                                          </p:val>
                                        </p:tav>
                                        <p:tav tm="100000">
                                          <p:val>
                                            <p:strVal val="#ppt_w"/>
                                          </p:val>
                                        </p:tav>
                                      </p:tavLst>
                                    </p:anim>
                                    <p:anim calcmode="lin" valueType="num">
                                      <p:cBhvr>
                                        <p:cTn id="25" dur="1000" fill="hold"/>
                                        <p:tgtEl>
                                          <p:spTgt spid="30"/>
                                        </p:tgtEl>
                                        <p:attrNameLst>
                                          <p:attrName>ppt_h</p:attrName>
                                        </p:attrNameLst>
                                      </p:cBhvr>
                                      <p:tavLst>
                                        <p:tav tm="0">
                                          <p:val>
                                            <p:fltVal val="0"/>
                                          </p:val>
                                        </p:tav>
                                        <p:tav tm="100000">
                                          <p:val>
                                            <p:strVal val="#ppt_h"/>
                                          </p:val>
                                        </p:tav>
                                      </p:tavLst>
                                    </p:anim>
                                    <p:anim calcmode="lin" valueType="num">
                                      <p:cBhvr>
                                        <p:cTn id="26" dur="1000" fill="hold"/>
                                        <p:tgtEl>
                                          <p:spTgt spid="30"/>
                                        </p:tgtEl>
                                        <p:attrNameLst>
                                          <p:attrName>ppt_x</p:attrName>
                                        </p:attrNameLst>
                                      </p:cBhvr>
                                      <p:tavLst>
                                        <p:tav tm="0">
                                          <p:val>
                                            <p:fltVal val="0.5"/>
                                          </p:val>
                                        </p:tav>
                                        <p:tav tm="100000">
                                          <p:val>
                                            <p:strVal val="#ppt_x"/>
                                          </p:val>
                                        </p:tav>
                                      </p:tavLst>
                                    </p:anim>
                                    <p:anim calcmode="lin" valueType="num">
                                      <p:cBhvr>
                                        <p:cTn id="27" dur="1000" fill="hold"/>
                                        <p:tgtEl>
                                          <p:spTgt spid="30"/>
                                        </p:tgtEl>
                                        <p:attrNameLst>
                                          <p:attrName>ppt_y</p:attrName>
                                        </p:attrNameLst>
                                      </p:cBhvr>
                                      <p:tavLst>
                                        <p:tav tm="0">
                                          <p:val>
                                            <p:fltVal val="0.5"/>
                                          </p:val>
                                        </p:tav>
                                        <p:tav tm="100000">
                                          <p:val>
                                            <p:strVal val="#ppt_y"/>
                                          </p:val>
                                        </p:tav>
                                      </p:tavLst>
                                    </p:anim>
                                  </p:childTnLst>
                                </p:cTn>
                              </p:par>
                              <p:par>
                                <p:cTn id="28" presetID="23" presetClass="entr" presetSubtype="528" repeatCount="indefinite"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cBhvr>
                                        <p:cTn id="30" dur="1000" fill="hold"/>
                                        <p:tgtEl>
                                          <p:spTgt spid="31"/>
                                        </p:tgtEl>
                                        <p:attrNameLst>
                                          <p:attrName>ppt_w</p:attrName>
                                        </p:attrNameLst>
                                      </p:cBhvr>
                                      <p:tavLst>
                                        <p:tav tm="0">
                                          <p:val>
                                            <p:fltVal val="0"/>
                                          </p:val>
                                        </p:tav>
                                        <p:tav tm="100000">
                                          <p:val>
                                            <p:strVal val="#ppt_w"/>
                                          </p:val>
                                        </p:tav>
                                      </p:tavLst>
                                    </p:anim>
                                    <p:anim calcmode="lin" valueType="num">
                                      <p:cBhvr>
                                        <p:cTn id="31" dur="1000" fill="hold"/>
                                        <p:tgtEl>
                                          <p:spTgt spid="31"/>
                                        </p:tgtEl>
                                        <p:attrNameLst>
                                          <p:attrName>ppt_h</p:attrName>
                                        </p:attrNameLst>
                                      </p:cBhvr>
                                      <p:tavLst>
                                        <p:tav tm="0">
                                          <p:val>
                                            <p:fltVal val="0"/>
                                          </p:val>
                                        </p:tav>
                                        <p:tav tm="100000">
                                          <p:val>
                                            <p:strVal val="#ppt_h"/>
                                          </p:val>
                                        </p:tav>
                                      </p:tavLst>
                                    </p:anim>
                                    <p:anim calcmode="lin" valueType="num">
                                      <p:cBhvr>
                                        <p:cTn id="32" dur="1000" fill="hold"/>
                                        <p:tgtEl>
                                          <p:spTgt spid="31"/>
                                        </p:tgtEl>
                                        <p:attrNameLst>
                                          <p:attrName>ppt_x</p:attrName>
                                        </p:attrNameLst>
                                      </p:cBhvr>
                                      <p:tavLst>
                                        <p:tav tm="0">
                                          <p:val>
                                            <p:fltVal val="0.5"/>
                                          </p:val>
                                        </p:tav>
                                        <p:tav tm="100000">
                                          <p:val>
                                            <p:strVal val="#ppt_x"/>
                                          </p:val>
                                        </p:tav>
                                      </p:tavLst>
                                    </p:anim>
                                    <p:anim calcmode="lin" valueType="num">
                                      <p:cBhvr>
                                        <p:cTn id="33" dur="1000" fill="hold"/>
                                        <p:tgtEl>
                                          <p:spTgt spid="31"/>
                                        </p:tgtEl>
                                        <p:attrNameLst>
                                          <p:attrName>ppt_y</p:attrName>
                                        </p:attrNameLst>
                                      </p:cBhvr>
                                      <p:tavLst>
                                        <p:tav tm="0">
                                          <p:val>
                                            <p:fltVal val="0.5"/>
                                          </p:val>
                                        </p:tav>
                                        <p:tav tm="100000">
                                          <p:val>
                                            <p:strVal val="#ppt_y"/>
                                          </p:val>
                                        </p:tav>
                                      </p:tavLst>
                                    </p:anim>
                                  </p:childTnLst>
                                </p:cTn>
                              </p:par>
                              <p:par>
                                <p:cTn id="34" presetID="23" presetClass="entr" presetSubtype="528" repeatCount="indefinite"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 calcmode="lin" valueType="num">
                                      <p:cBhvr>
                                        <p:cTn id="36" dur="1000" fill="hold"/>
                                        <p:tgtEl>
                                          <p:spTgt spid="32"/>
                                        </p:tgtEl>
                                        <p:attrNameLst>
                                          <p:attrName>ppt_w</p:attrName>
                                        </p:attrNameLst>
                                      </p:cBhvr>
                                      <p:tavLst>
                                        <p:tav tm="0">
                                          <p:val>
                                            <p:fltVal val="0"/>
                                          </p:val>
                                        </p:tav>
                                        <p:tav tm="100000">
                                          <p:val>
                                            <p:strVal val="#ppt_w"/>
                                          </p:val>
                                        </p:tav>
                                      </p:tavLst>
                                    </p:anim>
                                    <p:anim calcmode="lin" valueType="num">
                                      <p:cBhvr>
                                        <p:cTn id="37" dur="1000" fill="hold"/>
                                        <p:tgtEl>
                                          <p:spTgt spid="32"/>
                                        </p:tgtEl>
                                        <p:attrNameLst>
                                          <p:attrName>ppt_h</p:attrName>
                                        </p:attrNameLst>
                                      </p:cBhvr>
                                      <p:tavLst>
                                        <p:tav tm="0">
                                          <p:val>
                                            <p:fltVal val="0"/>
                                          </p:val>
                                        </p:tav>
                                        <p:tav tm="100000">
                                          <p:val>
                                            <p:strVal val="#ppt_h"/>
                                          </p:val>
                                        </p:tav>
                                      </p:tavLst>
                                    </p:anim>
                                    <p:anim calcmode="lin" valueType="num">
                                      <p:cBhvr>
                                        <p:cTn id="38" dur="1000" fill="hold"/>
                                        <p:tgtEl>
                                          <p:spTgt spid="32"/>
                                        </p:tgtEl>
                                        <p:attrNameLst>
                                          <p:attrName>ppt_x</p:attrName>
                                        </p:attrNameLst>
                                      </p:cBhvr>
                                      <p:tavLst>
                                        <p:tav tm="0">
                                          <p:val>
                                            <p:fltVal val="0.5"/>
                                          </p:val>
                                        </p:tav>
                                        <p:tav tm="100000">
                                          <p:val>
                                            <p:strVal val="#ppt_x"/>
                                          </p:val>
                                        </p:tav>
                                      </p:tavLst>
                                    </p:anim>
                                    <p:anim calcmode="lin" valueType="num">
                                      <p:cBhvr>
                                        <p:cTn id="39" dur="1000" fill="hold"/>
                                        <p:tgtEl>
                                          <p:spTgt spid="32"/>
                                        </p:tgtEl>
                                        <p:attrNameLst>
                                          <p:attrName>ppt_y</p:attrName>
                                        </p:attrNameLst>
                                      </p:cBhvr>
                                      <p:tavLst>
                                        <p:tav tm="0">
                                          <p:val>
                                            <p:fltVal val="0.5"/>
                                          </p:val>
                                        </p:tav>
                                        <p:tav tm="100000">
                                          <p:val>
                                            <p:strVal val="#ppt_y"/>
                                          </p:val>
                                        </p:tav>
                                      </p:tavLst>
                                    </p:anim>
                                  </p:childTnLst>
                                </p:cTn>
                              </p:par>
                              <p:par>
                                <p:cTn id="40" presetID="23" presetClass="entr" presetSubtype="528" repeatCount="indefinite"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1000" fill="hold"/>
                                        <p:tgtEl>
                                          <p:spTgt spid="33"/>
                                        </p:tgtEl>
                                        <p:attrNameLst>
                                          <p:attrName>ppt_w</p:attrName>
                                        </p:attrNameLst>
                                      </p:cBhvr>
                                      <p:tavLst>
                                        <p:tav tm="0">
                                          <p:val>
                                            <p:fltVal val="0"/>
                                          </p:val>
                                        </p:tav>
                                        <p:tav tm="100000">
                                          <p:val>
                                            <p:strVal val="#ppt_w"/>
                                          </p:val>
                                        </p:tav>
                                      </p:tavLst>
                                    </p:anim>
                                    <p:anim calcmode="lin" valueType="num">
                                      <p:cBhvr>
                                        <p:cTn id="43" dur="1000" fill="hold"/>
                                        <p:tgtEl>
                                          <p:spTgt spid="33"/>
                                        </p:tgtEl>
                                        <p:attrNameLst>
                                          <p:attrName>ppt_h</p:attrName>
                                        </p:attrNameLst>
                                      </p:cBhvr>
                                      <p:tavLst>
                                        <p:tav tm="0">
                                          <p:val>
                                            <p:fltVal val="0"/>
                                          </p:val>
                                        </p:tav>
                                        <p:tav tm="100000">
                                          <p:val>
                                            <p:strVal val="#ppt_h"/>
                                          </p:val>
                                        </p:tav>
                                      </p:tavLst>
                                    </p:anim>
                                    <p:anim calcmode="lin" valueType="num">
                                      <p:cBhvr>
                                        <p:cTn id="44" dur="1000" fill="hold"/>
                                        <p:tgtEl>
                                          <p:spTgt spid="33"/>
                                        </p:tgtEl>
                                        <p:attrNameLst>
                                          <p:attrName>ppt_x</p:attrName>
                                        </p:attrNameLst>
                                      </p:cBhvr>
                                      <p:tavLst>
                                        <p:tav tm="0">
                                          <p:val>
                                            <p:fltVal val="0.5"/>
                                          </p:val>
                                        </p:tav>
                                        <p:tav tm="100000">
                                          <p:val>
                                            <p:strVal val="#ppt_x"/>
                                          </p:val>
                                        </p:tav>
                                      </p:tavLst>
                                    </p:anim>
                                    <p:anim calcmode="lin" valueType="num">
                                      <p:cBhvr>
                                        <p:cTn id="45" dur="1000" fill="hold"/>
                                        <p:tgtEl>
                                          <p:spTgt spid="33"/>
                                        </p:tgtEl>
                                        <p:attrNameLst>
                                          <p:attrName>ppt_y</p:attrName>
                                        </p:attrNameLst>
                                      </p:cBhvr>
                                      <p:tavLst>
                                        <p:tav tm="0">
                                          <p:val>
                                            <p:fltVal val="0.5"/>
                                          </p:val>
                                        </p:tav>
                                        <p:tav tm="100000">
                                          <p:val>
                                            <p:strVal val="#ppt_y"/>
                                          </p:val>
                                        </p:tav>
                                      </p:tavLst>
                                    </p:anim>
                                  </p:childTnLst>
                                </p:cTn>
                              </p:par>
                              <p:par>
                                <p:cTn id="46" presetID="23" presetClass="entr" presetSubtype="528" repeatCount="indefinite" fill="hold" grpId="0" nodeType="withEffect">
                                  <p:stCondLst>
                                    <p:cond delay="500"/>
                                  </p:stCondLst>
                                  <p:childTnLst>
                                    <p:set>
                                      <p:cBhvr>
                                        <p:cTn id="47" dur="1" fill="hold">
                                          <p:stCondLst>
                                            <p:cond delay="0"/>
                                          </p:stCondLst>
                                        </p:cTn>
                                        <p:tgtEl>
                                          <p:spTgt spid="34"/>
                                        </p:tgtEl>
                                        <p:attrNameLst>
                                          <p:attrName>style.visibility</p:attrName>
                                        </p:attrNameLst>
                                      </p:cBhvr>
                                      <p:to>
                                        <p:strVal val="visible"/>
                                      </p:to>
                                    </p:set>
                                    <p:anim calcmode="lin" valueType="num">
                                      <p:cBhvr>
                                        <p:cTn id="48" dur="1000" fill="hold"/>
                                        <p:tgtEl>
                                          <p:spTgt spid="34"/>
                                        </p:tgtEl>
                                        <p:attrNameLst>
                                          <p:attrName>ppt_w</p:attrName>
                                        </p:attrNameLst>
                                      </p:cBhvr>
                                      <p:tavLst>
                                        <p:tav tm="0">
                                          <p:val>
                                            <p:fltVal val="0"/>
                                          </p:val>
                                        </p:tav>
                                        <p:tav tm="100000">
                                          <p:val>
                                            <p:strVal val="#ppt_w"/>
                                          </p:val>
                                        </p:tav>
                                      </p:tavLst>
                                    </p:anim>
                                    <p:anim calcmode="lin" valueType="num">
                                      <p:cBhvr>
                                        <p:cTn id="49" dur="1000" fill="hold"/>
                                        <p:tgtEl>
                                          <p:spTgt spid="34"/>
                                        </p:tgtEl>
                                        <p:attrNameLst>
                                          <p:attrName>ppt_h</p:attrName>
                                        </p:attrNameLst>
                                      </p:cBhvr>
                                      <p:tavLst>
                                        <p:tav tm="0">
                                          <p:val>
                                            <p:fltVal val="0"/>
                                          </p:val>
                                        </p:tav>
                                        <p:tav tm="100000">
                                          <p:val>
                                            <p:strVal val="#ppt_h"/>
                                          </p:val>
                                        </p:tav>
                                      </p:tavLst>
                                    </p:anim>
                                    <p:anim calcmode="lin" valueType="num">
                                      <p:cBhvr>
                                        <p:cTn id="50" dur="1000" fill="hold"/>
                                        <p:tgtEl>
                                          <p:spTgt spid="34"/>
                                        </p:tgtEl>
                                        <p:attrNameLst>
                                          <p:attrName>ppt_x</p:attrName>
                                        </p:attrNameLst>
                                      </p:cBhvr>
                                      <p:tavLst>
                                        <p:tav tm="0">
                                          <p:val>
                                            <p:fltVal val="0.5"/>
                                          </p:val>
                                        </p:tav>
                                        <p:tav tm="100000">
                                          <p:val>
                                            <p:strVal val="#ppt_x"/>
                                          </p:val>
                                        </p:tav>
                                      </p:tavLst>
                                    </p:anim>
                                    <p:anim calcmode="lin" valueType="num">
                                      <p:cBhvr>
                                        <p:cTn id="51" dur="1000" fill="hold"/>
                                        <p:tgtEl>
                                          <p:spTgt spid="34"/>
                                        </p:tgtEl>
                                        <p:attrNameLst>
                                          <p:attrName>ppt_y</p:attrName>
                                        </p:attrNameLst>
                                      </p:cBhvr>
                                      <p:tavLst>
                                        <p:tav tm="0">
                                          <p:val>
                                            <p:fltVal val="0.5"/>
                                          </p:val>
                                        </p:tav>
                                        <p:tav tm="100000">
                                          <p:val>
                                            <p:strVal val="#ppt_y"/>
                                          </p:val>
                                        </p:tav>
                                      </p:tavLst>
                                    </p:anim>
                                  </p:childTnLst>
                                </p:cTn>
                              </p:par>
                              <p:par>
                                <p:cTn id="52" presetID="7" presetClass="entr" presetSubtype="4" fill="hold" nodeType="withEffect">
                                  <p:stCondLst>
                                    <p:cond delay="0"/>
                                  </p:stCondLst>
                                  <p:childTnLst>
                                    <p:set>
                                      <p:cBhvr>
                                        <p:cTn id="53" dur="1" fill="hold">
                                          <p:stCondLst>
                                            <p:cond delay="0"/>
                                          </p:stCondLst>
                                        </p:cTn>
                                        <p:tgtEl>
                                          <p:spTgt spid="37"/>
                                        </p:tgtEl>
                                        <p:attrNameLst>
                                          <p:attrName>style.visibility</p:attrName>
                                        </p:attrNameLst>
                                      </p:cBhvr>
                                      <p:to>
                                        <p:strVal val="visible"/>
                                      </p:to>
                                    </p:set>
                                    <p:anim calcmode="lin" valueType="num">
                                      <p:cBhvr additive="base">
                                        <p:cTn id="54" dur="5000" fill="hold"/>
                                        <p:tgtEl>
                                          <p:spTgt spid="37"/>
                                        </p:tgtEl>
                                        <p:attrNameLst>
                                          <p:attrName>ppt_x</p:attrName>
                                        </p:attrNameLst>
                                      </p:cBhvr>
                                      <p:tavLst>
                                        <p:tav tm="0">
                                          <p:val>
                                            <p:strVal val="#ppt_x"/>
                                          </p:val>
                                        </p:tav>
                                        <p:tav tm="100000">
                                          <p:val>
                                            <p:strVal val="#ppt_x"/>
                                          </p:val>
                                        </p:tav>
                                      </p:tavLst>
                                    </p:anim>
                                    <p:anim calcmode="lin" valueType="num">
                                      <p:cBhvr additive="base">
                                        <p:cTn id="55" dur="50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fade">
                                      <p:cBhvr>
                                        <p:cTn id="6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P spid="33" grpId="0" animBg="1"/>
      <p:bldP spid="3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9707417" y="2463890"/>
            <a:ext cx="2900751" cy="4359018"/>
          </a:xfrm>
          <a:prstGeom prst="rect">
            <a:avLst/>
          </a:prstGeom>
        </p:spPr>
      </p:pic>
      <p:pic>
        <p:nvPicPr>
          <p:cNvPr id="10" name="Picture 9" descr="IMG_1582517675295_1582518075254">
            <a:extLst>
              <a:ext uri="{FF2B5EF4-FFF2-40B4-BE49-F238E27FC236}"/>
            </a:extLst>
          </p:cNvPr>
          <p:cNvPicPr>
            <a:picLocks noGrp="1" noChangeAspect="1"/>
          </p:cNvPicPr>
          <p:nvPr isPhoto="1"/>
        </p:nvPicPr>
        <p:blipFill>
          <a:blip r:embed="rId3" cstate="print">
            <a:lum bright="-6000"/>
            <a:extLst>
              <a:ext uri="{28A0092B-C50C-407E-A947-70E740481C1C}">
                <a14:useLocalDpi xmlns:a14="http://schemas.microsoft.com/office/drawing/2010/main" val="0"/>
              </a:ext>
            </a:extLst>
          </a:blip>
          <a:stretch>
            <a:fillRect/>
          </a:stretch>
        </p:blipFill>
        <p:spPr>
          <a:xfrm>
            <a:off x="0" y="-24730"/>
            <a:ext cx="1311965" cy="1195023"/>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11" name="图片 8" descr="6fc417983c9675ce1b60e983870aeb8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1912" y="4802902"/>
            <a:ext cx="1738674" cy="1963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5"/>
          <a:stretch>
            <a:fillRect/>
          </a:stretch>
        </p:blipFill>
        <p:spPr>
          <a:xfrm>
            <a:off x="1848649" y="609600"/>
            <a:ext cx="8283243" cy="5057421"/>
          </a:xfrm>
          <a:prstGeom prst="rect">
            <a:avLst/>
          </a:prstGeom>
        </p:spPr>
      </p:pic>
      <p:sp>
        <p:nvSpPr>
          <p:cNvPr id="14" name="Text Box 5"/>
          <p:cNvSpPr txBox="1">
            <a:spLocks noChangeArrowheads="1"/>
          </p:cNvSpPr>
          <p:nvPr/>
        </p:nvSpPr>
        <p:spPr bwMode="auto">
          <a:xfrm>
            <a:off x="3278677" y="1590396"/>
            <a:ext cx="595745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buFont typeface="Arial" panose="020B0604020202020204" pitchFamily="34" charset="0"/>
              <a:buNone/>
            </a:pPr>
            <a:r>
              <a:rPr lang="vi-VN" sz="4000" b="1" dirty="0">
                <a:solidFill>
                  <a:srgbClr val="0000FF"/>
                </a:solidFill>
                <a:latin typeface="#9Slide05 Kathya" panose="02000000000000000000" pitchFamily="2" charset="0"/>
              </a:rPr>
              <a:t>Yêu thương con người là quan tâm, giúp đỡ và làm những điều tốt đẹp cho người khác, nhất là những lúc gặp khó khăn, hoạn nạn.</a:t>
            </a:r>
            <a:endParaRPr lang="en-US" sz="4000" b="1" dirty="0">
              <a:solidFill>
                <a:srgbClr val="0000FF"/>
              </a:solidFill>
              <a:latin typeface="#9Slide05 SVNTradeMark" panose="02000000000000000000" pitchFamily="2" charset="0"/>
            </a:endParaRPr>
          </a:p>
        </p:txBody>
      </p:sp>
      <p:pic>
        <p:nvPicPr>
          <p:cNvPr id="8" name="Shape 1"/>
          <p:cNvPicPr/>
          <p:nvPr/>
        </p:nvPicPr>
        <p:blipFill>
          <a:blip r:embed="rId6"/>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222181413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1" presetID="21"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heel(1)">
                                      <p:cBhvr>
                                        <p:cTn id="13" dur="2000"/>
                                        <p:tgtEl>
                                          <p:spTgt spid="13"/>
                                        </p:tgtEl>
                                      </p:cBhvr>
                                    </p:animEffect>
                                  </p:childTnLst>
                                </p:cTn>
                              </p:par>
                              <p:par>
                                <p:cTn id="14" presetID="53"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1000" fill="hold"/>
                                        <p:tgtEl>
                                          <p:spTgt spid="14"/>
                                        </p:tgtEl>
                                        <p:attrNameLst>
                                          <p:attrName>ppt_w</p:attrName>
                                        </p:attrNameLst>
                                      </p:cBhvr>
                                      <p:tavLst>
                                        <p:tav tm="0">
                                          <p:val>
                                            <p:fltVal val="0"/>
                                          </p:val>
                                        </p:tav>
                                        <p:tav tm="100000">
                                          <p:val>
                                            <p:strVal val="#ppt_w"/>
                                          </p:val>
                                        </p:tav>
                                      </p:tavLst>
                                    </p:anim>
                                    <p:anim calcmode="lin" valueType="num">
                                      <p:cBhvr>
                                        <p:cTn id="17" dur="1000" fill="hold"/>
                                        <p:tgtEl>
                                          <p:spTgt spid="14"/>
                                        </p:tgtEl>
                                        <p:attrNameLst>
                                          <p:attrName>ppt_h</p:attrName>
                                        </p:attrNameLst>
                                      </p:cBhvr>
                                      <p:tavLst>
                                        <p:tav tm="0">
                                          <p:val>
                                            <p:fltVal val="0"/>
                                          </p:val>
                                        </p:tav>
                                        <p:tav tm="100000">
                                          <p:val>
                                            <p:strVal val="#ppt_h"/>
                                          </p:val>
                                        </p:tav>
                                      </p:tavLst>
                                    </p:anim>
                                    <p:animEffect transition="in" filter="fade">
                                      <p:cBhvr>
                                        <p:cTn id="1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76916" y="624234"/>
            <a:ext cx="10174557" cy="5650496"/>
            <a:chOff x="676916" y="624234"/>
            <a:chExt cx="10174557" cy="5650496"/>
          </a:xfrm>
        </p:grpSpPr>
        <p:pic>
          <p:nvPicPr>
            <p:cNvPr id="6" name="Picture 5">
              <a:extLst>
                <a:ext uri="{FF2B5EF4-FFF2-40B4-BE49-F238E27FC236}">
                  <a16:creationId xmlns:a16="http://schemas.microsoft.com/office/drawing/2014/main" xmlns="" id="{D0BB1765-7606-44FC-8D0A-725A20694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834887" y="879342"/>
              <a:ext cx="10016586" cy="4595667"/>
            </a:xfrm>
            <a:prstGeom prst="rect">
              <a:avLst/>
            </a:prstGeom>
            <a:blipFill>
              <a:blip r:embed="rId4">
                <a:alphaModFix amt="1000"/>
              </a:blip>
              <a:stretch>
                <a:fillRect/>
              </a:stretch>
            </a:blipFill>
            <a:ln>
              <a:noFill/>
            </a:ln>
            <a:extLst/>
          </p:spPr>
        </p:pic>
        <p:sp>
          <p:nvSpPr>
            <p:cNvPr id="9" name="Rectangle 1"/>
            <p:cNvSpPr>
              <a:spLocks noChangeArrowheads="1"/>
            </p:cNvSpPr>
            <p:nvPr/>
          </p:nvSpPr>
          <p:spPr bwMode="auto">
            <a:xfrm>
              <a:off x="1258342" y="5259067"/>
              <a:ext cx="4867651"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3000" b="1" dirty="0" err="1" smtClean="0">
                  <a:solidFill>
                    <a:srgbClr val="FF0000"/>
                  </a:solidFill>
                  <a:latin typeface="SVN-Very Berry" panose="00000500000000000000" pitchFamily="2" charset="0"/>
                  <a:ea typeface="Calibri" pitchFamily="34" charset="0"/>
                  <a:cs typeface="Times New Roman" pitchFamily="18" charset="0"/>
                  <a:sym typeface="Wingdings" pitchFamily="2" charset="2"/>
                </a:rPr>
                <a:t>Vũ</a:t>
              </a:r>
              <a:r>
                <a:rPr lang="en-US" sz="3000" b="1" dirty="0" smtClean="0">
                  <a:solidFill>
                    <a:srgbClr val="FF0000"/>
                  </a:solidFill>
                  <a:latin typeface="SVN-Very Berry" panose="00000500000000000000" pitchFamily="2" charset="0"/>
                  <a:ea typeface="Calibri" pitchFamily="34" charset="0"/>
                  <a:cs typeface="Times New Roman" pitchFamily="18" charset="0"/>
                  <a:sym typeface="Wingdings" pitchFamily="2" charset="2"/>
                </a:rPr>
                <a:t> </a:t>
              </a:r>
              <a:r>
                <a:rPr lang="en-US" sz="3000" b="1" dirty="0" err="1" smtClean="0">
                  <a:solidFill>
                    <a:srgbClr val="FF0000"/>
                  </a:solidFill>
                  <a:latin typeface="SVN-Very Berry" panose="00000500000000000000" pitchFamily="2" charset="0"/>
                  <a:ea typeface="Calibri" pitchFamily="34" charset="0"/>
                  <a:cs typeface="Times New Roman" pitchFamily="18" charset="0"/>
                  <a:sym typeface="Wingdings" pitchFamily="2" charset="2"/>
                </a:rPr>
                <a:t>Thị</a:t>
              </a:r>
              <a:r>
                <a:rPr lang="en-US" sz="3000" b="1" dirty="0" smtClean="0">
                  <a:solidFill>
                    <a:srgbClr val="FF0000"/>
                  </a:solidFill>
                  <a:latin typeface="SVN-Very Berry" panose="00000500000000000000" pitchFamily="2" charset="0"/>
                  <a:ea typeface="Calibri" pitchFamily="34" charset="0"/>
                  <a:cs typeface="Times New Roman" pitchFamily="18" charset="0"/>
                  <a:sym typeface="Wingdings" pitchFamily="2" charset="2"/>
                </a:rPr>
                <a:t> </a:t>
              </a:r>
              <a:r>
                <a:rPr lang="en-US" sz="3000" b="1" dirty="0" err="1" smtClean="0">
                  <a:solidFill>
                    <a:srgbClr val="FF0000"/>
                  </a:solidFill>
                  <a:latin typeface="SVN-Very Berry" panose="00000500000000000000" pitchFamily="2" charset="0"/>
                  <a:ea typeface="Calibri" pitchFamily="34" charset="0"/>
                  <a:cs typeface="Times New Roman" pitchFamily="18" charset="0"/>
                  <a:sym typeface="Wingdings" pitchFamily="2" charset="2"/>
                </a:rPr>
                <a:t>Ánh</a:t>
              </a:r>
              <a:r>
                <a:rPr lang="en-US" sz="3000" b="1" dirty="0" smtClean="0">
                  <a:solidFill>
                    <a:srgbClr val="FF0000"/>
                  </a:solidFill>
                  <a:latin typeface="SVN-Very Berry" panose="00000500000000000000" pitchFamily="2" charset="0"/>
                  <a:ea typeface="Calibri" pitchFamily="34" charset="0"/>
                  <a:cs typeface="Times New Roman" pitchFamily="18" charset="0"/>
                  <a:sym typeface="Wingdings" pitchFamily="2" charset="2"/>
                </a:rPr>
                <a:t> </a:t>
              </a:r>
              <a:r>
                <a:rPr lang="en-US" sz="3000" b="1" dirty="0" err="1" smtClean="0">
                  <a:solidFill>
                    <a:srgbClr val="FF0000"/>
                  </a:solidFill>
                  <a:latin typeface="SVN-Very Berry" panose="00000500000000000000" pitchFamily="2" charset="0"/>
                  <a:ea typeface="Calibri" pitchFamily="34" charset="0"/>
                  <a:cs typeface="Times New Roman" pitchFamily="18" charset="0"/>
                  <a:sym typeface="Wingdings" pitchFamily="2" charset="2"/>
                </a:rPr>
                <a:t>Tuyết</a:t>
              </a:r>
              <a:endParaRPr lang="en-US" sz="3000" b="1" dirty="0">
                <a:solidFill>
                  <a:srgbClr val="FF0000"/>
                </a:solidFill>
                <a:latin typeface="SVN-Very Berry" panose="00000500000000000000" pitchFamily="2" charset="0"/>
                <a:ea typeface="Calibri" pitchFamily="34" charset="0"/>
                <a:cs typeface="Times New Roman" pitchFamily="18" charset="0"/>
                <a:sym typeface="Wingdings" pitchFamily="2" charset="2"/>
              </a:endParaRPr>
            </a:p>
            <a:p>
              <a:pPr algn="ctr" eaLnBrk="0" fontAlgn="base" hangingPunct="0">
                <a:spcBef>
                  <a:spcPct val="0"/>
                </a:spcBef>
                <a:spcAft>
                  <a:spcPct val="0"/>
                </a:spcAft>
              </a:pPr>
              <a:r>
                <a:rPr lang="en-US" sz="3000" dirty="0" smtClean="0">
                  <a:solidFill>
                    <a:srgbClr val="FF0000"/>
                  </a:solidFill>
                  <a:latin typeface="SVN-Very Berry" panose="00000500000000000000" pitchFamily="2" charset="0"/>
                  <a:ea typeface="Calibri" pitchFamily="34" charset="0"/>
                  <a:cs typeface="Times New Roman" pitchFamily="18" charset="0"/>
                  <a:sym typeface="Wingdings" pitchFamily="2" charset="2"/>
                </a:rPr>
                <a:t>THCS </a:t>
              </a:r>
              <a:r>
                <a:rPr lang="en-US" sz="3000" dirty="0" err="1" smtClean="0">
                  <a:solidFill>
                    <a:srgbClr val="FF0000"/>
                  </a:solidFill>
                  <a:latin typeface="SVN-Very Berry" panose="00000500000000000000" pitchFamily="2" charset="0"/>
                  <a:ea typeface="Calibri" pitchFamily="34" charset="0"/>
                  <a:cs typeface="Times New Roman" pitchFamily="18" charset="0"/>
                  <a:sym typeface="Wingdings" pitchFamily="2" charset="2"/>
                </a:rPr>
                <a:t>Tô</a:t>
              </a:r>
              <a:r>
                <a:rPr lang="en-US" sz="3000" dirty="0" smtClean="0">
                  <a:solidFill>
                    <a:srgbClr val="FF0000"/>
                  </a:solidFill>
                  <a:latin typeface="SVN-Very Berry" panose="00000500000000000000" pitchFamily="2" charset="0"/>
                  <a:ea typeface="Calibri" pitchFamily="34" charset="0"/>
                  <a:cs typeface="Times New Roman" pitchFamily="18" charset="0"/>
                  <a:sym typeface="Wingdings" pitchFamily="2" charset="2"/>
                </a:rPr>
                <a:t> </a:t>
              </a:r>
              <a:r>
                <a:rPr lang="en-US" sz="3000" dirty="0" err="1" smtClean="0">
                  <a:solidFill>
                    <a:srgbClr val="FF0000"/>
                  </a:solidFill>
                  <a:latin typeface="SVN-Very Berry" panose="00000500000000000000" pitchFamily="2" charset="0"/>
                  <a:ea typeface="Calibri" pitchFamily="34" charset="0"/>
                  <a:cs typeface="Times New Roman" pitchFamily="18" charset="0"/>
                  <a:sym typeface="Wingdings" pitchFamily="2" charset="2"/>
                </a:rPr>
                <a:t>Hiệu-Lê</a:t>
              </a:r>
              <a:r>
                <a:rPr lang="en-US" sz="3000" dirty="0" smtClean="0">
                  <a:solidFill>
                    <a:srgbClr val="FF0000"/>
                  </a:solidFill>
                  <a:latin typeface="SVN-Very Berry" panose="00000500000000000000" pitchFamily="2" charset="0"/>
                  <a:ea typeface="Calibri" pitchFamily="34" charset="0"/>
                  <a:cs typeface="Times New Roman" pitchFamily="18" charset="0"/>
                  <a:sym typeface="Wingdings" pitchFamily="2" charset="2"/>
                </a:rPr>
                <a:t> </a:t>
              </a:r>
              <a:r>
                <a:rPr lang="en-US" sz="3000" dirty="0" err="1" smtClean="0">
                  <a:solidFill>
                    <a:srgbClr val="FF0000"/>
                  </a:solidFill>
                  <a:latin typeface="SVN-Very Berry" panose="00000500000000000000" pitchFamily="2" charset="0"/>
                  <a:ea typeface="Calibri" pitchFamily="34" charset="0"/>
                  <a:cs typeface="Times New Roman" pitchFamily="18" charset="0"/>
                  <a:sym typeface="Wingdings" pitchFamily="2" charset="2"/>
                </a:rPr>
                <a:t>Chân-Hải</a:t>
              </a:r>
              <a:r>
                <a:rPr lang="en-US" sz="3000" dirty="0" smtClean="0">
                  <a:solidFill>
                    <a:srgbClr val="FF0000"/>
                  </a:solidFill>
                  <a:latin typeface="SVN-Very Berry" panose="00000500000000000000" pitchFamily="2" charset="0"/>
                  <a:ea typeface="Calibri" pitchFamily="34" charset="0"/>
                  <a:cs typeface="Times New Roman" pitchFamily="18" charset="0"/>
                  <a:sym typeface="Wingdings" pitchFamily="2" charset="2"/>
                </a:rPr>
                <a:t> </a:t>
              </a:r>
              <a:r>
                <a:rPr lang="en-US" sz="3000" dirty="0" err="1" smtClean="0">
                  <a:solidFill>
                    <a:srgbClr val="FF0000"/>
                  </a:solidFill>
                  <a:latin typeface="SVN-Very Berry" panose="00000500000000000000" pitchFamily="2" charset="0"/>
                  <a:ea typeface="Calibri" pitchFamily="34" charset="0"/>
                  <a:cs typeface="Times New Roman" pitchFamily="18" charset="0"/>
                  <a:sym typeface="Wingdings" pitchFamily="2" charset="2"/>
                </a:rPr>
                <a:t>Phòng</a:t>
              </a:r>
              <a:endParaRPr lang="en-US" sz="3000" dirty="0" smtClean="0">
                <a:solidFill>
                  <a:srgbClr val="FF0000"/>
                </a:solidFill>
                <a:latin typeface="SVN-Very Berry" panose="00000500000000000000" pitchFamily="2" charset="0"/>
                <a:ea typeface="Calibri" pitchFamily="34" charset="0"/>
                <a:cs typeface="Times New Roman" pitchFamily="18" charset="0"/>
              </a:endParaRPr>
            </a:p>
          </p:txBody>
        </p:sp>
      </p:grpSp>
      <p:pic>
        <p:nvPicPr>
          <p:cNvPr id="10" name="Picture 9" descr="IMG_1582517675295_1582518075254">
            <a:extLst>
              <a:ext uri="{FF2B5EF4-FFF2-40B4-BE49-F238E27FC236}"/>
            </a:extLst>
          </p:cNvPr>
          <p:cNvPicPr>
            <a:picLocks noGrp="1" noChangeAspect="1"/>
          </p:cNvPicPr>
          <p:nvPr isPhoto="1"/>
        </p:nvPicPr>
        <p:blipFill>
          <a:blip r:embed="rId5" cstate="print">
            <a:lum bright="-6000"/>
            <a:extLst>
              <a:ext uri="{28A0092B-C50C-407E-A947-70E740481C1C}">
                <a14:useLocalDpi xmlns:a14="http://schemas.microsoft.com/office/drawing/2010/main" val="0"/>
              </a:ext>
            </a:extLst>
          </a:blip>
          <a:stretch>
            <a:fillRect/>
          </a:stretch>
        </p:blipFill>
        <p:spPr>
          <a:xfrm>
            <a:off x="178174" y="81467"/>
            <a:ext cx="1660690" cy="151266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sp>
        <p:nvSpPr>
          <p:cNvPr id="11" name="Rectangle 10"/>
          <p:cNvSpPr/>
          <p:nvPr/>
        </p:nvSpPr>
        <p:spPr>
          <a:xfrm>
            <a:off x="3108473" y="2566247"/>
            <a:ext cx="6035040" cy="729430"/>
          </a:xfrm>
          <a:prstGeom prst="rect">
            <a:avLst/>
          </a:prstGeom>
        </p:spPr>
        <p:txBody>
          <a:bodyPr wrap="square">
            <a:spAutoFit/>
          </a:bodyPr>
          <a:lstStyle/>
          <a:p>
            <a:pPr>
              <a:lnSpc>
                <a:spcPct val="115000"/>
              </a:lnSpc>
              <a:spcAft>
                <a:spcPts val="500"/>
              </a:spcAft>
              <a:buClr>
                <a:srgbClr val="000000"/>
              </a:buClr>
              <a:buSzPts val="1200"/>
              <a:tabLst>
                <a:tab pos="252730" algn="l"/>
              </a:tabLst>
            </a:pPr>
            <a:r>
              <a:rPr lang="en-US" sz="3600" b="1" dirty="0" smtClean="0">
                <a:solidFill>
                  <a:srgbClr val="FF0000"/>
                </a:solidFill>
                <a:latin typeface="#9Slide06 SVNSlow Attack" pitchFamily="2" charset="0"/>
                <a:ea typeface="Arial" panose="020B0604020202020204" pitchFamily="34" charset="0"/>
                <a:cs typeface="Arial" panose="020B0604020202020204" pitchFamily="34" charset="0"/>
              </a:rPr>
              <a:t>2. B</a:t>
            </a:r>
            <a:r>
              <a:rPr lang="vi-VN" sz="3600" b="1" dirty="0" smtClean="0">
                <a:solidFill>
                  <a:srgbClr val="FF0000"/>
                </a:solidFill>
                <a:latin typeface="#9Slide06 SVNSlow Attack" pitchFamily="2" charset="0"/>
                <a:ea typeface="Arial" panose="020B0604020202020204" pitchFamily="34" charset="0"/>
                <a:cs typeface="Arial" panose="020B0604020202020204" pitchFamily="34" charset="0"/>
              </a:rPr>
              <a:t>iểu </a:t>
            </a:r>
            <a:r>
              <a:rPr lang="vi-VN" sz="3600" b="1" dirty="0">
                <a:solidFill>
                  <a:srgbClr val="FF0000"/>
                </a:solidFill>
                <a:latin typeface="#9Slide06 SVNSlow Attack" pitchFamily="2" charset="0"/>
                <a:ea typeface="Arial" panose="020B0604020202020204" pitchFamily="34" charset="0"/>
                <a:cs typeface="Arial" panose="020B0604020202020204" pitchFamily="34" charset="0"/>
              </a:rPr>
              <a:t>hiện </a:t>
            </a:r>
            <a:r>
              <a:rPr lang="vi-VN" sz="3600" b="1" dirty="0" smtClean="0">
                <a:solidFill>
                  <a:srgbClr val="FF0000"/>
                </a:solidFill>
                <a:latin typeface="#9Slide06 SVNSlow Attack" pitchFamily="2" charset="0"/>
                <a:ea typeface="Arial" panose="020B0604020202020204" pitchFamily="34" charset="0"/>
                <a:cs typeface="Arial" panose="020B0604020202020204" pitchFamily="34" charset="0"/>
              </a:rPr>
              <a:t>c</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ủ</a:t>
            </a:r>
            <a:r>
              <a:rPr lang="vi-VN" sz="3600" b="1" dirty="0" smtClean="0">
                <a:solidFill>
                  <a:srgbClr val="FF0000"/>
                </a:solidFill>
                <a:latin typeface="#9Slide06 SVNSlow Attack" pitchFamily="2" charset="0"/>
                <a:ea typeface="Arial" panose="020B0604020202020204" pitchFamily="34" charset="0"/>
                <a:cs typeface="Arial" panose="020B0604020202020204" pitchFamily="34" charset="0"/>
              </a:rPr>
              <a:t>a </a:t>
            </a:r>
            <a:r>
              <a:rPr lang="vi-VN" sz="3600" b="1" dirty="0">
                <a:solidFill>
                  <a:srgbClr val="FF0000"/>
                </a:solidFill>
                <a:latin typeface="#9Slide06 SVNSlow Attack" pitchFamily="2" charset="0"/>
                <a:ea typeface="Arial" panose="020B0604020202020204" pitchFamily="34" charset="0"/>
                <a:cs typeface="Arial" panose="020B0604020202020204" pitchFamily="34" charset="0"/>
              </a:rPr>
              <a:t>yêu thương con người</a:t>
            </a:r>
            <a:endParaRPr lang="en-US" sz="3600" dirty="0">
              <a:solidFill>
                <a:srgbClr val="FF0000"/>
              </a:solidFill>
              <a:latin typeface="#9Slide06 SVNSlow Attack" pitchFamily="2" charset="0"/>
              <a:ea typeface="Arial" panose="020B0604020202020204" pitchFamily="34" charset="0"/>
              <a:cs typeface="Arial" panose="020B0604020202020204" pitchFamily="34" charset="0"/>
            </a:endParaRPr>
          </a:p>
        </p:txBody>
      </p:sp>
      <p:pic>
        <p:nvPicPr>
          <p:cNvPr id="14" name="Shape 1"/>
          <p:cNvPicPr/>
          <p:nvPr/>
        </p:nvPicPr>
        <p:blipFill>
          <a:blip r:embed="rId6"/>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19392447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3"/>
          <p:cNvSpPr>
            <a:spLocks noChangeArrowheads="1"/>
          </p:cNvSpPr>
          <p:nvPr/>
        </p:nvSpPr>
        <p:spPr bwMode="gray">
          <a:xfrm>
            <a:off x="1847031" y="132917"/>
            <a:ext cx="3919994"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a:t>
            </a:r>
            <a:r>
              <a:rPr lang="en-US" altLang="en-US" sz="2400" b="1" kern="0" dirty="0" smtClean="0">
                <a:solidFill>
                  <a:srgbClr val="FFFF00"/>
                </a:solidFill>
                <a:latin typeface="Times New Roman" panose="02020603050405020304" pitchFamily="18" charset="0"/>
                <a:cs typeface="Times New Roman" panose="02020603050405020304" pitchFamily="18" charset="0"/>
              </a:rPr>
              <a:t>LUẬN NHÓM BÀN</a:t>
            </a:r>
            <a:endParaRPr lang="en-US" altLang="en-US" sz="2400" b="1" kern="0" dirty="0">
              <a:solidFill>
                <a:srgbClr val="FFFF00"/>
              </a:solidFill>
              <a:latin typeface="Times New Roman" panose="02020603050405020304" pitchFamily="18" charset="0"/>
              <a:cs typeface="Times New Roman" panose="02020603050405020304" pitchFamily="18" charset="0"/>
            </a:endParaRPr>
          </a:p>
        </p:txBody>
      </p:sp>
      <p:sp>
        <p:nvSpPr>
          <p:cNvPr id="10" name="Cloud Callout 9"/>
          <p:cNvSpPr/>
          <p:nvPr/>
        </p:nvSpPr>
        <p:spPr>
          <a:xfrm rot="21416254">
            <a:off x="6438483" y="-71564"/>
            <a:ext cx="4283581" cy="1330572"/>
          </a:xfrm>
          <a:prstGeom prst="cloudCallout">
            <a:avLst/>
          </a:prstGeom>
          <a:solidFill>
            <a:srgbClr val="F79646">
              <a:lumMod val="20000"/>
              <a:lumOff val="80000"/>
            </a:srgbClr>
          </a:solidFill>
          <a:ln w="25400" cap="flat" cmpd="sng" algn="ctr">
            <a:noFill/>
            <a:prstDash val="solid"/>
          </a:ln>
          <a:effectLst/>
        </p:spPr>
        <p:txBody>
          <a:bodyPr anchor="ctr"/>
          <a:lstStyle/>
          <a:p>
            <a:pPr algn="ctr">
              <a:defRPr/>
            </a:pPr>
            <a:endParaRPr lang="en-US" sz="2800" b="1" kern="0" dirty="0">
              <a:solidFill>
                <a:prstClr val="black"/>
              </a:solidFill>
              <a:latin typeface="Times New Roman" pitchFamily="18" charset="0"/>
              <a:cs typeface="Times New Roman" pitchFamily="18" charset="0"/>
            </a:endParaRPr>
          </a:p>
        </p:txBody>
      </p:sp>
      <p:sp>
        <p:nvSpPr>
          <p:cNvPr id="11" name="Rectangle 10"/>
          <p:cNvSpPr/>
          <p:nvPr/>
        </p:nvSpPr>
        <p:spPr>
          <a:xfrm>
            <a:off x="7259540" y="97272"/>
            <a:ext cx="3013545" cy="1066061"/>
          </a:xfrm>
          <a:prstGeom prst="rect">
            <a:avLst/>
          </a:prstGeom>
        </p:spPr>
        <p:txBody>
          <a:bodyPr wrap="square">
            <a:spAutoFit/>
          </a:bodyPr>
          <a:lstStyle/>
          <a:p>
            <a:pPr eaLnBrk="0" fontAlgn="base" hangingPunct="0">
              <a:lnSpc>
                <a:spcPct val="125000"/>
              </a:lnSpc>
              <a:spcBef>
                <a:spcPct val="0"/>
              </a:spcBef>
              <a:spcAft>
                <a:spcPct val="0"/>
              </a:spcAft>
              <a:defRPr/>
            </a:pPr>
            <a:r>
              <a:rPr lang="en-US" sz="2531" b="1" dirty="0" err="1" smtClean="0">
                <a:solidFill>
                  <a:srgbClr val="0000FF"/>
                </a:solidFill>
                <a:latin typeface="SVN-Vanilla Daisy Pro" panose="00000500000000000000" pitchFamily="2" charset="0"/>
                <a:ea typeface="Arial Unicode MS"/>
              </a:rPr>
              <a:t>Quan</a:t>
            </a:r>
            <a:r>
              <a:rPr lang="en-US" sz="2531" b="1" dirty="0" smtClean="0">
                <a:solidFill>
                  <a:srgbClr val="0000FF"/>
                </a:solidFill>
                <a:latin typeface="SVN-Vanilla Daisy Pro" panose="00000500000000000000" pitchFamily="2" charset="0"/>
                <a:ea typeface="Arial Unicode MS"/>
              </a:rPr>
              <a:t> </a:t>
            </a:r>
            <a:r>
              <a:rPr lang="en-US" sz="2531" b="1" dirty="0" err="1" smtClean="0">
                <a:solidFill>
                  <a:srgbClr val="0000FF"/>
                </a:solidFill>
                <a:latin typeface="SVN-Vanilla Daisy Pro" panose="00000500000000000000" pitchFamily="2" charset="0"/>
                <a:ea typeface="Arial Unicode MS"/>
              </a:rPr>
              <a:t>sát</a:t>
            </a:r>
            <a:r>
              <a:rPr lang="en-US" sz="2531" b="1" dirty="0" smtClean="0">
                <a:solidFill>
                  <a:srgbClr val="0000FF"/>
                </a:solidFill>
                <a:latin typeface="SVN-Vanilla Daisy Pro" panose="00000500000000000000" pitchFamily="2" charset="0"/>
                <a:ea typeface="Arial Unicode MS"/>
              </a:rPr>
              <a:t> </a:t>
            </a:r>
            <a:r>
              <a:rPr lang="en-US" sz="2531" b="1" dirty="0" err="1" smtClean="0">
                <a:solidFill>
                  <a:srgbClr val="0000FF"/>
                </a:solidFill>
                <a:latin typeface="SVN-Vanilla Daisy Pro" panose="00000500000000000000" pitchFamily="2" charset="0"/>
                <a:ea typeface="Arial Unicode MS"/>
              </a:rPr>
              <a:t>hình</a:t>
            </a:r>
            <a:r>
              <a:rPr lang="en-US" sz="2531" b="1" dirty="0" smtClean="0">
                <a:solidFill>
                  <a:srgbClr val="0000FF"/>
                </a:solidFill>
                <a:latin typeface="SVN-Vanilla Daisy Pro" panose="00000500000000000000" pitchFamily="2" charset="0"/>
                <a:ea typeface="Arial Unicode MS"/>
              </a:rPr>
              <a:t> </a:t>
            </a:r>
            <a:r>
              <a:rPr lang="en-US" sz="2531" b="1" dirty="0" err="1" smtClean="0">
                <a:solidFill>
                  <a:srgbClr val="0000FF"/>
                </a:solidFill>
                <a:latin typeface="SVN-Vanilla Daisy Pro" panose="00000500000000000000" pitchFamily="2" charset="0"/>
                <a:ea typeface="Arial Unicode MS"/>
              </a:rPr>
              <a:t>ảnh</a:t>
            </a:r>
            <a:r>
              <a:rPr lang="en-US" sz="2531" b="1" dirty="0" smtClean="0">
                <a:solidFill>
                  <a:srgbClr val="0000FF"/>
                </a:solidFill>
                <a:latin typeface="SVN-Vanilla Daisy Pro" panose="00000500000000000000" pitchFamily="2" charset="0"/>
                <a:ea typeface="Arial Unicode MS"/>
              </a:rPr>
              <a:t> </a:t>
            </a:r>
            <a:r>
              <a:rPr lang="en-US" sz="2531" b="1" dirty="0" err="1" smtClean="0">
                <a:solidFill>
                  <a:srgbClr val="0000FF"/>
                </a:solidFill>
                <a:latin typeface="SVN-Vanilla Daisy Pro" panose="00000500000000000000" pitchFamily="2" charset="0"/>
                <a:ea typeface="Arial Unicode MS"/>
              </a:rPr>
              <a:t>và</a:t>
            </a:r>
            <a:r>
              <a:rPr lang="en-US" sz="2531" b="1" dirty="0" smtClean="0">
                <a:solidFill>
                  <a:srgbClr val="0000FF"/>
                </a:solidFill>
                <a:latin typeface="SVN-Vanilla Daisy Pro" panose="00000500000000000000" pitchFamily="2" charset="0"/>
                <a:ea typeface="Arial Unicode MS"/>
              </a:rPr>
              <a:t> </a:t>
            </a:r>
            <a:r>
              <a:rPr lang="en-US" sz="2531" b="1" dirty="0" err="1" smtClean="0">
                <a:solidFill>
                  <a:srgbClr val="0000FF"/>
                </a:solidFill>
                <a:latin typeface="SVN-Vanilla Daisy Pro" panose="00000500000000000000" pitchFamily="2" charset="0"/>
                <a:ea typeface="Arial Unicode MS"/>
              </a:rPr>
              <a:t>trả</a:t>
            </a:r>
            <a:r>
              <a:rPr lang="en-US" sz="2531" b="1" dirty="0" smtClean="0">
                <a:solidFill>
                  <a:srgbClr val="0000FF"/>
                </a:solidFill>
                <a:latin typeface="SVN-Vanilla Daisy Pro" panose="00000500000000000000" pitchFamily="2" charset="0"/>
                <a:ea typeface="Arial Unicode MS"/>
              </a:rPr>
              <a:t> </a:t>
            </a:r>
            <a:r>
              <a:rPr lang="en-US" sz="2531" b="1" dirty="0" err="1" smtClean="0">
                <a:solidFill>
                  <a:srgbClr val="0000FF"/>
                </a:solidFill>
                <a:latin typeface="SVN-Vanilla Daisy Pro" panose="00000500000000000000" pitchFamily="2" charset="0"/>
                <a:ea typeface="Arial Unicode MS"/>
              </a:rPr>
              <a:t>lời</a:t>
            </a:r>
            <a:r>
              <a:rPr lang="en-US" sz="2531" b="1" dirty="0" smtClean="0">
                <a:solidFill>
                  <a:srgbClr val="0000FF"/>
                </a:solidFill>
                <a:latin typeface="SVN-Vanilla Daisy Pro" panose="00000500000000000000" pitchFamily="2" charset="0"/>
                <a:ea typeface="Arial Unicode MS"/>
              </a:rPr>
              <a:t> </a:t>
            </a:r>
            <a:r>
              <a:rPr lang="en-US" sz="2531" b="1" dirty="0" err="1" smtClean="0">
                <a:solidFill>
                  <a:srgbClr val="0000FF"/>
                </a:solidFill>
                <a:latin typeface="SVN-Vanilla Daisy Pro" panose="00000500000000000000" pitchFamily="2" charset="0"/>
                <a:ea typeface="Arial Unicode MS"/>
              </a:rPr>
              <a:t>câu</a:t>
            </a:r>
            <a:r>
              <a:rPr lang="en-US" sz="2531" b="1" dirty="0" smtClean="0">
                <a:solidFill>
                  <a:srgbClr val="0000FF"/>
                </a:solidFill>
                <a:latin typeface="SVN-Vanilla Daisy Pro" panose="00000500000000000000" pitchFamily="2" charset="0"/>
                <a:ea typeface="Arial Unicode MS"/>
              </a:rPr>
              <a:t> </a:t>
            </a:r>
            <a:r>
              <a:rPr lang="en-US" sz="2531" b="1" dirty="0" err="1" smtClean="0">
                <a:solidFill>
                  <a:srgbClr val="0000FF"/>
                </a:solidFill>
                <a:latin typeface="SVN-Vanilla Daisy Pro" panose="00000500000000000000" pitchFamily="2" charset="0"/>
                <a:ea typeface="Arial Unicode MS"/>
              </a:rPr>
              <a:t>hỏi</a:t>
            </a:r>
            <a:endParaRPr lang="en-US" sz="2531" b="1" dirty="0">
              <a:solidFill>
                <a:srgbClr val="FF0000"/>
              </a:solidFill>
              <a:latin typeface="SVN-Vanilla Daisy Pro" panose="00000500000000000000" pitchFamily="2" charset="0"/>
              <a:ea typeface="Arial Unicode MS"/>
            </a:endParaRPr>
          </a:p>
        </p:txBody>
      </p:sp>
      <p:sp>
        <p:nvSpPr>
          <p:cNvPr id="13"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17324" tIns="798261" rIns="491970" bIns="571320" numCol="1" anchor="ctr" anchorCtr="0" compatLnSpc="1">
            <a:prstTxWarp prst="textNoShape">
              <a:avLst/>
            </a:prstTxWarp>
            <a:spAutoFit/>
          </a:bodyPr>
          <a:lstStyle/>
          <a:p>
            <a:endParaRPr lang="en-US">
              <a:solidFill>
                <a:prstClr val="black"/>
              </a:solidFill>
            </a:endParaRPr>
          </a:p>
        </p:txBody>
      </p:sp>
      <p:sp>
        <p:nvSpPr>
          <p:cNvPr id="14" name="Rectangle 6"/>
          <p:cNvSpPr>
            <a:spLocks noChangeArrowheads="1"/>
          </p:cNvSpPr>
          <p:nvPr/>
        </p:nvSpPr>
        <p:spPr bwMode="auto">
          <a:xfrm>
            <a:off x="521448" y="662060"/>
            <a:ext cx="9424472"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921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12700"/>
            <a:r>
              <a:rPr lang="vi-VN" altLang="en-US" sz="1000" dirty="0" smtClean="0">
                <a:solidFill>
                  <a:prstClr val="black"/>
                </a:solidFill>
                <a:ea typeface="Cambria" panose="02040503050406030204" pitchFamily="18" charset="0"/>
                <a:cs typeface="Cambria" panose="02040503050406030204" pitchFamily="18" charset="0"/>
              </a:rPr>
              <a:t/>
            </a:r>
            <a:br>
              <a:rPr lang="vi-VN" altLang="en-US" sz="1000" dirty="0" smtClean="0">
                <a:solidFill>
                  <a:prstClr val="black"/>
                </a:solidFill>
                <a:ea typeface="Cambria" panose="02040503050406030204" pitchFamily="18" charset="0"/>
                <a:cs typeface="Cambria" panose="02040503050406030204" pitchFamily="18" charset="0"/>
              </a:rPr>
            </a:br>
            <a:r>
              <a:rPr lang="en-US" sz="3600" b="1" dirty="0" err="1" smtClean="0">
                <a:solidFill>
                  <a:srgbClr val="000000"/>
                </a:solidFill>
                <a:latin typeface="#9Slide05 Israquella" pitchFamily="2" charset="0"/>
                <a:ea typeface="Courier New" panose="02070309020205020404" pitchFamily="49" charset="0"/>
              </a:rPr>
              <a:t>Em</a:t>
            </a:r>
            <a:r>
              <a:rPr lang="en-US" sz="3600" b="1" dirty="0" smtClean="0">
                <a:solidFill>
                  <a:srgbClr val="000000"/>
                </a:solidFill>
                <a:latin typeface="#9Slide05 Israquella" pitchFamily="2" charset="0"/>
                <a:ea typeface="Courier New" panose="02070309020205020404" pitchFamily="49" charset="0"/>
              </a:rPr>
              <a:t> </a:t>
            </a:r>
            <a:r>
              <a:rPr lang="en-US" sz="3600" b="1" dirty="0" err="1" smtClean="0">
                <a:solidFill>
                  <a:srgbClr val="000000"/>
                </a:solidFill>
                <a:latin typeface="#9Slide05 Israquella" pitchFamily="2" charset="0"/>
                <a:ea typeface="Courier New" panose="02070309020205020404" pitchFamily="49" charset="0"/>
              </a:rPr>
              <a:t>hãy</a:t>
            </a:r>
            <a:r>
              <a:rPr lang="en-US" sz="3600" b="1" dirty="0" smtClean="0">
                <a:solidFill>
                  <a:srgbClr val="000000"/>
                </a:solidFill>
                <a:latin typeface="#9Slide05 Israquella" pitchFamily="2" charset="0"/>
                <a:ea typeface="Courier New" panose="02070309020205020404" pitchFamily="49" charset="0"/>
              </a:rPr>
              <a:t> </a:t>
            </a:r>
            <a:r>
              <a:rPr lang="en-US" sz="3600" b="1" dirty="0" err="1" smtClean="0">
                <a:solidFill>
                  <a:srgbClr val="000000"/>
                </a:solidFill>
                <a:latin typeface="#9Slide05 Israquella" pitchFamily="2" charset="0"/>
                <a:ea typeface="Courier New" panose="02070309020205020404" pitchFamily="49" charset="0"/>
              </a:rPr>
              <a:t>mô</a:t>
            </a:r>
            <a:r>
              <a:rPr lang="en-US" sz="3600" b="1" dirty="0" smtClean="0">
                <a:solidFill>
                  <a:srgbClr val="000000"/>
                </a:solidFill>
                <a:latin typeface="#9Slide05 Israquella" pitchFamily="2" charset="0"/>
                <a:ea typeface="Courier New" panose="02070309020205020404" pitchFamily="49" charset="0"/>
              </a:rPr>
              <a:t> </a:t>
            </a:r>
            <a:r>
              <a:rPr lang="en-US" sz="3600" b="1" dirty="0" err="1" smtClean="0">
                <a:solidFill>
                  <a:srgbClr val="000000"/>
                </a:solidFill>
                <a:latin typeface="#9Slide05 Israquella" pitchFamily="2" charset="0"/>
                <a:ea typeface="Courier New" panose="02070309020205020404" pitchFamily="49" charset="0"/>
              </a:rPr>
              <a:t>tả</a:t>
            </a:r>
            <a:r>
              <a:rPr lang="en-US" sz="3600" b="1" dirty="0" smtClean="0">
                <a:solidFill>
                  <a:srgbClr val="000000"/>
                </a:solidFill>
                <a:latin typeface="#9Slide05 Israquella" pitchFamily="2" charset="0"/>
                <a:ea typeface="Courier New" panose="02070309020205020404" pitchFamily="49" charset="0"/>
              </a:rPr>
              <a:t> </a:t>
            </a:r>
            <a:r>
              <a:rPr lang="en-US" sz="3600" b="1" dirty="0" err="1" smtClean="0">
                <a:solidFill>
                  <a:srgbClr val="000000"/>
                </a:solidFill>
                <a:latin typeface="#9Slide05 Israquella" pitchFamily="2" charset="0"/>
                <a:ea typeface="Courier New" panose="02070309020205020404" pitchFamily="49" charset="0"/>
              </a:rPr>
              <a:t>nội</a:t>
            </a:r>
            <a:r>
              <a:rPr lang="en-US" sz="3600" b="1" dirty="0" smtClean="0">
                <a:solidFill>
                  <a:srgbClr val="000000"/>
                </a:solidFill>
                <a:latin typeface="#9Slide05 Israquella" pitchFamily="2" charset="0"/>
                <a:ea typeface="Courier New" panose="02070309020205020404" pitchFamily="49" charset="0"/>
              </a:rPr>
              <a:t> dung </a:t>
            </a:r>
            <a:r>
              <a:rPr lang="en-US" sz="3600" b="1" dirty="0" err="1" smtClean="0">
                <a:solidFill>
                  <a:srgbClr val="000000"/>
                </a:solidFill>
                <a:latin typeface="#9Slide05 Israquella" pitchFamily="2" charset="0"/>
                <a:ea typeface="Courier New" panose="02070309020205020404" pitchFamily="49" charset="0"/>
              </a:rPr>
              <a:t>và</a:t>
            </a:r>
            <a:r>
              <a:rPr lang="en-US" sz="3600" b="1" dirty="0" smtClean="0">
                <a:solidFill>
                  <a:srgbClr val="000000"/>
                </a:solidFill>
                <a:latin typeface="#9Slide05 Israquella" pitchFamily="2" charset="0"/>
                <a:ea typeface="Courier New" panose="02070309020205020404" pitchFamily="49" charset="0"/>
              </a:rPr>
              <a:t> </a:t>
            </a:r>
            <a:r>
              <a:rPr lang="en-US" sz="3600" b="1" dirty="0" err="1" smtClean="0">
                <a:solidFill>
                  <a:srgbClr val="000000"/>
                </a:solidFill>
                <a:latin typeface="#9Slide05 Israquella" pitchFamily="2" charset="0"/>
                <a:ea typeface="Courier New" panose="02070309020205020404" pitchFamily="49" charset="0"/>
              </a:rPr>
              <a:t>đặt</a:t>
            </a:r>
            <a:r>
              <a:rPr lang="en-US" sz="3600" b="1" dirty="0" smtClean="0">
                <a:solidFill>
                  <a:srgbClr val="000000"/>
                </a:solidFill>
                <a:latin typeface="#9Slide05 Israquella" pitchFamily="2" charset="0"/>
                <a:ea typeface="Courier New" panose="02070309020205020404" pitchFamily="49" charset="0"/>
              </a:rPr>
              <a:t> </a:t>
            </a:r>
            <a:r>
              <a:rPr lang="en-US" sz="3600" b="1" dirty="0" err="1" smtClean="0">
                <a:solidFill>
                  <a:srgbClr val="000000"/>
                </a:solidFill>
                <a:latin typeface="#9Slide05 Israquella" pitchFamily="2" charset="0"/>
                <a:ea typeface="Courier New" panose="02070309020205020404" pitchFamily="49" charset="0"/>
              </a:rPr>
              <a:t>tên</a:t>
            </a:r>
            <a:r>
              <a:rPr lang="en-US" sz="3600" b="1" dirty="0" smtClean="0">
                <a:solidFill>
                  <a:srgbClr val="000000"/>
                </a:solidFill>
                <a:latin typeface="#9Slide05 Israquella" pitchFamily="2" charset="0"/>
                <a:ea typeface="Courier New" panose="02070309020205020404" pitchFamily="49" charset="0"/>
              </a:rPr>
              <a:t> </a:t>
            </a:r>
            <a:r>
              <a:rPr lang="en-US" sz="3600" b="1" dirty="0" err="1" smtClean="0">
                <a:solidFill>
                  <a:srgbClr val="000000"/>
                </a:solidFill>
                <a:latin typeface="#9Slide05 Israquella" pitchFamily="2" charset="0"/>
                <a:ea typeface="Courier New" panose="02070309020205020404" pitchFamily="49" charset="0"/>
              </a:rPr>
              <a:t>cho</a:t>
            </a:r>
            <a:r>
              <a:rPr lang="en-US" sz="3600" b="1" dirty="0" smtClean="0">
                <a:solidFill>
                  <a:srgbClr val="000000"/>
                </a:solidFill>
                <a:latin typeface="#9Slide05 Israquella" pitchFamily="2" charset="0"/>
                <a:ea typeface="Courier New" panose="02070309020205020404" pitchFamily="49" charset="0"/>
              </a:rPr>
              <a:t> </a:t>
            </a:r>
            <a:r>
              <a:rPr lang="en-US" sz="3600" b="1" dirty="0" err="1" smtClean="0">
                <a:solidFill>
                  <a:srgbClr val="000000"/>
                </a:solidFill>
                <a:latin typeface="#9Slide05 Israquella" pitchFamily="2" charset="0"/>
                <a:ea typeface="Courier New" panose="02070309020205020404" pitchFamily="49" charset="0"/>
              </a:rPr>
              <a:t>từng</a:t>
            </a:r>
            <a:r>
              <a:rPr lang="en-US" sz="3600" b="1" dirty="0" smtClean="0">
                <a:solidFill>
                  <a:srgbClr val="000000"/>
                </a:solidFill>
                <a:latin typeface="#9Slide05 Israquella" pitchFamily="2" charset="0"/>
                <a:ea typeface="Courier New" panose="02070309020205020404" pitchFamily="49" charset="0"/>
              </a:rPr>
              <a:t> </a:t>
            </a:r>
            <a:r>
              <a:rPr lang="en-US" sz="3600" b="1" dirty="0" err="1" smtClean="0">
                <a:solidFill>
                  <a:srgbClr val="000000"/>
                </a:solidFill>
                <a:latin typeface="#9Slide05 Israquella" pitchFamily="2" charset="0"/>
                <a:ea typeface="Courier New" panose="02070309020205020404" pitchFamily="49" charset="0"/>
              </a:rPr>
              <a:t>bức</a:t>
            </a:r>
            <a:r>
              <a:rPr lang="en-US" sz="3600" b="1" dirty="0" smtClean="0">
                <a:solidFill>
                  <a:srgbClr val="000000"/>
                </a:solidFill>
                <a:latin typeface="#9Slide05 Israquella" pitchFamily="2" charset="0"/>
                <a:ea typeface="Courier New" panose="02070309020205020404" pitchFamily="49" charset="0"/>
              </a:rPr>
              <a:t> </a:t>
            </a:r>
            <a:r>
              <a:rPr lang="en-US" sz="3600" b="1" dirty="0" err="1" smtClean="0">
                <a:solidFill>
                  <a:srgbClr val="000000"/>
                </a:solidFill>
                <a:latin typeface="#9Slide05 Israquella" pitchFamily="2" charset="0"/>
                <a:ea typeface="Courier New" panose="02070309020205020404" pitchFamily="49" charset="0"/>
              </a:rPr>
              <a:t>hình</a:t>
            </a:r>
            <a:r>
              <a:rPr lang="en-US" sz="3600" b="1" dirty="0" smtClean="0">
                <a:solidFill>
                  <a:srgbClr val="000000"/>
                </a:solidFill>
                <a:latin typeface="#9Slide05 Israquella" pitchFamily="2" charset="0"/>
                <a:ea typeface="Courier New" panose="02070309020205020404" pitchFamily="49" charset="0"/>
              </a:rPr>
              <a:t> </a:t>
            </a:r>
            <a:r>
              <a:rPr lang="en-US" sz="3600" b="1" dirty="0" err="1" smtClean="0">
                <a:solidFill>
                  <a:srgbClr val="000000"/>
                </a:solidFill>
                <a:latin typeface="#9Slide05 Israquella" pitchFamily="2" charset="0"/>
                <a:ea typeface="Courier New" panose="02070309020205020404" pitchFamily="49" charset="0"/>
              </a:rPr>
              <a:t>trên</a:t>
            </a:r>
            <a:endParaRPr lang="vi-VN" altLang="en-US" sz="3600" b="1" dirty="0" smtClean="0">
              <a:solidFill>
                <a:srgbClr val="FF0000"/>
              </a:solidFill>
              <a:latin typeface="#9Slide05 Israquella" pitchFamily="2" charset="0"/>
              <a:ea typeface="Cambria" panose="02040503050406030204" pitchFamily="18" charset="0"/>
              <a:cs typeface="Cambria" panose="02040503050406030204" pitchFamily="18" charset="0"/>
            </a:endParaRPr>
          </a:p>
        </p:txBody>
      </p:sp>
      <p:pic>
        <p:nvPicPr>
          <p:cNvPr id="15" name="Shape 1"/>
          <p:cNvPicPr/>
          <p:nvPr/>
        </p:nvPicPr>
        <p:blipFill>
          <a:blip r:embed="rId2"/>
          <a:stretch/>
        </p:blipFill>
        <p:spPr>
          <a:xfrm>
            <a:off x="11033760" y="0"/>
            <a:ext cx="1158240" cy="1048385"/>
          </a:xfrm>
          <a:prstGeom prst="rect">
            <a:avLst/>
          </a:prstGeom>
          <a:noFill/>
          <a:ln>
            <a:noFill/>
          </a:ln>
        </p:spPr>
      </p:pic>
      <p:pic>
        <p:nvPicPr>
          <p:cNvPr id="2" name="Picture 1"/>
          <p:cNvPicPr>
            <a:picLocks noChangeAspect="1"/>
          </p:cNvPicPr>
          <p:nvPr/>
        </p:nvPicPr>
        <p:blipFill>
          <a:blip r:embed="rId3"/>
          <a:stretch>
            <a:fillRect/>
          </a:stretch>
        </p:blipFill>
        <p:spPr>
          <a:xfrm>
            <a:off x="759987" y="1415358"/>
            <a:ext cx="2810149" cy="2294869"/>
          </a:xfrm>
          <a:prstGeom prst="rect">
            <a:avLst/>
          </a:prstGeom>
        </p:spPr>
      </p:pic>
      <p:pic>
        <p:nvPicPr>
          <p:cNvPr id="3" name="Picture 2"/>
          <p:cNvPicPr>
            <a:picLocks noChangeAspect="1"/>
          </p:cNvPicPr>
          <p:nvPr/>
        </p:nvPicPr>
        <p:blipFill>
          <a:blip r:embed="rId4"/>
          <a:stretch>
            <a:fillRect/>
          </a:stretch>
        </p:blipFill>
        <p:spPr>
          <a:xfrm>
            <a:off x="4323383" y="1415357"/>
            <a:ext cx="3452993" cy="2294869"/>
          </a:xfrm>
          <a:prstGeom prst="rect">
            <a:avLst/>
          </a:prstGeom>
        </p:spPr>
      </p:pic>
      <p:pic>
        <p:nvPicPr>
          <p:cNvPr id="4" name="Picture 3"/>
          <p:cNvPicPr>
            <a:picLocks noChangeAspect="1"/>
          </p:cNvPicPr>
          <p:nvPr/>
        </p:nvPicPr>
        <p:blipFill>
          <a:blip r:embed="rId5"/>
          <a:stretch>
            <a:fillRect/>
          </a:stretch>
        </p:blipFill>
        <p:spPr>
          <a:xfrm>
            <a:off x="8190469" y="1368193"/>
            <a:ext cx="3510901" cy="2294869"/>
          </a:xfrm>
          <a:prstGeom prst="rect">
            <a:avLst/>
          </a:prstGeom>
        </p:spPr>
      </p:pic>
      <p:pic>
        <p:nvPicPr>
          <p:cNvPr id="5" name="Picture 4"/>
          <p:cNvPicPr>
            <a:picLocks noChangeAspect="1"/>
          </p:cNvPicPr>
          <p:nvPr/>
        </p:nvPicPr>
        <p:blipFill>
          <a:blip r:embed="rId6"/>
          <a:stretch>
            <a:fillRect/>
          </a:stretch>
        </p:blipFill>
        <p:spPr>
          <a:xfrm>
            <a:off x="759987" y="4294492"/>
            <a:ext cx="2810149" cy="2162901"/>
          </a:xfrm>
          <a:prstGeom prst="rect">
            <a:avLst/>
          </a:prstGeom>
        </p:spPr>
      </p:pic>
      <p:pic>
        <p:nvPicPr>
          <p:cNvPr id="6" name="Picture 5"/>
          <p:cNvPicPr>
            <a:picLocks noChangeAspect="1"/>
          </p:cNvPicPr>
          <p:nvPr/>
        </p:nvPicPr>
        <p:blipFill>
          <a:blip r:embed="rId7"/>
          <a:stretch>
            <a:fillRect/>
          </a:stretch>
        </p:blipFill>
        <p:spPr>
          <a:xfrm>
            <a:off x="4323383" y="4294492"/>
            <a:ext cx="3452993" cy="2162901"/>
          </a:xfrm>
          <a:prstGeom prst="rect">
            <a:avLst/>
          </a:prstGeom>
        </p:spPr>
      </p:pic>
      <p:pic>
        <p:nvPicPr>
          <p:cNvPr id="7" name="Picture 6"/>
          <p:cNvPicPr>
            <a:picLocks noChangeAspect="1"/>
          </p:cNvPicPr>
          <p:nvPr/>
        </p:nvPicPr>
        <p:blipFill>
          <a:blip r:embed="rId8"/>
          <a:stretch>
            <a:fillRect/>
          </a:stretch>
        </p:blipFill>
        <p:spPr>
          <a:xfrm>
            <a:off x="8199986" y="4195601"/>
            <a:ext cx="3510901" cy="2142677"/>
          </a:xfrm>
          <a:prstGeom prst="rect">
            <a:avLst/>
          </a:prstGeom>
        </p:spPr>
      </p:pic>
      <p:sp>
        <p:nvSpPr>
          <p:cNvPr id="8" name="Rectangle 7"/>
          <p:cNvSpPr/>
          <p:nvPr/>
        </p:nvSpPr>
        <p:spPr>
          <a:xfrm>
            <a:off x="652008" y="3926171"/>
            <a:ext cx="2973787" cy="246221"/>
          </a:xfrm>
          <a:prstGeom prst="rect">
            <a:avLst/>
          </a:prstGeom>
          <a:solidFill>
            <a:schemeClr val="accent4">
              <a:lumMod val="20000"/>
              <a:lumOff val="80000"/>
            </a:schemeClr>
          </a:solidFill>
        </p:spPr>
        <p:txBody>
          <a:bodyPr wrap="square">
            <a:spAutoFit/>
          </a:bodyPr>
          <a:lstStyle/>
          <a:p>
            <a:pPr>
              <a:lnSpc>
                <a:spcPts val="1200"/>
              </a:lnSpc>
            </a:pPr>
            <a:r>
              <a:rPr lang="en-US" sz="2400" dirty="0" smtClean="0">
                <a:solidFill>
                  <a:prstClr val="black"/>
                </a:solidFill>
                <a:latin typeface="#9Slide05 Motion Picture" panose="02000000000000000000" pitchFamily="2" charset="0"/>
                <a:ea typeface="Calibri" panose="020F0502020204030204" pitchFamily="34" charset="0"/>
                <a:cs typeface="Times New Roman" panose="02020603050405020304" pitchFamily="18" charset="0"/>
              </a:rPr>
              <a:t>.............................................................</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3" name="Rectangle 22"/>
          <p:cNvSpPr/>
          <p:nvPr/>
        </p:nvSpPr>
        <p:spPr>
          <a:xfrm>
            <a:off x="4253948" y="3842412"/>
            <a:ext cx="3367003" cy="284052"/>
          </a:xfrm>
          <a:prstGeom prst="rect">
            <a:avLst/>
          </a:prstGeom>
          <a:solidFill>
            <a:schemeClr val="accent4">
              <a:lumMod val="20000"/>
              <a:lumOff val="80000"/>
            </a:schemeClr>
          </a:solidFill>
        </p:spPr>
        <p:txBody>
          <a:bodyPr wrap="square">
            <a:spAutoFit/>
          </a:bodyPr>
          <a:lstStyle/>
          <a:p>
            <a:pPr>
              <a:lnSpc>
                <a:spcPts val="1200"/>
              </a:lnSpc>
            </a:pPr>
            <a:r>
              <a:rPr lang="en-US" sz="2400" dirty="0" smtClean="0">
                <a:solidFill>
                  <a:prstClr val="black"/>
                </a:solidFill>
                <a:latin typeface="#9Slide05 Motion Picture" panose="02000000000000000000" pitchFamily="2" charset="0"/>
                <a:ea typeface="Calibri" panose="020F0502020204030204" pitchFamily="34" charset="0"/>
                <a:cs typeface="Times New Roman" panose="02020603050405020304" pitchFamily="18" charset="0"/>
              </a:rPr>
              <a:t>........................................................................</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4" name="Rectangle 23"/>
          <p:cNvSpPr/>
          <p:nvPr/>
        </p:nvSpPr>
        <p:spPr>
          <a:xfrm>
            <a:off x="8102782" y="3752615"/>
            <a:ext cx="3705308" cy="400110"/>
          </a:xfrm>
          <a:prstGeom prst="rect">
            <a:avLst/>
          </a:prstGeom>
          <a:solidFill>
            <a:schemeClr val="accent4">
              <a:lumMod val="20000"/>
              <a:lumOff val="80000"/>
            </a:schemeClr>
          </a:solidFill>
        </p:spPr>
        <p:txBody>
          <a:bodyPr wrap="square">
            <a:spAutoFit/>
          </a:bodyPr>
          <a:lstStyle/>
          <a:p>
            <a:pPr>
              <a:lnSpc>
                <a:spcPts val="1200"/>
              </a:lnSpc>
            </a:pPr>
            <a:endParaRPr lang="en-US" sz="1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nSpc>
                <a:spcPts val="1200"/>
              </a:lnSpc>
            </a:pPr>
            <a:r>
              <a:rPr lang="en-US" sz="2400" dirty="0" smtClean="0">
                <a:solidFill>
                  <a:prstClr val="black"/>
                </a:solidFill>
                <a:latin typeface="#9Slide05 Motion Picture" panose="02000000000000000000" pitchFamily="2" charset="0"/>
                <a:ea typeface="Calibri" panose="020F0502020204030204" pitchFamily="34" charset="0"/>
                <a:cs typeface="Times New Roman" panose="02020603050405020304" pitchFamily="18" charset="0"/>
              </a:rPr>
              <a:t>............................................................................</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5" name="Rectangle 24"/>
          <p:cNvSpPr/>
          <p:nvPr/>
        </p:nvSpPr>
        <p:spPr>
          <a:xfrm>
            <a:off x="584506" y="6611779"/>
            <a:ext cx="3041289" cy="284052"/>
          </a:xfrm>
          <a:prstGeom prst="rect">
            <a:avLst/>
          </a:prstGeom>
          <a:solidFill>
            <a:schemeClr val="accent4">
              <a:lumMod val="20000"/>
              <a:lumOff val="80000"/>
            </a:schemeClr>
          </a:solidFill>
        </p:spPr>
        <p:txBody>
          <a:bodyPr wrap="square">
            <a:spAutoFit/>
          </a:bodyPr>
          <a:lstStyle/>
          <a:p>
            <a:pPr>
              <a:lnSpc>
                <a:spcPts val="1200"/>
              </a:lnSpc>
            </a:pPr>
            <a:r>
              <a:rPr lang="en-US" sz="2400" dirty="0" smtClean="0">
                <a:solidFill>
                  <a:prstClr val="black"/>
                </a:solidFill>
                <a:latin typeface="#9Slide05 Motion Picture" panose="02000000000000000000" pitchFamily="2" charset="0"/>
                <a:ea typeface="Calibri" panose="020F0502020204030204" pitchFamily="34" charset="0"/>
                <a:cs typeface="Times New Roman" panose="02020603050405020304" pitchFamily="18" charset="0"/>
              </a:rPr>
              <a:t>...............................................................</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7" name="Rectangle 26"/>
          <p:cNvSpPr/>
          <p:nvPr/>
        </p:nvSpPr>
        <p:spPr>
          <a:xfrm>
            <a:off x="4253948" y="6603205"/>
            <a:ext cx="3522428" cy="284052"/>
          </a:xfrm>
          <a:prstGeom prst="rect">
            <a:avLst/>
          </a:prstGeom>
          <a:solidFill>
            <a:schemeClr val="accent4">
              <a:lumMod val="20000"/>
              <a:lumOff val="80000"/>
            </a:schemeClr>
          </a:solidFill>
        </p:spPr>
        <p:txBody>
          <a:bodyPr wrap="square">
            <a:spAutoFit/>
          </a:bodyPr>
          <a:lstStyle/>
          <a:p>
            <a:pPr>
              <a:lnSpc>
                <a:spcPts val="1200"/>
              </a:lnSpc>
            </a:pPr>
            <a:r>
              <a:rPr lang="en-US" sz="2400" dirty="0" smtClean="0">
                <a:solidFill>
                  <a:prstClr val="black"/>
                </a:solidFill>
                <a:latin typeface="#9Slide05 Motion Picture" panose="02000000000000000000" pitchFamily="2" charset="0"/>
                <a:ea typeface="Calibri" panose="020F0502020204030204" pitchFamily="34" charset="0"/>
                <a:cs typeface="Times New Roman" panose="02020603050405020304" pitchFamily="18" charset="0"/>
              </a:rPr>
              <a:t>.......................................................................</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8" name="Rectangle 27"/>
          <p:cNvSpPr/>
          <p:nvPr/>
        </p:nvSpPr>
        <p:spPr>
          <a:xfrm>
            <a:off x="8277711" y="6563596"/>
            <a:ext cx="3530379" cy="246221"/>
          </a:xfrm>
          <a:prstGeom prst="rect">
            <a:avLst/>
          </a:prstGeom>
          <a:solidFill>
            <a:schemeClr val="accent4">
              <a:lumMod val="20000"/>
              <a:lumOff val="80000"/>
            </a:schemeClr>
          </a:solidFill>
        </p:spPr>
        <p:txBody>
          <a:bodyPr wrap="square">
            <a:spAutoFit/>
          </a:bodyPr>
          <a:lstStyle/>
          <a:p>
            <a:pPr>
              <a:lnSpc>
                <a:spcPts val="1200"/>
              </a:lnSpc>
            </a:pPr>
            <a:r>
              <a:rPr lang="en-US" sz="2400" dirty="0" smtClean="0">
                <a:solidFill>
                  <a:prstClr val="black"/>
                </a:solidFill>
                <a:latin typeface="#9Slide05 Motion Picture" panose="02000000000000000000" pitchFamily="2" charset="0"/>
                <a:ea typeface="Calibri" panose="020F0502020204030204" pitchFamily="34" charset="0"/>
                <a:cs typeface="Times New Roman" panose="02020603050405020304" pitchFamily="18" charset="0"/>
              </a:rPr>
              <a:t>............................................................................</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2778233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par>
                                <p:cTn id="30" presetID="16" presetClass="entr" presetSubtype="21"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par>
                                <p:cTn id="33" presetID="16" presetClass="entr" presetSubtype="21"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par>
                                <p:cTn id="36" presetID="16" presetClass="entr" presetSubtype="21"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inVertical)">
                                      <p:cBhvr>
                                        <p:cTn id="38" dur="500"/>
                                        <p:tgtEl>
                                          <p:spTgt spid="5"/>
                                        </p:tgtEl>
                                      </p:cBhvr>
                                    </p:animEffect>
                                  </p:childTnLst>
                                </p:cTn>
                              </p:par>
                              <p:par>
                                <p:cTn id="39" presetID="16" presetClass="entr" presetSubtype="21"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barn(inVertical)">
                                      <p:cBhvr>
                                        <p:cTn id="41" dur="500"/>
                                        <p:tgtEl>
                                          <p:spTgt spid="6"/>
                                        </p:tgtEl>
                                      </p:cBhvr>
                                    </p:animEffect>
                                  </p:childTnLst>
                                </p:cTn>
                              </p:par>
                              <p:par>
                                <p:cTn id="42" presetID="16" presetClass="entr" presetSubtype="21"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arn(inVertical)">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00"/>
                                        <p:tgtEl>
                                          <p:spTgt spid="8"/>
                                        </p:tgtEl>
                                      </p:cBhvr>
                                    </p:animEffect>
                                    <p:anim calcmode="lin" valueType="num">
                                      <p:cBhvr>
                                        <p:cTn id="50" dur="1000" fill="hold"/>
                                        <p:tgtEl>
                                          <p:spTgt spid="8"/>
                                        </p:tgtEl>
                                        <p:attrNameLst>
                                          <p:attrName>ppt_x</p:attrName>
                                        </p:attrNameLst>
                                      </p:cBhvr>
                                      <p:tavLst>
                                        <p:tav tm="0">
                                          <p:val>
                                            <p:strVal val="#ppt_x"/>
                                          </p:val>
                                        </p:tav>
                                        <p:tav tm="100000">
                                          <p:val>
                                            <p:strVal val="#ppt_x"/>
                                          </p:val>
                                        </p:tav>
                                      </p:tavLst>
                                    </p:anim>
                                    <p:anim calcmode="lin" valueType="num">
                                      <p:cBhvr>
                                        <p:cTn id="5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barn(inVertical)">
                                      <p:cBhvr>
                                        <p:cTn id="56" dur="500"/>
                                        <p:tgtEl>
                                          <p:spTgt spid="23"/>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circle(in)">
                                      <p:cBhvr>
                                        <p:cTn id="61" dur="2000"/>
                                        <p:tgtEl>
                                          <p:spTgt spid="24"/>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25"/>
                                        </p:tgtEl>
                                        <p:attrNameLst>
                                          <p:attrName>style.visibility</p:attrName>
                                        </p:attrNameLst>
                                      </p:cBhvr>
                                      <p:to>
                                        <p:strVal val="visible"/>
                                      </p:to>
                                    </p:set>
                                    <p:anim calcmode="lin" valueType="num">
                                      <p:cBhvr additive="base">
                                        <p:cTn id="66" dur="500" fill="hold"/>
                                        <p:tgtEl>
                                          <p:spTgt spid="25"/>
                                        </p:tgtEl>
                                        <p:attrNameLst>
                                          <p:attrName>ppt_x</p:attrName>
                                        </p:attrNameLst>
                                      </p:cBhvr>
                                      <p:tavLst>
                                        <p:tav tm="0">
                                          <p:val>
                                            <p:strVal val="#ppt_x"/>
                                          </p:val>
                                        </p:tav>
                                        <p:tav tm="100000">
                                          <p:val>
                                            <p:strVal val="#ppt_x"/>
                                          </p:val>
                                        </p:tav>
                                      </p:tavLst>
                                    </p:anim>
                                    <p:anim calcmode="lin" valueType="num">
                                      <p:cBhvr additive="base">
                                        <p:cTn id="6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5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21" presetClass="entr" presetSubtype="1" fill="hold" grpId="0" nodeType="click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wheel(1)">
                                      <p:cBhvr>
                                        <p:cTn id="77"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4" grpId="0"/>
      <p:bldP spid="8" grpId="0" animBg="1"/>
      <p:bldP spid="23" grpId="0" animBg="1"/>
      <p:bldP spid="24" grpId="0" animBg="1"/>
      <p:bldP spid="25" grpId="0" animBg="1"/>
      <p:bldP spid="27" grpId="0" animBg="1"/>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3"/>
          <p:cNvSpPr>
            <a:spLocks noChangeArrowheads="1"/>
          </p:cNvSpPr>
          <p:nvPr/>
        </p:nvSpPr>
        <p:spPr bwMode="gray">
          <a:xfrm>
            <a:off x="1847031" y="132917"/>
            <a:ext cx="3919994"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a:t>
            </a:r>
            <a:r>
              <a:rPr lang="en-US" altLang="en-US" sz="2400" b="1" kern="0" dirty="0" smtClean="0">
                <a:solidFill>
                  <a:srgbClr val="FFFF00"/>
                </a:solidFill>
                <a:latin typeface="Times New Roman" panose="02020603050405020304" pitchFamily="18" charset="0"/>
                <a:cs typeface="Times New Roman" panose="02020603050405020304" pitchFamily="18" charset="0"/>
              </a:rPr>
              <a:t>LUẬN NHÓM BÀN</a:t>
            </a:r>
            <a:endParaRPr lang="en-US" altLang="en-US" sz="2400" b="1" kern="0" dirty="0">
              <a:solidFill>
                <a:srgbClr val="FFFF00"/>
              </a:solidFill>
              <a:latin typeface="Times New Roman" panose="02020603050405020304" pitchFamily="18" charset="0"/>
              <a:cs typeface="Times New Roman" panose="02020603050405020304" pitchFamily="18" charset="0"/>
            </a:endParaRPr>
          </a:p>
        </p:txBody>
      </p:sp>
      <p:sp>
        <p:nvSpPr>
          <p:cNvPr id="10" name="Cloud Callout 9"/>
          <p:cNvSpPr/>
          <p:nvPr/>
        </p:nvSpPr>
        <p:spPr>
          <a:xfrm rot="21416254">
            <a:off x="6438483" y="-71564"/>
            <a:ext cx="4283581" cy="1330572"/>
          </a:xfrm>
          <a:prstGeom prst="cloudCallout">
            <a:avLst/>
          </a:prstGeom>
          <a:solidFill>
            <a:srgbClr val="F79646">
              <a:lumMod val="20000"/>
              <a:lumOff val="80000"/>
            </a:srgbClr>
          </a:solidFill>
          <a:ln w="25400" cap="flat" cmpd="sng" algn="ctr">
            <a:noFill/>
            <a:prstDash val="solid"/>
          </a:ln>
          <a:effectLst/>
        </p:spPr>
        <p:txBody>
          <a:bodyPr anchor="ctr"/>
          <a:lstStyle/>
          <a:p>
            <a:pPr algn="ctr">
              <a:defRPr/>
            </a:pPr>
            <a:endParaRPr lang="en-US" sz="2800" b="1" kern="0" dirty="0">
              <a:solidFill>
                <a:prstClr val="black"/>
              </a:solidFill>
              <a:latin typeface="Times New Roman" pitchFamily="18" charset="0"/>
              <a:cs typeface="Times New Roman" pitchFamily="18" charset="0"/>
            </a:endParaRPr>
          </a:p>
        </p:txBody>
      </p:sp>
      <p:sp>
        <p:nvSpPr>
          <p:cNvPr id="11" name="Rectangle 10"/>
          <p:cNvSpPr/>
          <p:nvPr/>
        </p:nvSpPr>
        <p:spPr>
          <a:xfrm>
            <a:off x="7259540" y="97272"/>
            <a:ext cx="3013545" cy="1066061"/>
          </a:xfrm>
          <a:prstGeom prst="rect">
            <a:avLst/>
          </a:prstGeom>
        </p:spPr>
        <p:txBody>
          <a:bodyPr wrap="square">
            <a:spAutoFit/>
          </a:bodyPr>
          <a:lstStyle/>
          <a:p>
            <a:pPr eaLnBrk="0" fontAlgn="base" hangingPunct="0">
              <a:lnSpc>
                <a:spcPct val="125000"/>
              </a:lnSpc>
              <a:spcBef>
                <a:spcPct val="0"/>
              </a:spcBef>
              <a:spcAft>
                <a:spcPct val="0"/>
              </a:spcAft>
              <a:defRPr/>
            </a:pPr>
            <a:r>
              <a:rPr lang="en-US" sz="2531" b="1" dirty="0" err="1" smtClean="0">
                <a:solidFill>
                  <a:srgbClr val="0000FF"/>
                </a:solidFill>
                <a:latin typeface="SVN-Vanilla Daisy Pro" panose="00000500000000000000" pitchFamily="2" charset="0"/>
                <a:ea typeface="Arial Unicode MS"/>
              </a:rPr>
              <a:t>Quan</a:t>
            </a:r>
            <a:r>
              <a:rPr lang="en-US" sz="2531" b="1" dirty="0" smtClean="0">
                <a:solidFill>
                  <a:srgbClr val="0000FF"/>
                </a:solidFill>
                <a:latin typeface="SVN-Vanilla Daisy Pro" panose="00000500000000000000" pitchFamily="2" charset="0"/>
                <a:ea typeface="Arial Unicode MS"/>
              </a:rPr>
              <a:t> </a:t>
            </a:r>
            <a:r>
              <a:rPr lang="en-US" sz="2531" b="1" dirty="0" err="1" smtClean="0">
                <a:solidFill>
                  <a:srgbClr val="0000FF"/>
                </a:solidFill>
                <a:latin typeface="SVN-Vanilla Daisy Pro" panose="00000500000000000000" pitchFamily="2" charset="0"/>
                <a:ea typeface="Arial Unicode MS"/>
              </a:rPr>
              <a:t>sát</a:t>
            </a:r>
            <a:r>
              <a:rPr lang="en-US" sz="2531" b="1" dirty="0" smtClean="0">
                <a:solidFill>
                  <a:srgbClr val="0000FF"/>
                </a:solidFill>
                <a:latin typeface="SVN-Vanilla Daisy Pro" panose="00000500000000000000" pitchFamily="2" charset="0"/>
                <a:ea typeface="Arial Unicode MS"/>
              </a:rPr>
              <a:t> </a:t>
            </a:r>
            <a:r>
              <a:rPr lang="en-US" sz="2531" b="1" dirty="0" err="1" smtClean="0">
                <a:solidFill>
                  <a:srgbClr val="0000FF"/>
                </a:solidFill>
                <a:latin typeface="SVN-Vanilla Daisy Pro" panose="00000500000000000000" pitchFamily="2" charset="0"/>
                <a:ea typeface="Arial Unicode MS"/>
              </a:rPr>
              <a:t>hình</a:t>
            </a:r>
            <a:r>
              <a:rPr lang="en-US" sz="2531" b="1" dirty="0" smtClean="0">
                <a:solidFill>
                  <a:srgbClr val="0000FF"/>
                </a:solidFill>
                <a:latin typeface="SVN-Vanilla Daisy Pro" panose="00000500000000000000" pitchFamily="2" charset="0"/>
                <a:ea typeface="Arial Unicode MS"/>
              </a:rPr>
              <a:t> </a:t>
            </a:r>
            <a:r>
              <a:rPr lang="en-US" sz="2531" b="1" dirty="0" err="1" smtClean="0">
                <a:solidFill>
                  <a:srgbClr val="0000FF"/>
                </a:solidFill>
                <a:latin typeface="SVN-Vanilla Daisy Pro" panose="00000500000000000000" pitchFamily="2" charset="0"/>
                <a:ea typeface="Arial Unicode MS"/>
              </a:rPr>
              <a:t>ảnh</a:t>
            </a:r>
            <a:r>
              <a:rPr lang="en-US" sz="2531" b="1" dirty="0" smtClean="0">
                <a:solidFill>
                  <a:srgbClr val="0000FF"/>
                </a:solidFill>
                <a:latin typeface="SVN-Vanilla Daisy Pro" panose="00000500000000000000" pitchFamily="2" charset="0"/>
                <a:ea typeface="Arial Unicode MS"/>
              </a:rPr>
              <a:t> </a:t>
            </a:r>
            <a:r>
              <a:rPr lang="en-US" sz="2531" b="1" dirty="0" err="1" smtClean="0">
                <a:solidFill>
                  <a:srgbClr val="0000FF"/>
                </a:solidFill>
                <a:latin typeface="SVN-Vanilla Daisy Pro" panose="00000500000000000000" pitchFamily="2" charset="0"/>
                <a:ea typeface="Arial Unicode MS"/>
              </a:rPr>
              <a:t>và</a:t>
            </a:r>
            <a:r>
              <a:rPr lang="en-US" sz="2531" b="1" dirty="0" smtClean="0">
                <a:solidFill>
                  <a:srgbClr val="0000FF"/>
                </a:solidFill>
                <a:latin typeface="SVN-Vanilla Daisy Pro" panose="00000500000000000000" pitchFamily="2" charset="0"/>
                <a:ea typeface="Arial Unicode MS"/>
              </a:rPr>
              <a:t> </a:t>
            </a:r>
            <a:r>
              <a:rPr lang="en-US" sz="2531" b="1" dirty="0" err="1" smtClean="0">
                <a:solidFill>
                  <a:srgbClr val="0000FF"/>
                </a:solidFill>
                <a:latin typeface="SVN-Vanilla Daisy Pro" panose="00000500000000000000" pitchFamily="2" charset="0"/>
                <a:ea typeface="Arial Unicode MS"/>
              </a:rPr>
              <a:t>trả</a:t>
            </a:r>
            <a:r>
              <a:rPr lang="en-US" sz="2531" b="1" dirty="0" smtClean="0">
                <a:solidFill>
                  <a:srgbClr val="0000FF"/>
                </a:solidFill>
                <a:latin typeface="SVN-Vanilla Daisy Pro" panose="00000500000000000000" pitchFamily="2" charset="0"/>
                <a:ea typeface="Arial Unicode MS"/>
              </a:rPr>
              <a:t> </a:t>
            </a:r>
            <a:r>
              <a:rPr lang="en-US" sz="2531" b="1" dirty="0" err="1" smtClean="0">
                <a:solidFill>
                  <a:srgbClr val="0000FF"/>
                </a:solidFill>
                <a:latin typeface="SVN-Vanilla Daisy Pro" panose="00000500000000000000" pitchFamily="2" charset="0"/>
                <a:ea typeface="Arial Unicode MS"/>
              </a:rPr>
              <a:t>lời</a:t>
            </a:r>
            <a:r>
              <a:rPr lang="en-US" sz="2531" b="1" dirty="0" smtClean="0">
                <a:solidFill>
                  <a:srgbClr val="0000FF"/>
                </a:solidFill>
                <a:latin typeface="SVN-Vanilla Daisy Pro" panose="00000500000000000000" pitchFamily="2" charset="0"/>
                <a:ea typeface="Arial Unicode MS"/>
              </a:rPr>
              <a:t> </a:t>
            </a:r>
            <a:r>
              <a:rPr lang="en-US" sz="2531" b="1" dirty="0" err="1" smtClean="0">
                <a:solidFill>
                  <a:srgbClr val="0000FF"/>
                </a:solidFill>
                <a:latin typeface="SVN-Vanilla Daisy Pro" panose="00000500000000000000" pitchFamily="2" charset="0"/>
                <a:ea typeface="Arial Unicode MS"/>
              </a:rPr>
              <a:t>câu</a:t>
            </a:r>
            <a:r>
              <a:rPr lang="en-US" sz="2531" b="1" dirty="0" smtClean="0">
                <a:solidFill>
                  <a:srgbClr val="0000FF"/>
                </a:solidFill>
                <a:latin typeface="SVN-Vanilla Daisy Pro" panose="00000500000000000000" pitchFamily="2" charset="0"/>
                <a:ea typeface="Arial Unicode MS"/>
              </a:rPr>
              <a:t> </a:t>
            </a:r>
            <a:r>
              <a:rPr lang="en-US" sz="2531" b="1" dirty="0" err="1" smtClean="0">
                <a:solidFill>
                  <a:srgbClr val="0000FF"/>
                </a:solidFill>
                <a:latin typeface="SVN-Vanilla Daisy Pro" panose="00000500000000000000" pitchFamily="2" charset="0"/>
                <a:ea typeface="Arial Unicode MS"/>
              </a:rPr>
              <a:t>hỏi</a:t>
            </a:r>
            <a:endParaRPr lang="en-US" sz="2531" b="1" dirty="0">
              <a:solidFill>
                <a:srgbClr val="FF0000"/>
              </a:solidFill>
              <a:latin typeface="SVN-Vanilla Daisy Pro" panose="00000500000000000000" pitchFamily="2" charset="0"/>
              <a:ea typeface="Arial Unicode MS"/>
            </a:endParaRPr>
          </a:p>
        </p:txBody>
      </p:sp>
      <p:sp>
        <p:nvSpPr>
          <p:cNvPr id="13"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17324" tIns="798261" rIns="491970" bIns="571320" numCol="1" anchor="ctr" anchorCtr="0" compatLnSpc="1">
            <a:prstTxWarp prst="textNoShape">
              <a:avLst/>
            </a:prstTxWarp>
            <a:spAutoFit/>
          </a:bodyPr>
          <a:lstStyle/>
          <a:p>
            <a:endParaRPr lang="en-US">
              <a:solidFill>
                <a:prstClr val="black"/>
              </a:solidFill>
            </a:endParaRPr>
          </a:p>
        </p:txBody>
      </p:sp>
      <p:sp>
        <p:nvSpPr>
          <p:cNvPr id="14" name="Rectangle 6"/>
          <p:cNvSpPr>
            <a:spLocks noChangeArrowheads="1"/>
          </p:cNvSpPr>
          <p:nvPr/>
        </p:nvSpPr>
        <p:spPr bwMode="auto">
          <a:xfrm>
            <a:off x="521448" y="662060"/>
            <a:ext cx="9424472"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921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12700"/>
            <a:r>
              <a:rPr lang="vi-VN" altLang="en-US" sz="1000" dirty="0" smtClean="0">
                <a:solidFill>
                  <a:prstClr val="black"/>
                </a:solidFill>
                <a:ea typeface="Cambria" panose="02040503050406030204" pitchFamily="18" charset="0"/>
                <a:cs typeface="Cambria" panose="02040503050406030204" pitchFamily="18" charset="0"/>
              </a:rPr>
              <a:t/>
            </a:r>
            <a:br>
              <a:rPr lang="vi-VN" altLang="en-US" sz="1000" dirty="0" smtClean="0">
                <a:solidFill>
                  <a:prstClr val="black"/>
                </a:solidFill>
                <a:ea typeface="Cambria" panose="02040503050406030204" pitchFamily="18" charset="0"/>
                <a:cs typeface="Cambria" panose="02040503050406030204" pitchFamily="18" charset="0"/>
              </a:rPr>
            </a:br>
            <a:r>
              <a:rPr lang="en-US" sz="3600" b="1" dirty="0" err="1" smtClean="0">
                <a:solidFill>
                  <a:srgbClr val="000000"/>
                </a:solidFill>
                <a:latin typeface="#9Slide05 Israquella" pitchFamily="2" charset="0"/>
                <a:ea typeface="Courier New" panose="02070309020205020404" pitchFamily="49" charset="0"/>
              </a:rPr>
              <a:t>Em</a:t>
            </a:r>
            <a:r>
              <a:rPr lang="en-US" sz="3600" b="1" dirty="0" smtClean="0">
                <a:solidFill>
                  <a:srgbClr val="000000"/>
                </a:solidFill>
                <a:latin typeface="#9Slide05 Israquella" pitchFamily="2" charset="0"/>
                <a:ea typeface="Courier New" panose="02070309020205020404" pitchFamily="49" charset="0"/>
              </a:rPr>
              <a:t> </a:t>
            </a:r>
            <a:r>
              <a:rPr lang="en-US" sz="3600" b="1" dirty="0" err="1" smtClean="0">
                <a:solidFill>
                  <a:srgbClr val="000000"/>
                </a:solidFill>
                <a:latin typeface="#9Slide05 Israquella" pitchFamily="2" charset="0"/>
                <a:ea typeface="Courier New" panose="02070309020205020404" pitchFamily="49" charset="0"/>
              </a:rPr>
              <a:t>hãy</a:t>
            </a:r>
            <a:r>
              <a:rPr lang="en-US" sz="3600" b="1" dirty="0" smtClean="0">
                <a:solidFill>
                  <a:srgbClr val="000000"/>
                </a:solidFill>
                <a:latin typeface="#9Slide05 Israquella" pitchFamily="2" charset="0"/>
                <a:ea typeface="Courier New" panose="02070309020205020404" pitchFamily="49" charset="0"/>
              </a:rPr>
              <a:t> </a:t>
            </a:r>
            <a:r>
              <a:rPr lang="en-US" sz="3600" b="1" dirty="0" err="1" smtClean="0">
                <a:solidFill>
                  <a:srgbClr val="000000"/>
                </a:solidFill>
                <a:latin typeface="#9Slide05 Israquella" pitchFamily="2" charset="0"/>
                <a:ea typeface="Courier New" panose="02070309020205020404" pitchFamily="49" charset="0"/>
              </a:rPr>
              <a:t>mô</a:t>
            </a:r>
            <a:r>
              <a:rPr lang="en-US" sz="3600" b="1" dirty="0" smtClean="0">
                <a:solidFill>
                  <a:srgbClr val="000000"/>
                </a:solidFill>
                <a:latin typeface="#9Slide05 Israquella" pitchFamily="2" charset="0"/>
                <a:ea typeface="Courier New" panose="02070309020205020404" pitchFamily="49" charset="0"/>
              </a:rPr>
              <a:t> </a:t>
            </a:r>
            <a:r>
              <a:rPr lang="en-US" sz="3600" b="1" dirty="0" err="1" smtClean="0">
                <a:solidFill>
                  <a:srgbClr val="000000"/>
                </a:solidFill>
                <a:latin typeface="#9Slide05 Israquella" pitchFamily="2" charset="0"/>
                <a:ea typeface="Courier New" panose="02070309020205020404" pitchFamily="49" charset="0"/>
              </a:rPr>
              <a:t>tả</a:t>
            </a:r>
            <a:r>
              <a:rPr lang="en-US" sz="3600" b="1" dirty="0" smtClean="0">
                <a:solidFill>
                  <a:srgbClr val="000000"/>
                </a:solidFill>
                <a:latin typeface="#9Slide05 Israquella" pitchFamily="2" charset="0"/>
                <a:ea typeface="Courier New" panose="02070309020205020404" pitchFamily="49" charset="0"/>
              </a:rPr>
              <a:t> </a:t>
            </a:r>
            <a:r>
              <a:rPr lang="en-US" sz="3600" b="1" dirty="0" err="1" smtClean="0">
                <a:solidFill>
                  <a:srgbClr val="000000"/>
                </a:solidFill>
                <a:latin typeface="#9Slide05 Israquella" pitchFamily="2" charset="0"/>
                <a:ea typeface="Courier New" panose="02070309020205020404" pitchFamily="49" charset="0"/>
              </a:rPr>
              <a:t>nội</a:t>
            </a:r>
            <a:r>
              <a:rPr lang="en-US" sz="3600" b="1" dirty="0" smtClean="0">
                <a:solidFill>
                  <a:srgbClr val="000000"/>
                </a:solidFill>
                <a:latin typeface="#9Slide05 Israquella" pitchFamily="2" charset="0"/>
                <a:ea typeface="Courier New" panose="02070309020205020404" pitchFamily="49" charset="0"/>
              </a:rPr>
              <a:t> dung </a:t>
            </a:r>
            <a:r>
              <a:rPr lang="en-US" sz="3600" b="1" dirty="0" err="1" smtClean="0">
                <a:solidFill>
                  <a:srgbClr val="000000"/>
                </a:solidFill>
                <a:latin typeface="#9Slide05 Israquella" pitchFamily="2" charset="0"/>
                <a:ea typeface="Courier New" panose="02070309020205020404" pitchFamily="49" charset="0"/>
              </a:rPr>
              <a:t>và</a:t>
            </a:r>
            <a:r>
              <a:rPr lang="en-US" sz="3600" b="1" dirty="0" smtClean="0">
                <a:solidFill>
                  <a:srgbClr val="000000"/>
                </a:solidFill>
                <a:latin typeface="#9Slide05 Israquella" pitchFamily="2" charset="0"/>
                <a:ea typeface="Courier New" panose="02070309020205020404" pitchFamily="49" charset="0"/>
              </a:rPr>
              <a:t> </a:t>
            </a:r>
            <a:r>
              <a:rPr lang="en-US" sz="3600" b="1" dirty="0" err="1" smtClean="0">
                <a:solidFill>
                  <a:srgbClr val="000000"/>
                </a:solidFill>
                <a:latin typeface="#9Slide05 Israquella" pitchFamily="2" charset="0"/>
                <a:ea typeface="Courier New" panose="02070309020205020404" pitchFamily="49" charset="0"/>
              </a:rPr>
              <a:t>đặt</a:t>
            </a:r>
            <a:r>
              <a:rPr lang="en-US" sz="3600" b="1" dirty="0" smtClean="0">
                <a:solidFill>
                  <a:srgbClr val="000000"/>
                </a:solidFill>
                <a:latin typeface="#9Slide05 Israquella" pitchFamily="2" charset="0"/>
                <a:ea typeface="Courier New" panose="02070309020205020404" pitchFamily="49" charset="0"/>
              </a:rPr>
              <a:t> </a:t>
            </a:r>
            <a:r>
              <a:rPr lang="en-US" sz="3600" b="1" dirty="0" err="1" smtClean="0">
                <a:solidFill>
                  <a:srgbClr val="000000"/>
                </a:solidFill>
                <a:latin typeface="#9Slide05 Israquella" pitchFamily="2" charset="0"/>
                <a:ea typeface="Courier New" panose="02070309020205020404" pitchFamily="49" charset="0"/>
              </a:rPr>
              <a:t>tên</a:t>
            </a:r>
            <a:r>
              <a:rPr lang="en-US" sz="3600" b="1" dirty="0" smtClean="0">
                <a:solidFill>
                  <a:srgbClr val="000000"/>
                </a:solidFill>
                <a:latin typeface="#9Slide05 Israquella" pitchFamily="2" charset="0"/>
                <a:ea typeface="Courier New" panose="02070309020205020404" pitchFamily="49" charset="0"/>
              </a:rPr>
              <a:t> </a:t>
            </a:r>
            <a:r>
              <a:rPr lang="en-US" sz="3600" b="1" dirty="0" err="1" smtClean="0">
                <a:solidFill>
                  <a:srgbClr val="000000"/>
                </a:solidFill>
                <a:latin typeface="#9Slide05 Israquella" pitchFamily="2" charset="0"/>
                <a:ea typeface="Courier New" panose="02070309020205020404" pitchFamily="49" charset="0"/>
              </a:rPr>
              <a:t>cho</a:t>
            </a:r>
            <a:r>
              <a:rPr lang="en-US" sz="3600" b="1" dirty="0" smtClean="0">
                <a:solidFill>
                  <a:srgbClr val="000000"/>
                </a:solidFill>
                <a:latin typeface="#9Slide05 Israquella" pitchFamily="2" charset="0"/>
                <a:ea typeface="Courier New" panose="02070309020205020404" pitchFamily="49" charset="0"/>
              </a:rPr>
              <a:t> </a:t>
            </a:r>
            <a:r>
              <a:rPr lang="en-US" sz="3600" b="1" dirty="0" err="1" smtClean="0">
                <a:solidFill>
                  <a:srgbClr val="000000"/>
                </a:solidFill>
                <a:latin typeface="#9Slide05 Israquella" pitchFamily="2" charset="0"/>
                <a:ea typeface="Courier New" panose="02070309020205020404" pitchFamily="49" charset="0"/>
              </a:rPr>
              <a:t>từng</a:t>
            </a:r>
            <a:r>
              <a:rPr lang="en-US" sz="3600" b="1" dirty="0" smtClean="0">
                <a:solidFill>
                  <a:srgbClr val="000000"/>
                </a:solidFill>
                <a:latin typeface="#9Slide05 Israquella" pitchFamily="2" charset="0"/>
                <a:ea typeface="Courier New" panose="02070309020205020404" pitchFamily="49" charset="0"/>
              </a:rPr>
              <a:t> </a:t>
            </a:r>
            <a:r>
              <a:rPr lang="en-US" sz="3600" b="1" dirty="0" err="1" smtClean="0">
                <a:solidFill>
                  <a:srgbClr val="000000"/>
                </a:solidFill>
                <a:latin typeface="#9Slide05 Israquella" pitchFamily="2" charset="0"/>
                <a:ea typeface="Courier New" panose="02070309020205020404" pitchFamily="49" charset="0"/>
              </a:rPr>
              <a:t>bức</a:t>
            </a:r>
            <a:r>
              <a:rPr lang="en-US" sz="3600" b="1" dirty="0" smtClean="0">
                <a:solidFill>
                  <a:srgbClr val="000000"/>
                </a:solidFill>
                <a:latin typeface="#9Slide05 Israquella" pitchFamily="2" charset="0"/>
                <a:ea typeface="Courier New" panose="02070309020205020404" pitchFamily="49" charset="0"/>
              </a:rPr>
              <a:t> </a:t>
            </a:r>
            <a:r>
              <a:rPr lang="en-US" sz="3600" b="1" dirty="0" err="1" smtClean="0">
                <a:solidFill>
                  <a:srgbClr val="000000"/>
                </a:solidFill>
                <a:latin typeface="#9Slide05 Israquella" pitchFamily="2" charset="0"/>
                <a:ea typeface="Courier New" panose="02070309020205020404" pitchFamily="49" charset="0"/>
              </a:rPr>
              <a:t>hình</a:t>
            </a:r>
            <a:r>
              <a:rPr lang="en-US" sz="3600" b="1" dirty="0" smtClean="0">
                <a:solidFill>
                  <a:srgbClr val="000000"/>
                </a:solidFill>
                <a:latin typeface="#9Slide05 Israquella" pitchFamily="2" charset="0"/>
                <a:ea typeface="Courier New" panose="02070309020205020404" pitchFamily="49" charset="0"/>
              </a:rPr>
              <a:t> </a:t>
            </a:r>
            <a:r>
              <a:rPr lang="en-US" sz="3600" b="1" dirty="0" err="1" smtClean="0">
                <a:solidFill>
                  <a:srgbClr val="000000"/>
                </a:solidFill>
                <a:latin typeface="#9Slide05 Israquella" pitchFamily="2" charset="0"/>
                <a:ea typeface="Courier New" panose="02070309020205020404" pitchFamily="49" charset="0"/>
              </a:rPr>
              <a:t>trên</a:t>
            </a:r>
            <a:endParaRPr lang="vi-VN" altLang="en-US" sz="3600" b="1" dirty="0" smtClean="0">
              <a:solidFill>
                <a:srgbClr val="FF0000"/>
              </a:solidFill>
              <a:latin typeface="#9Slide05 Israquella" pitchFamily="2" charset="0"/>
              <a:ea typeface="Cambria" panose="02040503050406030204" pitchFamily="18" charset="0"/>
              <a:cs typeface="Cambria" panose="02040503050406030204" pitchFamily="18" charset="0"/>
            </a:endParaRPr>
          </a:p>
        </p:txBody>
      </p:sp>
      <p:pic>
        <p:nvPicPr>
          <p:cNvPr id="15" name="Shape 1"/>
          <p:cNvPicPr/>
          <p:nvPr/>
        </p:nvPicPr>
        <p:blipFill>
          <a:blip r:embed="rId2"/>
          <a:stretch/>
        </p:blipFill>
        <p:spPr>
          <a:xfrm>
            <a:off x="11033760" y="0"/>
            <a:ext cx="1158240" cy="1048385"/>
          </a:xfrm>
          <a:prstGeom prst="rect">
            <a:avLst/>
          </a:prstGeom>
          <a:noFill/>
          <a:ln>
            <a:noFill/>
          </a:ln>
        </p:spPr>
      </p:pic>
      <p:pic>
        <p:nvPicPr>
          <p:cNvPr id="2" name="Picture 1"/>
          <p:cNvPicPr>
            <a:picLocks noChangeAspect="1"/>
          </p:cNvPicPr>
          <p:nvPr/>
        </p:nvPicPr>
        <p:blipFill>
          <a:blip r:embed="rId3"/>
          <a:stretch>
            <a:fillRect/>
          </a:stretch>
        </p:blipFill>
        <p:spPr>
          <a:xfrm>
            <a:off x="759987" y="1415358"/>
            <a:ext cx="2810149" cy="2294869"/>
          </a:xfrm>
          <a:prstGeom prst="rect">
            <a:avLst/>
          </a:prstGeom>
        </p:spPr>
      </p:pic>
      <p:pic>
        <p:nvPicPr>
          <p:cNvPr id="3" name="Picture 2"/>
          <p:cNvPicPr>
            <a:picLocks noChangeAspect="1"/>
          </p:cNvPicPr>
          <p:nvPr/>
        </p:nvPicPr>
        <p:blipFill>
          <a:blip r:embed="rId4"/>
          <a:stretch>
            <a:fillRect/>
          </a:stretch>
        </p:blipFill>
        <p:spPr>
          <a:xfrm>
            <a:off x="4323383" y="1415357"/>
            <a:ext cx="3452993" cy="2294869"/>
          </a:xfrm>
          <a:prstGeom prst="rect">
            <a:avLst/>
          </a:prstGeom>
        </p:spPr>
      </p:pic>
      <p:pic>
        <p:nvPicPr>
          <p:cNvPr id="4" name="Picture 3"/>
          <p:cNvPicPr>
            <a:picLocks noChangeAspect="1"/>
          </p:cNvPicPr>
          <p:nvPr/>
        </p:nvPicPr>
        <p:blipFill>
          <a:blip r:embed="rId5"/>
          <a:stretch>
            <a:fillRect/>
          </a:stretch>
        </p:blipFill>
        <p:spPr>
          <a:xfrm>
            <a:off x="8190469" y="1368193"/>
            <a:ext cx="3510901" cy="2294869"/>
          </a:xfrm>
          <a:prstGeom prst="rect">
            <a:avLst/>
          </a:prstGeom>
        </p:spPr>
      </p:pic>
      <p:pic>
        <p:nvPicPr>
          <p:cNvPr id="5" name="Picture 4"/>
          <p:cNvPicPr>
            <a:picLocks noChangeAspect="1"/>
          </p:cNvPicPr>
          <p:nvPr/>
        </p:nvPicPr>
        <p:blipFill>
          <a:blip r:embed="rId6"/>
          <a:stretch>
            <a:fillRect/>
          </a:stretch>
        </p:blipFill>
        <p:spPr>
          <a:xfrm>
            <a:off x="759987" y="4294492"/>
            <a:ext cx="2810149" cy="2162901"/>
          </a:xfrm>
          <a:prstGeom prst="rect">
            <a:avLst/>
          </a:prstGeom>
        </p:spPr>
      </p:pic>
      <p:pic>
        <p:nvPicPr>
          <p:cNvPr id="6" name="Picture 5"/>
          <p:cNvPicPr>
            <a:picLocks noChangeAspect="1"/>
          </p:cNvPicPr>
          <p:nvPr/>
        </p:nvPicPr>
        <p:blipFill>
          <a:blip r:embed="rId7"/>
          <a:stretch>
            <a:fillRect/>
          </a:stretch>
        </p:blipFill>
        <p:spPr>
          <a:xfrm>
            <a:off x="4323383" y="4294492"/>
            <a:ext cx="3452993" cy="2162901"/>
          </a:xfrm>
          <a:prstGeom prst="rect">
            <a:avLst/>
          </a:prstGeom>
        </p:spPr>
      </p:pic>
      <p:pic>
        <p:nvPicPr>
          <p:cNvPr id="7" name="Picture 6"/>
          <p:cNvPicPr>
            <a:picLocks noChangeAspect="1"/>
          </p:cNvPicPr>
          <p:nvPr/>
        </p:nvPicPr>
        <p:blipFill>
          <a:blip r:embed="rId8"/>
          <a:stretch>
            <a:fillRect/>
          </a:stretch>
        </p:blipFill>
        <p:spPr>
          <a:xfrm>
            <a:off x="8199986" y="4195601"/>
            <a:ext cx="3510901" cy="2142677"/>
          </a:xfrm>
          <a:prstGeom prst="rect">
            <a:avLst/>
          </a:prstGeom>
        </p:spPr>
      </p:pic>
      <p:sp>
        <p:nvSpPr>
          <p:cNvPr id="8" name="Rectangle 7"/>
          <p:cNvSpPr/>
          <p:nvPr/>
        </p:nvSpPr>
        <p:spPr>
          <a:xfrm>
            <a:off x="652008" y="3926171"/>
            <a:ext cx="2973787" cy="246221"/>
          </a:xfrm>
          <a:prstGeom prst="rect">
            <a:avLst/>
          </a:prstGeom>
          <a:solidFill>
            <a:schemeClr val="accent4">
              <a:lumMod val="20000"/>
              <a:lumOff val="80000"/>
            </a:schemeClr>
          </a:solidFill>
        </p:spPr>
        <p:txBody>
          <a:bodyPr wrap="square">
            <a:spAutoFit/>
          </a:bodyPr>
          <a:lstStyle/>
          <a:p>
            <a:pPr>
              <a:lnSpc>
                <a:spcPts val="1200"/>
              </a:lnSpc>
            </a:pPr>
            <a:r>
              <a:rPr lang="en-US" sz="2400" dirty="0" err="1" smtClean="0">
                <a:latin typeface="#9Slide05 Motion Picture" panose="02000000000000000000" pitchFamily="2" charset="0"/>
                <a:ea typeface="Calibri" panose="020F0502020204030204" pitchFamily="34" charset="0"/>
                <a:cs typeface="Times New Roman" panose="02020603050405020304" pitchFamily="18" charset="0"/>
              </a:rPr>
              <a:t>Cậu</a:t>
            </a:r>
            <a:r>
              <a:rPr lang="en-US" sz="2400" dirty="0" smtClean="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học</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sinh</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dắt</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bà</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cụ</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qua </a:t>
            </a:r>
            <a:r>
              <a:rPr lang="en-US" sz="2400" dirty="0" err="1" smtClean="0">
                <a:latin typeface="#9Slide05 Motion Picture" panose="02000000000000000000" pitchFamily="2" charset="0"/>
                <a:ea typeface="Calibri" panose="020F0502020204030204" pitchFamily="34" charset="0"/>
                <a:cs typeface="Times New Roman" panose="02020603050405020304" pitchFamily="18" charset="0"/>
              </a:rPr>
              <a:t>đường</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3" name="Rectangle 22"/>
          <p:cNvSpPr/>
          <p:nvPr/>
        </p:nvSpPr>
        <p:spPr>
          <a:xfrm>
            <a:off x="4253948" y="3842412"/>
            <a:ext cx="3367003" cy="400110"/>
          </a:xfrm>
          <a:prstGeom prst="rect">
            <a:avLst/>
          </a:prstGeom>
          <a:solidFill>
            <a:schemeClr val="accent4">
              <a:lumMod val="20000"/>
              <a:lumOff val="80000"/>
            </a:schemeClr>
          </a:solidFill>
        </p:spPr>
        <p:txBody>
          <a:bodyPr wrap="square">
            <a:spAutoFit/>
          </a:bodyPr>
          <a:lstStyle/>
          <a:p>
            <a:pPr>
              <a:lnSpc>
                <a:spcPts val="1200"/>
              </a:lnSpc>
            </a:pPr>
            <a:r>
              <a:rPr lang="en-US" sz="2400" dirty="0" err="1" smtClean="0">
                <a:latin typeface="#9Slide05 Motion Picture" panose="02000000000000000000" pitchFamily="2" charset="0"/>
                <a:ea typeface="Calibri" panose="020F0502020204030204" pitchFamily="34" charset="0"/>
                <a:cs typeface="Times New Roman" panose="02020603050405020304" pitchFamily="18" charset="0"/>
              </a:rPr>
              <a:t>Một</a:t>
            </a:r>
            <a:r>
              <a:rPr lang="en-US" sz="2400" dirty="0" smtClean="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người</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bị</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ngất</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trước</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đám</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đông</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nhưng</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không</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ai</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quan</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smtClean="0">
                <a:latin typeface="#9Slide05 Motion Picture" panose="02000000000000000000" pitchFamily="2" charset="0"/>
                <a:ea typeface="Calibri" panose="020F0502020204030204" pitchFamily="34" charset="0"/>
                <a:cs typeface="Times New Roman" panose="02020603050405020304" pitchFamily="18" charset="0"/>
              </a:rPr>
              <a:t>tâm</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4" name="Rectangle 23"/>
          <p:cNvSpPr/>
          <p:nvPr/>
        </p:nvSpPr>
        <p:spPr>
          <a:xfrm>
            <a:off x="8102782" y="3752615"/>
            <a:ext cx="3705308" cy="400110"/>
          </a:xfrm>
          <a:prstGeom prst="rect">
            <a:avLst/>
          </a:prstGeom>
          <a:solidFill>
            <a:schemeClr val="accent4">
              <a:lumMod val="20000"/>
              <a:lumOff val="80000"/>
            </a:schemeClr>
          </a:solidFill>
        </p:spPr>
        <p:txBody>
          <a:bodyPr wrap="square">
            <a:spAutoFit/>
          </a:bodyPr>
          <a:lstStyle/>
          <a:p>
            <a:pPr>
              <a:lnSpc>
                <a:spcPts val="1200"/>
              </a:lnSpc>
            </a:pPr>
            <a:endParaRPr lang="en-US" sz="1300" dirty="0">
              <a:latin typeface="Times New Roman" panose="02020603050405020304" pitchFamily="18" charset="0"/>
              <a:ea typeface="Calibri" panose="020F0502020204030204" pitchFamily="34" charset="0"/>
              <a:cs typeface="Times New Roman" panose="02020603050405020304" pitchFamily="18" charset="0"/>
            </a:endParaRPr>
          </a:p>
          <a:p>
            <a:pPr>
              <a:lnSpc>
                <a:spcPts val="1200"/>
              </a:lnSpc>
            </a:pP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Cậu</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học</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sinh</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đẩy</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xe</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giúp</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người</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bạn</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tật</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smtClean="0">
                <a:latin typeface="#9Slide05 Motion Picture" panose="02000000000000000000" pitchFamily="2" charset="0"/>
                <a:ea typeface="Calibri" panose="020F0502020204030204" pitchFamily="34" charset="0"/>
                <a:cs typeface="Times New Roman" panose="02020603050405020304" pitchFamily="18" charset="0"/>
              </a:rPr>
              <a:t>nguyền</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5" name="Rectangle 24"/>
          <p:cNvSpPr/>
          <p:nvPr/>
        </p:nvSpPr>
        <p:spPr>
          <a:xfrm>
            <a:off x="584506" y="6611779"/>
            <a:ext cx="3041289" cy="246221"/>
          </a:xfrm>
          <a:prstGeom prst="rect">
            <a:avLst/>
          </a:prstGeom>
          <a:solidFill>
            <a:schemeClr val="accent4">
              <a:lumMod val="20000"/>
              <a:lumOff val="80000"/>
            </a:schemeClr>
          </a:solidFill>
        </p:spPr>
        <p:txBody>
          <a:bodyPr wrap="square">
            <a:spAutoFit/>
          </a:bodyPr>
          <a:lstStyle/>
          <a:p>
            <a:pPr>
              <a:lnSpc>
                <a:spcPts val="1200"/>
              </a:lnSpc>
            </a:pPr>
            <a:r>
              <a:rPr lang="en-US" sz="2400" dirty="0" err="1" smtClean="0">
                <a:latin typeface="#9Slide05 Motion Picture" panose="02000000000000000000" pitchFamily="2" charset="0"/>
                <a:ea typeface="Calibri" panose="020F0502020204030204" pitchFamily="34" charset="0"/>
                <a:cs typeface="Times New Roman" panose="02020603050405020304" pitchFamily="18" charset="0"/>
              </a:rPr>
              <a:t>Chàng</a:t>
            </a:r>
            <a:r>
              <a:rPr lang="en-US" sz="2400" dirty="0" smtClean="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trai</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đang</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hiến</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máu</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nhân</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smtClean="0">
                <a:latin typeface="#9Slide05 Motion Picture" panose="02000000000000000000" pitchFamily="2" charset="0"/>
                <a:ea typeface="Calibri" panose="020F0502020204030204" pitchFamily="34" charset="0"/>
                <a:cs typeface="Times New Roman" panose="02020603050405020304" pitchFamily="18" charset="0"/>
              </a:rPr>
              <a:t>đạo</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7" name="Rectangle 26"/>
          <p:cNvSpPr/>
          <p:nvPr/>
        </p:nvSpPr>
        <p:spPr>
          <a:xfrm>
            <a:off x="4253948" y="6603205"/>
            <a:ext cx="3522428" cy="254795"/>
          </a:xfrm>
          <a:prstGeom prst="rect">
            <a:avLst/>
          </a:prstGeom>
          <a:solidFill>
            <a:schemeClr val="accent4">
              <a:lumMod val="20000"/>
              <a:lumOff val="80000"/>
            </a:schemeClr>
          </a:solidFill>
        </p:spPr>
        <p:txBody>
          <a:bodyPr wrap="square">
            <a:spAutoFit/>
          </a:bodyPr>
          <a:lstStyle/>
          <a:p>
            <a:pPr>
              <a:lnSpc>
                <a:spcPts val="1200"/>
              </a:lnSpc>
            </a:pPr>
            <a:r>
              <a:rPr lang="en-US" sz="2400" dirty="0" err="1" smtClean="0">
                <a:latin typeface="#9Slide05 Motion Picture" panose="02000000000000000000" pitchFamily="2" charset="0"/>
                <a:ea typeface="Calibri" panose="020F0502020204030204" pitchFamily="34" charset="0"/>
                <a:cs typeface="Times New Roman" panose="02020603050405020304" pitchFamily="18" charset="0"/>
              </a:rPr>
              <a:t>Các</a:t>
            </a:r>
            <a:r>
              <a:rPr lang="en-US" sz="2400" dirty="0" smtClean="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bạn</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học</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sinh</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trao</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quà</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cho</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smtClean="0">
                <a:latin typeface="#9Slide05 Motion Picture" panose="02000000000000000000" pitchFamily="2" charset="0"/>
                <a:ea typeface="Calibri" panose="020F0502020204030204" pitchFamily="34" charset="0"/>
                <a:cs typeface="Times New Roman" panose="02020603050405020304" pitchFamily="18" charset="0"/>
              </a:rPr>
              <a:t>người</a:t>
            </a:r>
            <a:r>
              <a:rPr lang="en-US" sz="2400" dirty="0" smtClean="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smtClean="0">
                <a:latin typeface="#9Slide05 Motion Picture" panose="02000000000000000000" pitchFamily="2" charset="0"/>
                <a:ea typeface="Calibri" panose="020F0502020204030204" pitchFamily="34" charset="0"/>
                <a:cs typeface="Times New Roman" panose="02020603050405020304" pitchFamily="18" charset="0"/>
              </a:rPr>
              <a:t>nghèo</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8" name="Rectangle 27"/>
          <p:cNvSpPr/>
          <p:nvPr/>
        </p:nvSpPr>
        <p:spPr>
          <a:xfrm>
            <a:off x="8277711" y="6563596"/>
            <a:ext cx="3530379" cy="246221"/>
          </a:xfrm>
          <a:prstGeom prst="rect">
            <a:avLst/>
          </a:prstGeom>
          <a:solidFill>
            <a:schemeClr val="accent4">
              <a:lumMod val="20000"/>
              <a:lumOff val="80000"/>
            </a:schemeClr>
          </a:solidFill>
        </p:spPr>
        <p:txBody>
          <a:bodyPr wrap="square">
            <a:spAutoFit/>
          </a:bodyPr>
          <a:lstStyle/>
          <a:p>
            <a:pPr>
              <a:lnSpc>
                <a:spcPts val="1200"/>
              </a:lnSpc>
            </a:pPr>
            <a:r>
              <a:rPr lang="en-US" sz="2400" dirty="0" err="1" smtClean="0">
                <a:latin typeface="#9Slide05 Motion Picture" panose="02000000000000000000" pitchFamily="2" charset="0"/>
                <a:ea typeface="Calibri" panose="020F0502020204030204" pitchFamily="34" charset="0"/>
                <a:cs typeface="Times New Roman" panose="02020603050405020304" pitchFamily="18" charset="0"/>
              </a:rPr>
              <a:t>Người</a:t>
            </a:r>
            <a:r>
              <a:rPr lang="en-US" sz="2400" dirty="0" smtClean="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đàn</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ông</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đang</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chửi</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mắng</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một</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bé</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gái</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0184586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par>
                                <p:cTn id="30" presetID="16" presetClass="entr" presetSubtype="21"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par>
                                <p:cTn id="33" presetID="16" presetClass="entr" presetSubtype="21"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par>
                                <p:cTn id="36" presetID="16" presetClass="entr" presetSubtype="21"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inVertical)">
                                      <p:cBhvr>
                                        <p:cTn id="38" dur="500"/>
                                        <p:tgtEl>
                                          <p:spTgt spid="5"/>
                                        </p:tgtEl>
                                      </p:cBhvr>
                                    </p:animEffect>
                                  </p:childTnLst>
                                </p:cTn>
                              </p:par>
                              <p:par>
                                <p:cTn id="39" presetID="16" presetClass="entr" presetSubtype="21"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barn(inVertical)">
                                      <p:cBhvr>
                                        <p:cTn id="41" dur="500"/>
                                        <p:tgtEl>
                                          <p:spTgt spid="6"/>
                                        </p:tgtEl>
                                      </p:cBhvr>
                                    </p:animEffect>
                                  </p:childTnLst>
                                </p:cTn>
                              </p:par>
                              <p:par>
                                <p:cTn id="42" presetID="16" presetClass="entr" presetSubtype="21"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arn(inVertical)">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00"/>
                                        <p:tgtEl>
                                          <p:spTgt spid="8"/>
                                        </p:tgtEl>
                                      </p:cBhvr>
                                    </p:animEffect>
                                    <p:anim calcmode="lin" valueType="num">
                                      <p:cBhvr>
                                        <p:cTn id="50" dur="1000" fill="hold"/>
                                        <p:tgtEl>
                                          <p:spTgt spid="8"/>
                                        </p:tgtEl>
                                        <p:attrNameLst>
                                          <p:attrName>ppt_x</p:attrName>
                                        </p:attrNameLst>
                                      </p:cBhvr>
                                      <p:tavLst>
                                        <p:tav tm="0">
                                          <p:val>
                                            <p:strVal val="#ppt_x"/>
                                          </p:val>
                                        </p:tav>
                                        <p:tav tm="100000">
                                          <p:val>
                                            <p:strVal val="#ppt_x"/>
                                          </p:val>
                                        </p:tav>
                                      </p:tavLst>
                                    </p:anim>
                                    <p:anim calcmode="lin" valueType="num">
                                      <p:cBhvr>
                                        <p:cTn id="5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barn(inVertical)">
                                      <p:cBhvr>
                                        <p:cTn id="56" dur="500"/>
                                        <p:tgtEl>
                                          <p:spTgt spid="23"/>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circle(in)">
                                      <p:cBhvr>
                                        <p:cTn id="61" dur="2000"/>
                                        <p:tgtEl>
                                          <p:spTgt spid="24"/>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25"/>
                                        </p:tgtEl>
                                        <p:attrNameLst>
                                          <p:attrName>style.visibility</p:attrName>
                                        </p:attrNameLst>
                                      </p:cBhvr>
                                      <p:to>
                                        <p:strVal val="visible"/>
                                      </p:to>
                                    </p:set>
                                    <p:anim calcmode="lin" valueType="num">
                                      <p:cBhvr additive="base">
                                        <p:cTn id="66" dur="500" fill="hold"/>
                                        <p:tgtEl>
                                          <p:spTgt spid="25"/>
                                        </p:tgtEl>
                                        <p:attrNameLst>
                                          <p:attrName>ppt_x</p:attrName>
                                        </p:attrNameLst>
                                      </p:cBhvr>
                                      <p:tavLst>
                                        <p:tav tm="0">
                                          <p:val>
                                            <p:strVal val="#ppt_x"/>
                                          </p:val>
                                        </p:tav>
                                        <p:tav tm="100000">
                                          <p:val>
                                            <p:strVal val="#ppt_x"/>
                                          </p:val>
                                        </p:tav>
                                      </p:tavLst>
                                    </p:anim>
                                    <p:anim calcmode="lin" valueType="num">
                                      <p:cBhvr additive="base">
                                        <p:cTn id="6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5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21" presetClass="entr" presetSubtype="1" fill="hold" grpId="0" nodeType="click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wheel(1)">
                                      <p:cBhvr>
                                        <p:cTn id="77"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4" grpId="0"/>
      <p:bldP spid="8" grpId="0" animBg="1"/>
      <p:bldP spid="23" grpId="0" animBg="1"/>
      <p:bldP spid="24" grpId="0" animBg="1"/>
      <p:bldP spid="25" grpId="0" animBg="1"/>
      <p:bldP spid="27" grpId="0" animBg="1"/>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360安全浏览器下载\六一\Nipic_2531170_60e991fb751d3f8f\Nipic_2531170_20140501162158900000 [转换].png"/>
          <p:cNvPicPr>
            <a:picLocks noChangeAspect="1" noChangeArrowheads="1"/>
          </p:cNvPicPr>
          <p:nvPr/>
        </p:nvPicPr>
        <p:blipFill>
          <a:blip r:embed="rId2"/>
          <a:srcRect/>
          <a:stretch>
            <a:fillRect/>
          </a:stretch>
        </p:blipFill>
        <p:spPr bwMode="auto">
          <a:xfrm>
            <a:off x="115161" y="2135998"/>
            <a:ext cx="3274783" cy="3175398"/>
          </a:xfrm>
          <a:prstGeom prst="rect">
            <a:avLst/>
          </a:prstGeom>
          <a:noFill/>
          <a:ln w="9525">
            <a:noFill/>
            <a:miter lim="800000"/>
            <a:headEnd/>
            <a:tailEnd/>
          </a:ln>
        </p:spPr>
      </p:pic>
      <p:sp>
        <p:nvSpPr>
          <p:cNvPr id="3" name="Rectangle 189"/>
          <p:cNvSpPr>
            <a:spLocks noChangeArrowheads="1"/>
          </p:cNvSpPr>
          <p:nvPr/>
        </p:nvSpPr>
        <p:spPr bwMode="auto">
          <a:xfrm>
            <a:off x="477794" y="3435577"/>
            <a:ext cx="2667000" cy="830997"/>
          </a:xfrm>
          <a:prstGeom prst="rect">
            <a:avLst/>
          </a:prstGeom>
          <a:noFill/>
          <a:ln>
            <a:noFill/>
          </a:ln>
          <a:effectLst/>
          <a:extLst/>
        </p:spPr>
        <p:txBody>
          <a:bodyPr anchor="ctr">
            <a:spAutoFit/>
          </a:bodyPr>
          <a:lstStyle/>
          <a:p>
            <a:pPr algn="ctr">
              <a:defRPr/>
            </a:pPr>
            <a:r>
              <a:rPr lang="en-US" altLang="zh-CN" sz="2400" b="1" kern="0" dirty="0" err="1" smtClean="0">
                <a:solidFill>
                  <a:prstClr val="black">
                    <a:lumMod val="75000"/>
                    <a:lumOff val="25000"/>
                  </a:prstClr>
                </a:solidFill>
                <a:latin typeface="Times New Roman" pitchFamily="18" charset="0"/>
                <a:ea typeface="微软雅黑" pitchFamily="34" charset="-122"/>
                <a:cs typeface="Times New Roman" pitchFamily="18" charset="0"/>
              </a:rPr>
              <a:t>Hoạt</a:t>
            </a:r>
            <a:r>
              <a:rPr lang="en-US" altLang="zh-CN" sz="2400" b="1" kern="0" dirty="0" smtClean="0">
                <a:solidFill>
                  <a:prstClr val="black">
                    <a:lumMod val="75000"/>
                    <a:lumOff val="25000"/>
                  </a:prstClr>
                </a:solidFill>
                <a:latin typeface="Times New Roman" pitchFamily="18" charset="0"/>
                <a:ea typeface="微软雅黑" pitchFamily="34" charset="-122"/>
                <a:cs typeface="Times New Roman" pitchFamily="18" charset="0"/>
              </a:rPr>
              <a:t> </a:t>
            </a:r>
            <a:r>
              <a:rPr lang="en-US" altLang="zh-CN" sz="2400" b="1" kern="0" dirty="0" err="1" smtClean="0">
                <a:solidFill>
                  <a:prstClr val="black">
                    <a:lumMod val="75000"/>
                    <a:lumOff val="25000"/>
                  </a:prstClr>
                </a:solidFill>
                <a:latin typeface="Times New Roman" pitchFamily="18" charset="0"/>
                <a:ea typeface="微软雅黑" pitchFamily="34" charset="-122"/>
                <a:cs typeface="Times New Roman" pitchFamily="18" charset="0"/>
              </a:rPr>
              <a:t>động</a:t>
            </a:r>
            <a:endParaRPr lang="en-US" altLang="zh-CN" sz="2400" b="1" kern="0" dirty="0" smtClean="0">
              <a:solidFill>
                <a:prstClr val="black">
                  <a:lumMod val="75000"/>
                  <a:lumOff val="25000"/>
                </a:prstClr>
              </a:solidFill>
              <a:latin typeface="Times New Roman" pitchFamily="18" charset="0"/>
              <a:ea typeface="微软雅黑" pitchFamily="34" charset="-122"/>
              <a:cs typeface="Times New Roman" pitchFamily="18" charset="0"/>
            </a:endParaRPr>
          </a:p>
          <a:p>
            <a:pPr algn="ctr">
              <a:defRPr/>
            </a:pPr>
            <a:r>
              <a:rPr lang="en-US" altLang="zh-CN" sz="2400" b="1" kern="0" dirty="0" smtClean="0">
                <a:solidFill>
                  <a:prstClr val="black">
                    <a:lumMod val="75000"/>
                    <a:lumOff val="25000"/>
                  </a:prstClr>
                </a:solidFill>
                <a:latin typeface="Times New Roman" pitchFamily="18" charset="0"/>
                <a:ea typeface="微软雅黑" pitchFamily="34" charset="-122"/>
                <a:cs typeface="Times New Roman" pitchFamily="18" charset="0"/>
              </a:rPr>
              <a:t> </a:t>
            </a:r>
            <a:r>
              <a:rPr lang="en-US" altLang="zh-CN" sz="2400" b="1" kern="0" dirty="0" err="1" smtClean="0">
                <a:solidFill>
                  <a:prstClr val="black">
                    <a:lumMod val="75000"/>
                    <a:lumOff val="25000"/>
                  </a:prstClr>
                </a:solidFill>
                <a:latin typeface="Times New Roman" pitchFamily="18" charset="0"/>
                <a:ea typeface="微软雅黑" pitchFamily="34" charset="-122"/>
                <a:cs typeface="Times New Roman" pitchFamily="18" charset="0"/>
              </a:rPr>
              <a:t>nhóm</a:t>
            </a:r>
            <a:endParaRPr lang="en-US" altLang="zh-CN" sz="2400" b="1" kern="0" dirty="0">
              <a:solidFill>
                <a:prstClr val="black">
                  <a:lumMod val="75000"/>
                  <a:lumOff val="25000"/>
                </a:prstClr>
              </a:solidFill>
              <a:latin typeface="Times New Roman" pitchFamily="18" charset="0"/>
              <a:ea typeface="微软雅黑" pitchFamily="34" charset="-122"/>
              <a:cs typeface="Times New Roman" pitchFamily="18" charset="0"/>
            </a:endParaRPr>
          </a:p>
        </p:txBody>
      </p:sp>
      <p:sp>
        <p:nvSpPr>
          <p:cNvPr id="4" name="WordArt 5"/>
          <p:cNvSpPr>
            <a:spLocks noChangeArrowheads="1" noChangeShapeType="1" noTextEdit="1"/>
          </p:cNvSpPr>
          <p:nvPr/>
        </p:nvSpPr>
        <p:spPr bwMode="auto">
          <a:xfrm>
            <a:off x="1752552" y="44454"/>
            <a:ext cx="9091569" cy="1879893"/>
          </a:xfrm>
          <a:prstGeom prst="rect">
            <a:avLst/>
          </a:prstGeom>
          <a:ln w="57150">
            <a:solidFill>
              <a:schemeClr val="tx1"/>
            </a:solidFill>
          </a:ln>
        </p:spPr>
        <p:txBody>
          <a:bodyPr wrap="none" fromWordArt="1">
            <a:prstTxWarp prst="textPlain">
              <a:avLst>
                <a:gd name="adj" fmla="val 49875"/>
              </a:avLst>
            </a:prstTxWarp>
          </a:bodyPr>
          <a:lstStyle/>
          <a:p>
            <a:pPr algn="ctr" eaLnBrk="0" fontAlgn="base" hangingPunct="0">
              <a:spcBef>
                <a:spcPct val="0"/>
              </a:spcBef>
              <a:spcAft>
                <a:spcPct val="0"/>
              </a:spcAft>
            </a:pPr>
            <a:r>
              <a:rPr lang="vi-VN" sz="3600" b="1" i="1" kern="10" dirty="0">
                <a:ln w="9525">
                  <a:solidFill>
                    <a:srgbClr val="000000"/>
                  </a:solidFill>
                  <a:round/>
                  <a:headEnd/>
                  <a:tailEnd/>
                </a:ln>
                <a:solidFill>
                  <a:srgbClr val="0000FF"/>
                </a:solidFill>
                <a:effectLst>
                  <a:outerShdw dist="107763" dir="13500000" algn="ctr" rotWithShape="0">
                    <a:srgbClr val="808080">
                      <a:alpha val="50000"/>
                    </a:srgbClr>
                  </a:outerShdw>
                </a:effectLst>
                <a:latin typeface="#9Slide07 IcielAmerican Forkbal" pitchFamily="2" charset="0"/>
                <a:ea typeface="Verdana" panose="020B0604030504040204" pitchFamily="34" charset="0"/>
              </a:rPr>
              <a:t>Trò chơi </a:t>
            </a:r>
            <a:endParaRPr lang="en-US" sz="3600" b="1" i="1" kern="10" dirty="0" smtClean="0">
              <a:ln w="9525">
                <a:solidFill>
                  <a:srgbClr val="000000"/>
                </a:solidFill>
                <a:round/>
                <a:headEnd/>
                <a:tailEnd/>
              </a:ln>
              <a:solidFill>
                <a:srgbClr val="0000FF"/>
              </a:solidFill>
              <a:effectLst>
                <a:outerShdw dist="107763" dir="13500000" algn="ctr" rotWithShape="0">
                  <a:srgbClr val="808080">
                    <a:alpha val="50000"/>
                  </a:srgbClr>
                </a:outerShdw>
              </a:effectLst>
              <a:latin typeface="#9Slide07 IcielAmerican Forkbal" pitchFamily="2" charset="0"/>
              <a:ea typeface="Verdana" panose="020B0604030504040204" pitchFamily="34" charset="0"/>
            </a:endParaRPr>
          </a:p>
          <a:p>
            <a:pPr algn="ctr" eaLnBrk="0" fontAlgn="base" hangingPunct="0">
              <a:spcBef>
                <a:spcPct val="0"/>
              </a:spcBef>
              <a:spcAft>
                <a:spcPct val="0"/>
              </a:spcAft>
            </a:pPr>
            <a:r>
              <a:rPr lang="vi-VN" sz="3600" b="1" i="1" kern="10" dirty="0" smtClean="0">
                <a:ln w="9525">
                  <a:solidFill>
                    <a:srgbClr val="000000"/>
                  </a:solidFill>
                  <a:round/>
                  <a:headEnd/>
                  <a:tailEnd/>
                </a:ln>
                <a:solidFill>
                  <a:srgbClr val="FF0000"/>
                </a:solidFill>
                <a:effectLst>
                  <a:outerShdw dist="107763" dir="13500000" algn="ctr" rotWithShape="0">
                    <a:srgbClr val="808080">
                      <a:alpha val="50000"/>
                    </a:srgbClr>
                  </a:outerShdw>
                </a:effectLst>
                <a:latin typeface="#9Slide07 IcielAmerican Forkbal" pitchFamily="2" charset="0"/>
                <a:ea typeface="Verdana" panose="020B0604030504040204" pitchFamily="34" charset="0"/>
              </a:rPr>
              <a:t>“</a:t>
            </a:r>
            <a:r>
              <a:rPr lang="en-US" sz="3600" b="1" i="1" kern="10" dirty="0" err="1" smtClean="0">
                <a:ln w="9525">
                  <a:solidFill>
                    <a:srgbClr val="000000"/>
                  </a:solidFill>
                  <a:round/>
                  <a:headEnd/>
                  <a:tailEnd/>
                </a:ln>
                <a:solidFill>
                  <a:srgbClr val="FF0000"/>
                </a:solidFill>
                <a:effectLst>
                  <a:outerShdw dist="107763" dir="13500000" algn="ctr" rotWithShape="0">
                    <a:srgbClr val="808080">
                      <a:alpha val="50000"/>
                    </a:srgbClr>
                  </a:outerShdw>
                </a:effectLst>
                <a:latin typeface="#9Slide07 IcielAmerican Forkbal" pitchFamily="2" charset="0"/>
                <a:ea typeface="Verdana" panose="020B0604030504040204" pitchFamily="34" charset="0"/>
              </a:rPr>
              <a:t>Tiếp</a:t>
            </a:r>
            <a:r>
              <a:rPr lang="en-US" sz="3600" b="1" i="1" kern="10" dirty="0" smtClean="0">
                <a:ln w="9525">
                  <a:solidFill>
                    <a:srgbClr val="000000"/>
                  </a:solidFill>
                  <a:round/>
                  <a:headEnd/>
                  <a:tailEnd/>
                </a:ln>
                <a:solidFill>
                  <a:srgbClr val="FF0000"/>
                </a:solidFill>
                <a:effectLst>
                  <a:outerShdw dist="107763" dir="13500000" algn="ctr" rotWithShape="0">
                    <a:srgbClr val="808080">
                      <a:alpha val="50000"/>
                    </a:srgbClr>
                  </a:outerShdw>
                </a:effectLst>
                <a:latin typeface="#9Slide07 IcielAmerican Forkbal" pitchFamily="2" charset="0"/>
                <a:ea typeface="Verdana" panose="020B0604030504040204" pitchFamily="34" charset="0"/>
              </a:rPr>
              <a:t> </a:t>
            </a:r>
            <a:r>
              <a:rPr lang="en-US" sz="3600" b="1" i="1" kern="10" dirty="0" err="1" smtClean="0">
                <a:ln w="9525">
                  <a:solidFill>
                    <a:srgbClr val="000000"/>
                  </a:solidFill>
                  <a:round/>
                  <a:headEnd/>
                  <a:tailEnd/>
                </a:ln>
                <a:solidFill>
                  <a:srgbClr val="FF0000"/>
                </a:solidFill>
                <a:effectLst>
                  <a:outerShdw dist="107763" dir="13500000" algn="ctr" rotWithShape="0">
                    <a:srgbClr val="808080">
                      <a:alpha val="50000"/>
                    </a:srgbClr>
                  </a:outerShdw>
                </a:effectLst>
                <a:latin typeface="#9Slide07 IcielAmerican Forkbal" pitchFamily="2" charset="0"/>
                <a:ea typeface="Verdana" panose="020B0604030504040204" pitchFamily="34" charset="0"/>
              </a:rPr>
              <a:t>sức</a:t>
            </a:r>
            <a:r>
              <a:rPr lang="en-US" sz="3600" b="1" i="1" kern="10" dirty="0" smtClean="0">
                <a:ln w="9525">
                  <a:solidFill>
                    <a:srgbClr val="000000"/>
                  </a:solidFill>
                  <a:round/>
                  <a:headEnd/>
                  <a:tailEnd/>
                </a:ln>
                <a:solidFill>
                  <a:srgbClr val="FF0000"/>
                </a:solidFill>
                <a:effectLst>
                  <a:outerShdw dist="107763" dir="13500000" algn="ctr" rotWithShape="0">
                    <a:srgbClr val="808080">
                      <a:alpha val="50000"/>
                    </a:srgbClr>
                  </a:outerShdw>
                </a:effectLst>
                <a:latin typeface="#9Slide07 IcielAmerican Forkbal" pitchFamily="2" charset="0"/>
                <a:ea typeface="Verdana" panose="020B0604030504040204" pitchFamily="34" charset="0"/>
              </a:rPr>
              <a:t> </a:t>
            </a:r>
            <a:r>
              <a:rPr lang="en-US" sz="3600" b="1" i="1" kern="10" dirty="0" err="1" smtClean="0">
                <a:ln w="9525">
                  <a:solidFill>
                    <a:srgbClr val="000000"/>
                  </a:solidFill>
                  <a:round/>
                  <a:headEnd/>
                  <a:tailEnd/>
                </a:ln>
                <a:solidFill>
                  <a:srgbClr val="FF0000"/>
                </a:solidFill>
                <a:effectLst>
                  <a:outerShdw dist="107763" dir="13500000" algn="ctr" rotWithShape="0">
                    <a:srgbClr val="808080">
                      <a:alpha val="50000"/>
                    </a:srgbClr>
                  </a:outerShdw>
                </a:effectLst>
                <a:latin typeface="#9Slide07 IcielAmerican Forkbal" pitchFamily="2" charset="0"/>
                <a:ea typeface="Verdana" panose="020B0604030504040204" pitchFamily="34" charset="0"/>
              </a:rPr>
              <a:t>đồng</a:t>
            </a:r>
            <a:r>
              <a:rPr lang="en-US" sz="3600" b="1" i="1" kern="10" dirty="0" smtClean="0">
                <a:ln w="9525">
                  <a:solidFill>
                    <a:srgbClr val="000000"/>
                  </a:solidFill>
                  <a:round/>
                  <a:headEnd/>
                  <a:tailEnd/>
                </a:ln>
                <a:solidFill>
                  <a:srgbClr val="FF0000"/>
                </a:solidFill>
                <a:effectLst>
                  <a:outerShdw dist="107763" dir="13500000" algn="ctr" rotWithShape="0">
                    <a:srgbClr val="808080">
                      <a:alpha val="50000"/>
                    </a:srgbClr>
                  </a:outerShdw>
                </a:effectLst>
                <a:latin typeface="#9Slide07 IcielAmerican Forkbal" pitchFamily="2" charset="0"/>
                <a:ea typeface="Verdana" panose="020B0604030504040204" pitchFamily="34" charset="0"/>
              </a:rPr>
              <a:t> </a:t>
            </a:r>
            <a:r>
              <a:rPr lang="en-US" sz="3600" b="1" i="1" kern="10" dirty="0" err="1" smtClean="0">
                <a:ln w="9525">
                  <a:solidFill>
                    <a:srgbClr val="000000"/>
                  </a:solidFill>
                  <a:round/>
                  <a:headEnd/>
                  <a:tailEnd/>
                </a:ln>
                <a:solidFill>
                  <a:srgbClr val="FF0000"/>
                </a:solidFill>
                <a:effectLst>
                  <a:outerShdw dist="107763" dir="13500000" algn="ctr" rotWithShape="0">
                    <a:srgbClr val="808080">
                      <a:alpha val="50000"/>
                    </a:srgbClr>
                  </a:outerShdw>
                </a:effectLst>
                <a:latin typeface="#9Slide07 IcielAmerican Forkbal" pitchFamily="2" charset="0"/>
                <a:ea typeface="Verdana" panose="020B0604030504040204" pitchFamily="34" charset="0"/>
              </a:rPr>
              <a:t>đội</a:t>
            </a:r>
            <a:r>
              <a:rPr lang="en-US" sz="3600" b="1" i="1" kern="10" dirty="0" smtClean="0">
                <a:ln w="9525">
                  <a:solidFill>
                    <a:srgbClr val="000000"/>
                  </a:solidFill>
                  <a:round/>
                  <a:headEnd/>
                  <a:tailEnd/>
                </a:ln>
                <a:solidFill>
                  <a:srgbClr val="FF0000"/>
                </a:solidFill>
                <a:effectLst>
                  <a:outerShdw dist="107763" dir="13500000" algn="ctr" rotWithShape="0">
                    <a:srgbClr val="808080">
                      <a:alpha val="50000"/>
                    </a:srgbClr>
                  </a:outerShdw>
                </a:effectLst>
                <a:latin typeface="#9Slide07 IcielAmerican Forkbal" pitchFamily="2" charset="0"/>
                <a:ea typeface="Verdana" panose="020B0604030504040204" pitchFamily="34" charset="0"/>
              </a:rPr>
              <a:t>”</a:t>
            </a:r>
            <a:r>
              <a:rPr lang="en-US" sz="3600" b="1" i="1" kern="10" dirty="0" smtClean="0">
                <a:ln w="9525">
                  <a:solidFill>
                    <a:srgbClr val="000000"/>
                  </a:solidFill>
                  <a:round/>
                  <a:headEnd/>
                  <a:tailEnd/>
                </a:ln>
                <a:solidFill>
                  <a:srgbClr val="FF00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rPr>
              <a:t>  </a:t>
            </a:r>
            <a:endParaRPr lang="en-US" sz="3600" b="1" i="1" kern="10" dirty="0">
              <a:ln w="9525">
                <a:solidFill>
                  <a:srgbClr val="000000"/>
                </a:solidFill>
                <a:round/>
                <a:headEnd/>
                <a:tailEnd/>
              </a:ln>
              <a:solidFill>
                <a:srgbClr val="FF00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endParaRPr>
          </a:p>
        </p:txBody>
      </p:sp>
      <p:sp>
        <p:nvSpPr>
          <p:cNvPr id="5" name="Text Box 33"/>
          <p:cNvSpPr txBox="1">
            <a:spLocks noChangeArrowheads="1"/>
          </p:cNvSpPr>
          <p:nvPr/>
        </p:nvSpPr>
        <p:spPr bwMode="auto">
          <a:xfrm>
            <a:off x="3535681" y="2062462"/>
            <a:ext cx="6365965" cy="1323439"/>
          </a:xfrm>
          <a:prstGeom prst="rect">
            <a:avLst/>
          </a:prstGeom>
          <a:solidFill>
            <a:srgbClr val="FFFF00"/>
          </a:solidFill>
          <a:ln w="9525">
            <a:solidFill>
              <a:srgbClr val="FF33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FontTx/>
              <a:buNone/>
            </a:pPr>
            <a:r>
              <a:rPr lang="en-US" altLang="en-US" sz="4000" b="1" dirty="0" err="1">
                <a:solidFill>
                  <a:srgbClr val="FF00FF"/>
                </a:solidFill>
                <a:latin typeface="#9Slide05 Kathya" panose="02000000000000000000" pitchFamily="2" charset="0"/>
              </a:rPr>
              <a:t>Tìm</a:t>
            </a:r>
            <a:r>
              <a:rPr lang="en-US" altLang="en-US" sz="4000" b="1" dirty="0">
                <a:solidFill>
                  <a:srgbClr val="FF00FF"/>
                </a:solidFill>
                <a:latin typeface="#9Slide05 Kathya" panose="02000000000000000000" pitchFamily="2" charset="0"/>
              </a:rPr>
              <a:t> </a:t>
            </a:r>
            <a:r>
              <a:rPr lang="en-US" altLang="en-US" sz="4000" b="1" dirty="0" err="1" smtClean="0">
                <a:solidFill>
                  <a:srgbClr val="FF00FF"/>
                </a:solidFill>
                <a:latin typeface="#9Slide05 Kathya" panose="02000000000000000000" pitchFamily="2" charset="0"/>
              </a:rPr>
              <a:t>những</a:t>
            </a:r>
            <a:r>
              <a:rPr lang="en-US" altLang="en-US" sz="4000" b="1" dirty="0" smtClean="0">
                <a:solidFill>
                  <a:srgbClr val="FF00FF"/>
                </a:solidFill>
                <a:latin typeface="#9Slide05 Kathya" panose="02000000000000000000" pitchFamily="2" charset="0"/>
              </a:rPr>
              <a:t> </a:t>
            </a:r>
            <a:r>
              <a:rPr lang="en-US" altLang="en-US" sz="4000" b="1" dirty="0" err="1" smtClean="0">
                <a:solidFill>
                  <a:srgbClr val="FF00FF"/>
                </a:solidFill>
                <a:latin typeface="#9Slide05 Kathya" panose="02000000000000000000" pitchFamily="2" charset="0"/>
              </a:rPr>
              <a:t>biểu</a:t>
            </a:r>
            <a:r>
              <a:rPr lang="en-US" altLang="en-US" sz="4000" b="1" dirty="0" smtClean="0">
                <a:solidFill>
                  <a:srgbClr val="FF00FF"/>
                </a:solidFill>
                <a:latin typeface="#9Slide05 Kathya" panose="02000000000000000000" pitchFamily="2" charset="0"/>
              </a:rPr>
              <a:t> </a:t>
            </a:r>
            <a:r>
              <a:rPr lang="en-US" altLang="en-US" sz="4000" b="1" dirty="0" err="1" smtClean="0">
                <a:solidFill>
                  <a:srgbClr val="FF00FF"/>
                </a:solidFill>
                <a:latin typeface="#9Slide05 Kathya" panose="02000000000000000000" pitchFamily="2" charset="0"/>
              </a:rPr>
              <a:t>hiện</a:t>
            </a:r>
            <a:r>
              <a:rPr lang="en-US" altLang="en-US" sz="4000" b="1" dirty="0" smtClean="0">
                <a:solidFill>
                  <a:srgbClr val="FF00FF"/>
                </a:solidFill>
                <a:latin typeface="#9Slide05 Kathya" panose="02000000000000000000" pitchFamily="2" charset="0"/>
              </a:rPr>
              <a:t> </a:t>
            </a:r>
            <a:r>
              <a:rPr lang="en-US" altLang="en-US" sz="4000" b="1" dirty="0" err="1" smtClean="0">
                <a:solidFill>
                  <a:srgbClr val="FF00FF"/>
                </a:solidFill>
                <a:latin typeface="#9Slide05 Kathya" panose="02000000000000000000" pitchFamily="2" charset="0"/>
              </a:rPr>
              <a:t>yêu</a:t>
            </a:r>
            <a:r>
              <a:rPr lang="en-US" altLang="en-US" sz="4000" b="1" dirty="0" smtClean="0">
                <a:solidFill>
                  <a:srgbClr val="FF00FF"/>
                </a:solidFill>
                <a:latin typeface="#9Slide05 Kathya" panose="02000000000000000000" pitchFamily="2" charset="0"/>
              </a:rPr>
              <a:t> </a:t>
            </a:r>
            <a:r>
              <a:rPr lang="en-US" altLang="en-US" sz="4000" b="1" dirty="0" err="1" smtClean="0">
                <a:solidFill>
                  <a:srgbClr val="FF00FF"/>
                </a:solidFill>
                <a:latin typeface="#9Slide05 Kathya" panose="02000000000000000000" pitchFamily="2" charset="0"/>
              </a:rPr>
              <a:t>thương</a:t>
            </a:r>
            <a:r>
              <a:rPr lang="en-US" altLang="en-US" sz="4000" b="1" dirty="0" smtClean="0">
                <a:solidFill>
                  <a:srgbClr val="FF00FF"/>
                </a:solidFill>
                <a:latin typeface="#9Slide05 Kathya" panose="02000000000000000000" pitchFamily="2" charset="0"/>
              </a:rPr>
              <a:t> con </a:t>
            </a:r>
            <a:r>
              <a:rPr lang="en-US" altLang="en-US" sz="4000" b="1" dirty="0" err="1" smtClean="0">
                <a:solidFill>
                  <a:srgbClr val="FF00FF"/>
                </a:solidFill>
                <a:latin typeface="#9Slide05 Kathya" panose="02000000000000000000" pitchFamily="2" charset="0"/>
              </a:rPr>
              <a:t>người</a:t>
            </a:r>
            <a:r>
              <a:rPr lang="en-US" altLang="en-US" sz="4000" b="1" dirty="0" smtClean="0">
                <a:solidFill>
                  <a:srgbClr val="FF00FF"/>
                </a:solidFill>
                <a:latin typeface="#9Slide05 Kathya" panose="02000000000000000000" pitchFamily="2" charset="0"/>
              </a:rPr>
              <a:t>  </a:t>
            </a:r>
            <a:r>
              <a:rPr lang="en-US" altLang="en-US" sz="4000" b="1" dirty="0" err="1" smtClean="0">
                <a:solidFill>
                  <a:srgbClr val="FF00FF"/>
                </a:solidFill>
                <a:latin typeface="#9Slide05 Kathya" panose="02000000000000000000" pitchFamily="2" charset="0"/>
              </a:rPr>
              <a:t>và</a:t>
            </a:r>
            <a:r>
              <a:rPr lang="en-US" altLang="en-US" sz="4000" b="1" dirty="0" smtClean="0">
                <a:solidFill>
                  <a:srgbClr val="FF00FF"/>
                </a:solidFill>
                <a:latin typeface="#9Slide05 Kathya" panose="02000000000000000000" pitchFamily="2" charset="0"/>
              </a:rPr>
              <a:t> </a:t>
            </a:r>
            <a:r>
              <a:rPr lang="en-US" altLang="en-US" sz="4000" b="1" dirty="0" err="1" smtClean="0">
                <a:solidFill>
                  <a:srgbClr val="FF00FF"/>
                </a:solidFill>
                <a:latin typeface="#9Slide05 Kathya" panose="02000000000000000000" pitchFamily="2" charset="0"/>
              </a:rPr>
              <a:t>trái</a:t>
            </a:r>
            <a:r>
              <a:rPr lang="en-US" altLang="en-US" sz="4000" b="1" dirty="0" smtClean="0">
                <a:solidFill>
                  <a:srgbClr val="FF00FF"/>
                </a:solidFill>
                <a:latin typeface="#9Slide05 Kathya" panose="02000000000000000000" pitchFamily="2" charset="0"/>
              </a:rPr>
              <a:t> </a:t>
            </a:r>
            <a:r>
              <a:rPr lang="en-US" altLang="en-US" sz="4000" b="1" dirty="0" err="1" smtClean="0">
                <a:solidFill>
                  <a:srgbClr val="FF00FF"/>
                </a:solidFill>
                <a:latin typeface="#9Slide05 Kathya" panose="02000000000000000000" pitchFamily="2" charset="0"/>
              </a:rPr>
              <a:t>với</a:t>
            </a:r>
            <a:r>
              <a:rPr lang="en-US" altLang="en-US" sz="4000" b="1" dirty="0" smtClean="0">
                <a:solidFill>
                  <a:srgbClr val="FF00FF"/>
                </a:solidFill>
                <a:latin typeface="#9Slide05 Kathya" panose="02000000000000000000" pitchFamily="2" charset="0"/>
              </a:rPr>
              <a:t> </a:t>
            </a:r>
            <a:r>
              <a:rPr lang="en-US" altLang="en-US" sz="4000" b="1" dirty="0" err="1" smtClean="0">
                <a:solidFill>
                  <a:srgbClr val="FF00FF"/>
                </a:solidFill>
                <a:latin typeface="#9Slide05 Kathya" panose="02000000000000000000" pitchFamily="2" charset="0"/>
              </a:rPr>
              <a:t>yêu</a:t>
            </a:r>
            <a:r>
              <a:rPr lang="en-US" altLang="en-US" sz="4000" b="1" dirty="0" smtClean="0">
                <a:solidFill>
                  <a:srgbClr val="FF00FF"/>
                </a:solidFill>
                <a:latin typeface="#9Slide05 Kathya" panose="02000000000000000000" pitchFamily="2" charset="0"/>
              </a:rPr>
              <a:t> </a:t>
            </a:r>
            <a:r>
              <a:rPr lang="en-US" altLang="en-US" sz="4000" b="1" dirty="0" err="1" smtClean="0">
                <a:solidFill>
                  <a:srgbClr val="FF00FF"/>
                </a:solidFill>
                <a:latin typeface="#9Slide05 Kathya" panose="02000000000000000000" pitchFamily="2" charset="0"/>
              </a:rPr>
              <a:t>thương</a:t>
            </a:r>
            <a:r>
              <a:rPr lang="en-US" altLang="en-US" sz="4000" b="1" dirty="0" smtClean="0">
                <a:solidFill>
                  <a:srgbClr val="FF00FF"/>
                </a:solidFill>
                <a:latin typeface="#9Slide05 Kathya" panose="02000000000000000000" pitchFamily="2" charset="0"/>
              </a:rPr>
              <a:t> con </a:t>
            </a:r>
            <a:r>
              <a:rPr lang="en-US" altLang="en-US" sz="4000" b="1" dirty="0" err="1" smtClean="0">
                <a:solidFill>
                  <a:srgbClr val="FF00FF"/>
                </a:solidFill>
                <a:latin typeface="#9Slide05 Kathya" panose="02000000000000000000" pitchFamily="2" charset="0"/>
              </a:rPr>
              <a:t>người</a:t>
            </a:r>
            <a:endParaRPr lang="en-US" altLang="en-US" sz="4000" b="1" dirty="0">
              <a:solidFill>
                <a:srgbClr val="FF00FF"/>
              </a:solidFill>
              <a:latin typeface="#9Slide05 Kathya" panose="02000000000000000000" pitchFamily="2" charset="0"/>
            </a:endParaRPr>
          </a:p>
        </p:txBody>
      </p:sp>
      <p:sp>
        <p:nvSpPr>
          <p:cNvPr id="6" name="Rectangle 5"/>
          <p:cNvSpPr/>
          <p:nvPr/>
        </p:nvSpPr>
        <p:spPr>
          <a:xfrm>
            <a:off x="3295377" y="3851075"/>
            <a:ext cx="6945903" cy="2308324"/>
          </a:xfrm>
          <a:prstGeom prst="rect">
            <a:avLst/>
          </a:prstGeom>
        </p:spPr>
        <p:txBody>
          <a:bodyPr wrap="square">
            <a:spAutoFit/>
          </a:bodyPr>
          <a:lstStyle/>
          <a:p>
            <a:r>
              <a:rPr lang="en-US" sz="2400" b="1" dirty="0">
                <a:solidFill>
                  <a:prstClr val="black"/>
                </a:solidFill>
                <a:latin typeface="Times New Roman" panose="02020603050405020304" pitchFamily="18" charset="0"/>
                <a:cs typeface="Times New Roman" panose="02020603050405020304" pitchFamily="18" charset="0"/>
              </a:rPr>
              <a:t>LUẬT CHƠI</a:t>
            </a:r>
            <a:r>
              <a:rPr lang="en-US" sz="2400" dirty="0">
                <a:solidFill>
                  <a:prstClr val="black"/>
                </a:solidFill>
                <a:latin typeface="Times New Roman" panose="02020603050405020304" pitchFamily="18" charset="0"/>
                <a:cs typeface="Times New Roman" panose="02020603050405020304" pitchFamily="18" charset="0"/>
              </a:rPr>
              <a:t>: </a:t>
            </a:r>
            <a:endParaRPr lang="en-US" sz="2400" dirty="0" smtClean="0">
              <a:solidFill>
                <a:prstClr val="black"/>
              </a:solidFill>
              <a:latin typeface="Times New Roman" panose="02020603050405020304" pitchFamily="18" charset="0"/>
              <a:cs typeface="Times New Roman" panose="02020603050405020304" pitchFamily="18" charset="0"/>
            </a:endParaRPr>
          </a:p>
          <a:p>
            <a:r>
              <a:rPr lang="en-US" sz="2400" b="1" dirty="0" smtClean="0">
                <a:solidFill>
                  <a:prstClr val="black"/>
                </a:solidFill>
                <a:latin typeface="SVN-Vanilla Daisy Pro" panose="00000500000000000000" pitchFamily="2" charset="0"/>
                <a:cs typeface="Times New Roman" panose="02020603050405020304" pitchFamily="18" charset="0"/>
              </a:rPr>
              <a:t>- </a:t>
            </a:r>
            <a:r>
              <a:rPr lang="en-US" sz="2400" b="1" dirty="0" err="1" smtClean="0">
                <a:solidFill>
                  <a:prstClr val="black"/>
                </a:solidFill>
                <a:latin typeface="SVN-Vanilla Daisy Pro" panose="00000500000000000000" pitchFamily="2" charset="0"/>
                <a:cs typeface="Times New Roman" panose="02020603050405020304" pitchFamily="18" charset="0"/>
              </a:rPr>
              <a:t>Số</a:t>
            </a:r>
            <a:r>
              <a:rPr lang="en-US" sz="2400" b="1" dirty="0" smtClean="0">
                <a:solidFill>
                  <a:prstClr val="black"/>
                </a:solidFill>
                <a:latin typeface="SVN-Vanilla Daisy Pro" panose="00000500000000000000" pitchFamily="2" charset="0"/>
                <a:cs typeface="Times New Roman" panose="02020603050405020304" pitchFamily="18" charset="0"/>
              </a:rPr>
              <a:t> </a:t>
            </a:r>
            <a:r>
              <a:rPr lang="en-US" sz="2400" b="1" dirty="0" err="1" smtClean="0">
                <a:solidFill>
                  <a:prstClr val="black"/>
                </a:solidFill>
                <a:latin typeface="SVN-Vanilla Daisy Pro" panose="00000500000000000000" pitchFamily="2" charset="0"/>
                <a:cs typeface="Times New Roman" panose="02020603050405020304" pitchFamily="18" charset="0"/>
              </a:rPr>
              <a:t>người</a:t>
            </a:r>
            <a:r>
              <a:rPr lang="en-US" sz="2400" b="1" dirty="0" smtClean="0">
                <a:solidFill>
                  <a:prstClr val="black"/>
                </a:solidFill>
                <a:latin typeface="SVN-Vanilla Daisy Pro" panose="00000500000000000000" pitchFamily="2" charset="0"/>
                <a:cs typeface="Times New Roman" panose="02020603050405020304" pitchFamily="18" charset="0"/>
              </a:rPr>
              <a:t> </a:t>
            </a:r>
            <a:r>
              <a:rPr lang="en-US" sz="2400" b="1" dirty="0" err="1" smtClean="0">
                <a:solidFill>
                  <a:prstClr val="black"/>
                </a:solidFill>
                <a:latin typeface="SVN-Vanilla Daisy Pro" panose="00000500000000000000" pitchFamily="2" charset="0"/>
                <a:cs typeface="Times New Roman" panose="02020603050405020304" pitchFamily="18" charset="0"/>
              </a:rPr>
              <a:t>tham</a:t>
            </a:r>
            <a:r>
              <a:rPr lang="en-US" sz="2400" b="1" dirty="0" smtClean="0">
                <a:solidFill>
                  <a:prstClr val="black"/>
                </a:solidFill>
                <a:latin typeface="SVN-Vanilla Daisy Pro" panose="00000500000000000000" pitchFamily="2" charset="0"/>
                <a:cs typeface="Times New Roman" panose="02020603050405020304" pitchFamily="18" charset="0"/>
              </a:rPr>
              <a:t> </a:t>
            </a:r>
            <a:r>
              <a:rPr lang="en-US" sz="2400" b="1" dirty="0" err="1" smtClean="0">
                <a:solidFill>
                  <a:prstClr val="black"/>
                </a:solidFill>
                <a:latin typeface="SVN-Vanilla Daisy Pro" panose="00000500000000000000" pitchFamily="2" charset="0"/>
                <a:cs typeface="Times New Roman" panose="02020603050405020304" pitchFamily="18" charset="0"/>
              </a:rPr>
              <a:t>gia</a:t>
            </a:r>
            <a:r>
              <a:rPr lang="en-US" sz="2400" b="1" dirty="0" smtClean="0">
                <a:solidFill>
                  <a:prstClr val="black"/>
                </a:solidFill>
                <a:latin typeface="SVN-Vanilla Daisy Pro" panose="00000500000000000000" pitchFamily="2" charset="0"/>
                <a:cs typeface="Times New Roman" panose="02020603050405020304" pitchFamily="18" charset="0"/>
              </a:rPr>
              <a:t>: </a:t>
            </a:r>
            <a:r>
              <a:rPr lang="en-US" sz="2400" b="1" dirty="0" err="1" smtClean="0">
                <a:solidFill>
                  <a:prstClr val="black"/>
                </a:solidFill>
                <a:latin typeface="SVN-Vanilla Daisy Pro" panose="00000500000000000000" pitchFamily="2" charset="0"/>
                <a:cs typeface="Times New Roman" panose="02020603050405020304" pitchFamily="18" charset="0"/>
              </a:rPr>
              <a:t>cả</a:t>
            </a:r>
            <a:r>
              <a:rPr lang="en-US" sz="2400" b="1" dirty="0" smtClean="0">
                <a:solidFill>
                  <a:prstClr val="black"/>
                </a:solidFill>
                <a:latin typeface="SVN-Vanilla Daisy Pro" panose="00000500000000000000" pitchFamily="2" charset="0"/>
                <a:cs typeface="Times New Roman" panose="02020603050405020304" pitchFamily="18" charset="0"/>
              </a:rPr>
              <a:t> </a:t>
            </a:r>
            <a:r>
              <a:rPr lang="en-US" sz="2400" b="1" dirty="0" err="1" smtClean="0">
                <a:solidFill>
                  <a:prstClr val="black"/>
                </a:solidFill>
                <a:latin typeface="SVN-Vanilla Daisy Pro" panose="00000500000000000000" pitchFamily="2" charset="0"/>
                <a:cs typeface="Times New Roman" panose="02020603050405020304" pitchFamily="18" charset="0"/>
              </a:rPr>
              <a:t>lớp</a:t>
            </a:r>
            <a:endParaRPr lang="en-US" sz="2400" b="1" dirty="0" smtClean="0">
              <a:solidFill>
                <a:prstClr val="black"/>
              </a:solidFill>
              <a:latin typeface="SVN-Vanilla Daisy Pro" panose="00000500000000000000" pitchFamily="2" charset="0"/>
              <a:cs typeface="Times New Roman" panose="02020603050405020304" pitchFamily="18" charset="0"/>
            </a:endParaRPr>
          </a:p>
          <a:p>
            <a:pPr marL="342900" indent="-342900">
              <a:buFontTx/>
              <a:buChar char="-"/>
            </a:pPr>
            <a:r>
              <a:rPr lang="en-US" sz="2400" b="1" dirty="0" err="1" smtClean="0">
                <a:solidFill>
                  <a:prstClr val="black"/>
                </a:solidFill>
                <a:latin typeface="SVN-Vanilla Daisy Pro" panose="00000500000000000000" pitchFamily="2" charset="0"/>
                <a:cs typeface="Times New Roman" panose="02020603050405020304" pitchFamily="18" charset="0"/>
              </a:rPr>
              <a:t>Cách</a:t>
            </a:r>
            <a:r>
              <a:rPr lang="en-US" sz="2400" b="1" dirty="0" smtClean="0">
                <a:solidFill>
                  <a:prstClr val="black"/>
                </a:solidFill>
                <a:latin typeface="SVN-Vanilla Daisy Pro" panose="00000500000000000000" pitchFamily="2" charset="0"/>
                <a:cs typeface="Times New Roman" panose="02020603050405020304" pitchFamily="18" charset="0"/>
              </a:rPr>
              <a:t> </a:t>
            </a:r>
            <a:r>
              <a:rPr lang="en-US" sz="2400" b="1" dirty="0" err="1" smtClean="0">
                <a:solidFill>
                  <a:prstClr val="black"/>
                </a:solidFill>
                <a:latin typeface="SVN-Vanilla Daisy Pro" panose="00000500000000000000" pitchFamily="2" charset="0"/>
                <a:cs typeface="Times New Roman" panose="02020603050405020304" pitchFamily="18" charset="0"/>
              </a:rPr>
              <a:t>thức</a:t>
            </a:r>
            <a:r>
              <a:rPr lang="en-US" sz="2400" b="1" dirty="0" smtClean="0">
                <a:solidFill>
                  <a:prstClr val="black"/>
                </a:solidFill>
                <a:latin typeface="SVN-Vanilla Daisy Pro" panose="00000500000000000000" pitchFamily="2" charset="0"/>
                <a:cs typeface="Times New Roman" panose="02020603050405020304" pitchFamily="18" charset="0"/>
              </a:rPr>
              <a:t>: Chia </a:t>
            </a:r>
            <a:r>
              <a:rPr lang="en-US" sz="2400" b="1" dirty="0" err="1" smtClean="0">
                <a:solidFill>
                  <a:prstClr val="black"/>
                </a:solidFill>
                <a:latin typeface="SVN-Vanilla Daisy Pro" panose="00000500000000000000" pitchFamily="2" charset="0"/>
                <a:cs typeface="Times New Roman" panose="02020603050405020304" pitchFamily="18" charset="0"/>
              </a:rPr>
              <a:t>lớp</a:t>
            </a:r>
            <a:r>
              <a:rPr lang="en-US" sz="2400" b="1" dirty="0" smtClean="0">
                <a:solidFill>
                  <a:prstClr val="black"/>
                </a:solidFill>
                <a:latin typeface="SVN-Vanilla Daisy Pro" panose="00000500000000000000" pitchFamily="2" charset="0"/>
                <a:cs typeface="Times New Roman" panose="02020603050405020304" pitchFamily="18" charset="0"/>
              </a:rPr>
              <a:t> </a:t>
            </a:r>
            <a:r>
              <a:rPr lang="en-US" sz="2400" b="1" dirty="0" err="1" smtClean="0">
                <a:solidFill>
                  <a:prstClr val="black"/>
                </a:solidFill>
                <a:latin typeface="SVN-Vanilla Daisy Pro" panose="00000500000000000000" pitchFamily="2" charset="0"/>
                <a:cs typeface="Times New Roman" panose="02020603050405020304" pitchFamily="18" charset="0"/>
              </a:rPr>
              <a:t>làm</a:t>
            </a:r>
            <a:r>
              <a:rPr lang="en-US" sz="2400" b="1" dirty="0" smtClean="0">
                <a:solidFill>
                  <a:prstClr val="black"/>
                </a:solidFill>
                <a:latin typeface="SVN-Vanilla Daisy Pro" panose="00000500000000000000" pitchFamily="2" charset="0"/>
                <a:cs typeface="Times New Roman" panose="02020603050405020304" pitchFamily="18" charset="0"/>
              </a:rPr>
              <a:t> </a:t>
            </a:r>
            <a:r>
              <a:rPr lang="en-US" sz="2400" b="1" dirty="0" err="1" smtClean="0">
                <a:solidFill>
                  <a:prstClr val="black"/>
                </a:solidFill>
                <a:latin typeface="SVN-Vanilla Daisy Pro" panose="00000500000000000000" pitchFamily="2" charset="0"/>
                <a:cs typeface="Times New Roman" panose="02020603050405020304" pitchFamily="18" charset="0"/>
              </a:rPr>
              <a:t>hai</a:t>
            </a:r>
            <a:r>
              <a:rPr lang="en-US" sz="2400" b="1" dirty="0" smtClean="0">
                <a:solidFill>
                  <a:prstClr val="black"/>
                </a:solidFill>
                <a:latin typeface="SVN-Vanilla Daisy Pro" panose="00000500000000000000" pitchFamily="2" charset="0"/>
                <a:cs typeface="Times New Roman" panose="02020603050405020304" pitchFamily="18" charset="0"/>
              </a:rPr>
              <a:t> </a:t>
            </a:r>
            <a:r>
              <a:rPr lang="en-US" sz="2400" b="1" dirty="0" err="1" smtClean="0">
                <a:solidFill>
                  <a:prstClr val="black"/>
                </a:solidFill>
                <a:latin typeface="SVN-Vanilla Daisy Pro" panose="00000500000000000000" pitchFamily="2" charset="0"/>
                <a:cs typeface="Times New Roman" panose="02020603050405020304" pitchFamily="18" charset="0"/>
              </a:rPr>
              <a:t>đội</a:t>
            </a:r>
            <a:r>
              <a:rPr lang="en-US" sz="2400" b="1" dirty="0" smtClean="0">
                <a:solidFill>
                  <a:prstClr val="black"/>
                </a:solidFill>
                <a:latin typeface="SVN-Vanilla Daisy Pro" panose="00000500000000000000" pitchFamily="2" charset="0"/>
                <a:cs typeface="Times New Roman" panose="02020603050405020304" pitchFamily="18" charset="0"/>
              </a:rPr>
              <a:t> </a:t>
            </a:r>
            <a:r>
              <a:rPr lang="en-US" sz="2400" b="1" dirty="0" err="1" smtClean="0">
                <a:solidFill>
                  <a:prstClr val="black"/>
                </a:solidFill>
                <a:latin typeface="SVN-Vanilla Daisy Pro" panose="00000500000000000000" pitchFamily="2" charset="0"/>
                <a:cs typeface="Times New Roman" panose="02020603050405020304" pitchFamily="18" charset="0"/>
              </a:rPr>
              <a:t>theo</a:t>
            </a:r>
            <a:r>
              <a:rPr lang="en-US" sz="2400" b="1" dirty="0" smtClean="0">
                <a:solidFill>
                  <a:prstClr val="black"/>
                </a:solidFill>
                <a:latin typeface="SVN-Vanilla Daisy Pro" panose="00000500000000000000" pitchFamily="2" charset="0"/>
                <a:cs typeface="Times New Roman" panose="02020603050405020304" pitchFamily="18" charset="0"/>
              </a:rPr>
              <a:t> </a:t>
            </a:r>
            <a:r>
              <a:rPr lang="en-US" sz="2400" b="1" dirty="0" err="1" smtClean="0">
                <a:solidFill>
                  <a:prstClr val="black"/>
                </a:solidFill>
                <a:latin typeface="SVN-Vanilla Daisy Pro" panose="00000500000000000000" pitchFamily="2" charset="0"/>
                <a:cs typeface="Times New Roman" panose="02020603050405020304" pitchFamily="18" charset="0"/>
              </a:rPr>
              <a:t>dãy</a:t>
            </a:r>
            <a:r>
              <a:rPr lang="en-US" sz="2400" b="1" dirty="0" smtClean="0">
                <a:solidFill>
                  <a:prstClr val="black"/>
                </a:solidFill>
                <a:latin typeface="SVN-Vanilla Daisy Pro" panose="00000500000000000000" pitchFamily="2" charset="0"/>
                <a:cs typeface="Times New Roman" panose="02020603050405020304" pitchFamily="18" charset="0"/>
              </a:rPr>
              <a:t> </a:t>
            </a:r>
            <a:r>
              <a:rPr lang="en-US" sz="2400" b="1" dirty="0" err="1" smtClean="0">
                <a:solidFill>
                  <a:prstClr val="black"/>
                </a:solidFill>
                <a:latin typeface="SVN-Vanilla Daisy Pro" panose="00000500000000000000" pitchFamily="2" charset="0"/>
                <a:cs typeface="Times New Roman" panose="02020603050405020304" pitchFamily="18" charset="0"/>
              </a:rPr>
              <a:t>bàn</a:t>
            </a:r>
            <a:r>
              <a:rPr lang="en-US" sz="2400" b="1" dirty="0" smtClean="0">
                <a:solidFill>
                  <a:prstClr val="black"/>
                </a:solidFill>
                <a:latin typeface="SVN-Vanilla Daisy Pro" panose="00000500000000000000" pitchFamily="2" charset="0"/>
                <a:cs typeface="Times New Roman" panose="02020603050405020304" pitchFamily="18" charset="0"/>
              </a:rPr>
              <a:t>. </a:t>
            </a:r>
            <a:r>
              <a:rPr lang="en-US" sz="2400" b="1" dirty="0" err="1" smtClean="0">
                <a:solidFill>
                  <a:prstClr val="black"/>
                </a:solidFill>
                <a:latin typeface="SVN-Vanilla Daisy Pro" panose="00000500000000000000" pitchFamily="2" charset="0"/>
                <a:cs typeface="Times New Roman" panose="02020603050405020304" pitchFamily="18" charset="0"/>
              </a:rPr>
              <a:t>Mỗi</a:t>
            </a:r>
            <a:r>
              <a:rPr lang="en-US" sz="2400" b="1" dirty="0" smtClean="0">
                <a:solidFill>
                  <a:prstClr val="black"/>
                </a:solidFill>
                <a:latin typeface="SVN-Vanilla Daisy Pro" panose="00000500000000000000" pitchFamily="2" charset="0"/>
                <a:cs typeface="Times New Roman" panose="02020603050405020304" pitchFamily="18" charset="0"/>
              </a:rPr>
              <a:t> </a:t>
            </a:r>
            <a:r>
              <a:rPr lang="en-US" sz="2400" b="1" dirty="0" err="1" smtClean="0">
                <a:solidFill>
                  <a:prstClr val="black"/>
                </a:solidFill>
                <a:latin typeface="SVN-Vanilla Daisy Pro" panose="00000500000000000000" pitchFamily="2" charset="0"/>
                <a:cs typeface="Times New Roman" panose="02020603050405020304" pitchFamily="18" charset="0"/>
              </a:rPr>
              <a:t>dãy</a:t>
            </a:r>
            <a:r>
              <a:rPr lang="en-US" sz="2400" b="1" dirty="0" smtClean="0">
                <a:solidFill>
                  <a:prstClr val="black"/>
                </a:solidFill>
                <a:latin typeface="SVN-Vanilla Daisy Pro" panose="00000500000000000000" pitchFamily="2" charset="0"/>
                <a:cs typeface="Times New Roman" panose="02020603050405020304" pitchFamily="18" charset="0"/>
              </a:rPr>
              <a:t> </a:t>
            </a:r>
            <a:r>
              <a:rPr lang="en-US" sz="2400" b="1" dirty="0" err="1" smtClean="0">
                <a:solidFill>
                  <a:prstClr val="black"/>
                </a:solidFill>
                <a:latin typeface="SVN-Vanilla Daisy Pro" panose="00000500000000000000" pitchFamily="2" charset="0"/>
                <a:cs typeface="Times New Roman" panose="02020603050405020304" pitchFamily="18" charset="0"/>
              </a:rPr>
              <a:t>cử</a:t>
            </a:r>
            <a:r>
              <a:rPr lang="en-US" sz="2400" b="1" dirty="0" smtClean="0">
                <a:solidFill>
                  <a:prstClr val="black"/>
                </a:solidFill>
                <a:latin typeface="SVN-Vanilla Daisy Pro" panose="00000500000000000000" pitchFamily="2" charset="0"/>
                <a:cs typeface="Times New Roman" panose="02020603050405020304" pitchFamily="18" charset="0"/>
              </a:rPr>
              <a:t> 5 </a:t>
            </a:r>
            <a:r>
              <a:rPr lang="en-US" sz="2400" b="1" dirty="0" err="1" smtClean="0">
                <a:solidFill>
                  <a:prstClr val="black"/>
                </a:solidFill>
                <a:latin typeface="SVN-Vanilla Daisy Pro" panose="00000500000000000000" pitchFamily="2" charset="0"/>
                <a:cs typeface="Times New Roman" panose="02020603050405020304" pitchFamily="18" charset="0"/>
              </a:rPr>
              <a:t>bạn</a:t>
            </a:r>
            <a:r>
              <a:rPr lang="en-US" sz="2400" b="1" dirty="0" smtClean="0">
                <a:solidFill>
                  <a:prstClr val="black"/>
                </a:solidFill>
                <a:latin typeface="SVN-Vanilla Daisy Pro" panose="00000500000000000000" pitchFamily="2" charset="0"/>
                <a:cs typeface="Times New Roman" panose="02020603050405020304" pitchFamily="18" charset="0"/>
              </a:rPr>
              <a:t> </a:t>
            </a:r>
            <a:r>
              <a:rPr lang="en-US" sz="2400" b="1" dirty="0" err="1" smtClean="0">
                <a:solidFill>
                  <a:prstClr val="black"/>
                </a:solidFill>
                <a:latin typeface="SVN-Vanilla Daisy Pro" panose="00000500000000000000" pitchFamily="2" charset="0"/>
                <a:cs typeface="Times New Roman" panose="02020603050405020304" pitchFamily="18" charset="0"/>
              </a:rPr>
              <a:t>đạị</a:t>
            </a:r>
            <a:r>
              <a:rPr lang="en-US" sz="2400" b="1" dirty="0" smtClean="0">
                <a:solidFill>
                  <a:prstClr val="black"/>
                </a:solidFill>
                <a:latin typeface="SVN-Vanilla Daisy Pro" panose="00000500000000000000" pitchFamily="2" charset="0"/>
                <a:cs typeface="Times New Roman" panose="02020603050405020304" pitchFamily="18" charset="0"/>
              </a:rPr>
              <a:t> </a:t>
            </a:r>
            <a:r>
              <a:rPr lang="en-US" sz="2400" b="1" dirty="0" err="1" smtClean="0">
                <a:solidFill>
                  <a:prstClr val="black"/>
                </a:solidFill>
                <a:latin typeface="SVN-Vanilla Daisy Pro" panose="00000500000000000000" pitchFamily="2" charset="0"/>
                <a:cs typeface="Times New Roman" panose="02020603050405020304" pitchFamily="18" charset="0"/>
              </a:rPr>
              <a:t>diện</a:t>
            </a:r>
            <a:r>
              <a:rPr lang="en-US" sz="2400" b="1" dirty="0" smtClean="0">
                <a:solidFill>
                  <a:prstClr val="black"/>
                </a:solidFill>
                <a:latin typeface="SVN-Vanilla Daisy Pro" panose="00000500000000000000" pitchFamily="2" charset="0"/>
                <a:cs typeface="Times New Roman" panose="02020603050405020304" pitchFamily="18" charset="0"/>
              </a:rPr>
              <a:t>. </a:t>
            </a:r>
            <a:r>
              <a:rPr lang="en-US" sz="2400" b="1" dirty="0" err="1" smtClean="0">
                <a:solidFill>
                  <a:prstClr val="black"/>
                </a:solidFill>
                <a:latin typeface="SVN-Vanilla Daisy Pro" panose="00000500000000000000" pitchFamily="2" charset="0"/>
                <a:cs typeface="Times New Roman" panose="02020603050405020304" pitchFamily="18" charset="0"/>
              </a:rPr>
              <a:t>Lần</a:t>
            </a:r>
            <a:r>
              <a:rPr lang="en-US" sz="2400" b="1" dirty="0" smtClean="0">
                <a:solidFill>
                  <a:prstClr val="black"/>
                </a:solidFill>
                <a:latin typeface="SVN-Vanilla Daisy Pro" panose="00000500000000000000" pitchFamily="2" charset="0"/>
                <a:cs typeface="Times New Roman" panose="02020603050405020304" pitchFamily="18" charset="0"/>
              </a:rPr>
              <a:t> </a:t>
            </a:r>
            <a:r>
              <a:rPr lang="en-US" sz="2400" b="1" dirty="0" err="1" smtClean="0">
                <a:solidFill>
                  <a:prstClr val="black"/>
                </a:solidFill>
                <a:latin typeface="SVN-Vanilla Daisy Pro" panose="00000500000000000000" pitchFamily="2" charset="0"/>
                <a:cs typeface="Times New Roman" panose="02020603050405020304" pitchFamily="18" charset="0"/>
              </a:rPr>
              <a:t>lượt</a:t>
            </a:r>
            <a:r>
              <a:rPr lang="en-US" sz="2400" b="1" dirty="0" smtClean="0">
                <a:solidFill>
                  <a:prstClr val="black"/>
                </a:solidFill>
                <a:latin typeface="SVN-Vanilla Daisy Pro" panose="00000500000000000000" pitchFamily="2" charset="0"/>
                <a:cs typeface="Times New Roman" panose="02020603050405020304" pitchFamily="18" charset="0"/>
              </a:rPr>
              <a:t> </a:t>
            </a:r>
            <a:r>
              <a:rPr lang="en-US" sz="2400" b="1" dirty="0" err="1" smtClean="0">
                <a:solidFill>
                  <a:prstClr val="black"/>
                </a:solidFill>
                <a:latin typeface="SVN-Vanilla Daisy Pro" panose="00000500000000000000" pitchFamily="2" charset="0"/>
                <a:cs typeface="Times New Roman" panose="02020603050405020304" pitchFamily="18" charset="0"/>
              </a:rPr>
              <a:t>viết</a:t>
            </a:r>
            <a:r>
              <a:rPr lang="en-US" sz="2400" b="1" dirty="0" smtClean="0">
                <a:solidFill>
                  <a:prstClr val="black"/>
                </a:solidFill>
                <a:latin typeface="SVN-Vanilla Daisy Pro" panose="00000500000000000000" pitchFamily="2" charset="0"/>
                <a:cs typeface="Times New Roman" panose="02020603050405020304" pitchFamily="18" charset="0"/>
              </a:rPr>
              <a:t>  </a:t>
            </a:r>
            <a:r>
              <a:rPr lang="en-US" sz="2400" b="1" dirty="0" err="1" smtClean="0">
                <a:solidFill>
                  <a:prstClr val="black"/>
                </a:solidFill>
                <a:latin typeface="SVN-Vanilla Daisy Pro" panose="00000500000000000000" pitchFamily="2" charset="0"/>
                <a:cs typeface="Times New Roman" panose="02020603050405020304" pitchFamily="18" charset="0"/>
              </a:rPr>
              <a:t>biểu</a:t>
            </a:r>
            <a:r>
              <a:rPr lang="en-US" sz="2400" b="1" dirty="0" smtClean="0">
                <a:solidFill>
                  <a:prstClr val="black"/>
                </a:solidFill>
                <a:latin typeface="SVN-Vanilla Daisy Pro" panose="00000500000000000000" pitchFamily="2" charset="0"/>
                <a:cs typeface="Times New Roman" panose="02020603050405020304" pitchFamily="18" charset="0"/>
              </a:rPr>
              <a:t> </a:t>
            </a:r>
            <a:r>
              <a:rPr lang="en-US" sz="2400" b="1" dirty="0" err="1" smtClean="0">
                <a:solidFill>
                  <a:prstClr val="black"/>
                </a:solidFill>
                <a:latin typeface="SVN-Vanilla Daisy Pro" panose="00000500000000000000" pitchFamily="2" charset="0"/>
                <a:cs typeface="Times New Roman" panose="02020603050405020304" pitchFamily="18" charset="0"/>
              </a:rPr>
              <a:t>hiện</a:t>
            </a:r>
            <a:r>
              <a:rPr lang="en-US" sz="2400" b="1" dirty="0" smtClean="0">
                <a:solidFill>
                  <a:prstClr val="black"/>
                </a:solidFill>
                <a:latin typeface="SVN-Vanilla Daisy Pro" panose="00000500000000000000" pitchFamily="2" charset="0"/>
                <a:cs typeface="Times New Roman" panose="02020603050405020304" pitchFamily="18" charset="0"/>
              </a:rPr>
              <a:t>. (</a:t>
            </a:r>
            <a:r>
              <a:rPr lang="en-US" sz="2400" b="1" dirty="0" err="1" smtClean="0">
                <a:solidFill>
                  <a:prstClr val="black"/>
                </a:solidFill>
                <a:latin typeface="SVN-Vanilla Daisy Pro" panose="00000500000000000000" pitchFamily="2" charset="0"/>
                <a:cs typeface="Times New Roman" panose="02020603050405020304" pitchFamily="18" charset="0"/>
              </a:rPr>
              <a:t>Không</a:t>
            </a:r>
            <a:r>
              <a:rPr lang="en-US" sz="2400" b="1" dirty="0" smtClean="0">
                <a:solidFill>
                  <a:prstClr val="black"/>
                </a:solidFill>
                <a:latin typeface="SVN-Vanilla Daisy Pro" panose="00000500000000000000" pitchFamily="2" charset="0"/>
                <a:cs typeface="Times New Roman" panose="02020603050405020304" pitchFamily="18" charset="0"/>
              </a:rPr>
              <a:t> </a:t>
            </a:r>
            <a:r>
              <a:rPr lang="en-US" sz="2400" b="1" dirty="0" err="1" smtClean="0">
                <a:solidFill>
                  <a:prstClr val="black"/>
                </a:solidFill>
                <a:latin typeface="SVN-Vanilla Daisy Pro" panose="00000500000000000000" pitchFamily="2" charset="0"/>
                <a:cs typeface="Times New Roman" panose="02020603050405020304" pitchFamily="18" charset="0"/>
              </a:rPr>
              <a:t>được</a:t>
            </a:r>
            <a:r>
              <a:rPr lang="en-US" sz="2400" b="1" dirty="0" smtClean="0">
                <a:solidFill>
                  <a:prstClr val="black"/>
                </a:solidFill>
                <a:latin typeface="SVN-Vanilla Daisy Pro" panose="00000500000000000000" pitchFamily="2" charset="0"/>
                <a:cs typeface="Times New Roman" panose="02020603050405020304" pitchFamily="18" charset="0"/>
              </a:rPr>
              <a:t> </a:t>
            </a:r>
            <a:r>
              <a:rPr lang="en-US" sz="2400" b="1" dirty="0" err="1" smtClean="0">
                <a:solidFill>
                  <a:prstClr val="black"/>
                </a:solidFill>
                <a:latin typeface="SVN-Vanilla Daisy Pro" panose="00000500000000000000" pitchFamily="2" charset="0"/>
                <a:cs typeface="Times New Roman" panose="02020603050405020304" pitchFamily="18" charset="0"/>
              </a:rPr>
              <a:t>đọc</a:t>
            </a:r>
            <a:r>
              <a:rPr lang="en-US" sz="2400" b="1" dirty="0" smtClean="0">
                <a:solidFill>
                  <a:prstClr val="black"/>
                </a:solidFill>
                <a:latin typeface="SVN-Vanilla Daisy Pro" panose="00000500000000000000" pitchFamily="2" charset="0"/>
                <a:cs typeface="Times New Roman" panose="02020603050405020304" pitchFamily="18" charset="0"/>
              </a:rPr>
              <a:t> </a:t>
            </a:r>
            <a:r>
              <a:rPr lang="en-US" sz="2400" b="1" dirty="0" err="1" smtClean="0">
                <a:solidFill>
                  <a:prstClr val="black"/>
                </a:solidFill>
                <a:latin typeface="SVN-Vanilla Daisy Pro" panose="00000500000000000000" pitchFamily="2" charset="0"/>
                <a:cs typeface="Times New Roman" panose="02020603050405020304" pitchFamily="18" charset="0"/>
              </a:rPr>
              <a:t>lặp</a:t>
            </a:r>
            <a:r>
              <a:rPr lang="en-US" sz="2400" b="1" dirty="0" smtClean="0">
                <a:solidFill>
                  <a:prstClr val="black"/>
                </a:solidFill>
                <a:latin typeface="SVN-Vanilla Daisy Pro" panose="00000500000000000000" pitchFamily="2" charset="0"/>
                <a:cs typeface="Times New Roman" panose="02020603050405020304" pitchFamily="18" charset="0"/>
              </a:rPr>
              <a:t> </a:t>
            </a:r>
            <a:r>
              <a:rPr lang="en-US" sz="2400" b="1" dirty="0" err="1" smtClean="0">
                <a:solidFill>
                  <a:prstClr val="black"/>
                </a:solidFill>
                <a:latin typeface="SVN-Vanilla Daisy Pro" panose="00000500000000000000" pitchFamily="2" charset="0"/>
                <a:cs typeface="Times New Roman" panose="02020603050405020304" pitchFamily="18" charset="0"/>
              </a:rPr>
              <a:t>lại</a:t>
            </a:r>
            <a:r>
              <a:rPr lang="en-US" sz="2400" b="1" dirty="0" smtClean="0">
                <a:solidFill>
                  <a:prstClr val="black"/>
                </a:solidFill>
                <a:latin typeface="SVN-Vanilla Daisy Pro" panose="00000500000000000000" pitchFamily="2" charset="0"/>
                <a:cs typeface="Times New Roman" panose="02020603050405020304" pitchFamily="18" charset="0"/>
              </a:rPr>
              <a:t> </a:t>
            </a:r>
            <a:r>
              <a:rPr lang="en-US" sz="2400" b="1" dirty="0" err="1" smtClean="0">
                <a:solidFill>
                  <a:prstClr val="black"/>
                </a:solidFill>
                <a:latin typeface="SVN-Vanilla Daisy Pro" panose="00000500000000000000" pitchFamily="2" charset="0"/>
                <a:cs typeface="Times New Roman" panose="02020603050405020304" pitchFamily="18" charset="0"/>
              </a:rPr>
              <a:t>câu</a:t>
            </a:r>
            <a:r>
              <a:rPr lang="en-US" sz="2400" b="1" dirty="0" smtClean="0">
                <a:solidFill>
                  <a:prstClr val="black"/>
                </a:solidFill>
                <a:latin typeface="SVN-Vanilla Daisy Pro" panose="00000500000000000000" pitchFamily="2" charset="0"/>
                <a:cs typeface="Times New Roman" panose="02020603050405020304" pitchFamily="18" charset="0"/>
              </a:rPr>
              <a:t> </a:t>
            </a:r>
            <a:r>
              <a:rPr lang="en-US" sz="2400" b="1" dirty="0" err="1" smtClean="0">
                <a:solidFill>
                  <a:prstClr val="black"/>
                </a:solidFill>
                <a:latin typeface="SVN-Vanilla Daisy Pro" panose="00000500000000000000" pitchFamily="2" charset="0"/>
                <a:cs typeface="Times New Roman" panose="02020603050405020304" pitchFamily="18" charset="0"/>
              </a:rPr>
              <a:t>của</a:t>
            </a:r>
            <a:r>
              <a:rPr lang="en-US" sz="2400" b="1" dirty="0" smtClean="0">
                <a:solidFill>
                  <a:prstClr val="black"/>
                </a:solidFill>
                <a:latin typeface="SVN-Vanilla Daisy Pro" panose="00000500000000000000" pitchFamily="2" charset="0"/>
                <a:cs typeface="Times New Roman" panose="02020603050405020304" pitchFamily="18" charset="0"/>
              </a:rPr>
              <a:t> </a:t>
            </a:r>
            <a:r>
              <a:rPr lang="en-US" sz="2400" b="1" dirty="0" err="1" smtClean="0">
                <a:solidFill>
                  <a:prstClr val="black"/>
                </a:solidFill>
                <a:latin typeface="SVN-Vanilla Daisy Pro" panose="00000500000000000000" pitchFamily="2" charset="0"/>
                <a:cs typeface="Times New Roman" panose="02020603050405020304" pitchFamily="18" charset="0"/>
              </a:rPr>
              <a:t>người</a:t>
            </a:r>
            <a:r>
              <a:rPr lang="en-US" sz="2400" b="1" dirty="0" smtClean="0">
                <a:solidFill>
                  <a:prstClr val="black"/>
                </a:solidFill>
                <a:latin typeface="SVN-Vanilla Daisy Pro" panose="00000500000000000000" pitchFamily="2" charset="0"/>
                <a:cs typeface="Times New Roman" panose="02020603050405020304" pitchFamily="18" charset="0"/>
              </a:rPr>
              <a:t> </a:t>
            </a:r>
            <a:r>
              <a:rPr lang="en-US" sz="2400" b="1" dirty="0" err="1" smtClean="0">
                <a:solidFill>
                  <a:prstClr val="black"/>
                </a:solidFill>
                <a:latin typeface="SVN-Vanilla Daisy Pro" panose="00000500000000000000" pitchFamily="2" charset="0"/>
                <a:cs typeface="Times New Roman" panose="02020603050405020304" pitchFamily="18" charset="0"/>
              </a:rPr>
              <a:t>khác</a:t>
            </a:r>
            <a:r>
              <a:rPr lang="en-US" sz="2400" b="1" dirty="0" smtClean="0">
                <a:solidFill>
                  <a:prstClr val="black"/>
                </a:solidFill>
                <a:latin typeface="SVN-Vanilla Daisy Pro" panose="00000500000000000000" pitchFamily="2" charset="0"/>
                <a:cs typeface="Times New Roman" panose="02020603050405020304" pitchFamily="18" charset="0"/>
              </a:rPr>
              <a:t>.) </a:t>
            </a:r>
          </a:p>
          <a:p>
            <a:pPr marL="342900" indent="-342900">
              <a:buFontTx/>
              <a:buChar char="-"/>
            </a:pPr>
            <a:r>
              <a:rPr lang="en-US" sz="2400" b="1" dirty="0" err="1" smtClean="0">
                <a:solidFill>
                  <a:prstClr val="black"/>
                </a:solidFill>
                <a:latin typeface="SVN-Vanilla Daisy Pro" panose="00000500000000000000" pitchFamily="2" charset="0"/>
                <a:cs typeface="Times New Roman" panose="02020603050405020304" pitchFamily="18" charset="0"/>
              </a:rPr>
              <a:t>Thời</a:t>
            </a:r>
            <a:r>
              <a:rPr lang="en-US" sz="2400" b="1" dirty="0" smtClean="0">
                <a:solidFill>
                  <a:prstClr val="black"/>
                </a:solidFill>
                <a:latin typeface="SVN-Vanilla Daisy Pro" panose="00000500000000000000" pitchFamily="2" charset="0"/>
                <a:cs typeface="Times New Roman" panose="02020603050405020304" pitchFamily="18" charset="0"/>
              </a:rPr>
              <a:t> </a:t>
            </a:r>
            <a:r>
              <a:rPr lang="en-US" sz="2400" b="1" dirty="0" err="1" smtClean="0">
                <a:solidFill>
                  <a:prstClr val="black"/>
                </a:solidFill>
                <a:latin typeface="SVN-Vanilla Daisy Pro" panose="00000500000000000000" pitchFamily="2" charset="0"/>
                <a:cs typeface="Times New Roman" panose="02020603050405020304" pitchFamily="18" charset="0"/>
              </a:rPr>
              <a:t>gian</a:t>
            </a:r>
            <a:r>
              <a:rPr lang="en-US" sz="2400" b="1" dirty="0" smtClean="0">
                <a:solidFill>
                  <a:prstClr val="black"/>
                </a:solidFill>
                <a:latin typeface="SVN-Vanilla Daisy Pro" panose="00000500000000000000" pitchFamily="2" charset="0"/>
                <a:cs typeface="Times New Roman" panose="02020603050405020304" pitchFamily="18" charset="0"/>
              </a:rPr>
              <a:t>: 5 </a:t>
            </a:r>
            <a:r>
              <a:rPr lang="en-US" sz="2400" b="1" dirty="0" err="1" smtClean="0">
                <a:solidFill>
                  <a:prstClr val="black"/>
                </a:solidFill>
                <a:latin typeface="SVN-Vanilla Daisy Pro" panose="00000500000000000000" pitchFamily="2" charset="0"/>
                <a:cs typeface="Times New Roman" panose="02020603050405020304" pitchFamily="18" charset="0"/>
              </a:rPr>
              <a:t>phút</a:t>
            </a:r>
            <a:r>
              <a:rPr lang="en-US" sz="2400" b="1" dirty="0" smtClean="0">
                <a:solidFill>
                  <a:prstClr val="black"/>
                </a:solidFill>
                <a:latin typeface="SVN-Vanilla Daisy Pro" panose="00000500000000000000" pitchFamily="2" charset="0"/>
                <a:cs typeface="Times New Roman" panose="02020603050405020304" pitchFamily="18" charset="0"/>
              </a:rPr>
              <a:t> </a:t>
            </a:r>
            <a:r>
              <a:rPr lang="en-US" sz="2400" b="1" dirty="0" err="1" smtClean="0">
                <a:solidFill>
                  <a:prstClr val="black"/>
                </a:solidFill>
                <a:latin typeface="SVN-Vanilla Daisy Pro" panose="00000500000000000000" pitchFamily="2" charset="0"/>
                <a:cs typeface="Times New Roman" panose="02020603050405020304" pitchFamily="18" charset="0"/>
              </a:rPr>
              <a:t>thảo</a:t>
            </a:r>
            <a:r>
              <a:rPr lang="en-US" sz="2400" b="1" dirty="0" smtClean="0">
                <a:solidFill>
                  <a:prstClr val="black"/>
                </a:solidFill>
                <a:latin typeface="SVN-Vanilla Daisy Pro" panose="00000500000000000000" pitchFamily="2" charset="0"/>
                <a:cs typeface="Times New Roman" panose="02020603050405020304" pitchFamily="18" charset="0"/>
              </a:rPr>
              <a:t> </a:t>
            </a:r>
            <a:r>
              <a:rPr lang="en-US" sz="2400" b="1" dirty="0" err="1" smtClean="0">
                <a:solidFill>
                  <a:prstClr val="black"/>
                </a:solidFill>
                <a:latin typeface="SVN-Vanilla Daisy Pro" panose="00000500000000000000" pitchFamily="2" charset="0"/>
                <a:cs typeface="Times New Roman" panose="02020603050405020304" pitchFamily="18" charset="0"/>
              </a:rPr>
              <a:t>luận</a:t>
            </a:r>
            <a:r>
              <a:rPr lang="en-US" sz="2400" b="1" dirty="0" smtClean="0">
                <a:solidFill>
                  <a:prstClr val="black"/>
                </a:solidFill>
                <a:latin typeface="SVN-Vanilla Daisy Pro" panose="00000500000000000000" pitchFamily="2" charset="0"/>
                <a:cs typeface="Times New Roman" panose="02020603050405020304" pitchFamily="18" charset="0"/>
              </a:rPr>
              <a:t>, 3 </a:t>
            </a:r>
            <a:r>
              <a:rPr lang="en-US" sz="2400" b="1" dirty="0" err="1" smtClean="0">
                <a:solidFill>
                  <a:prstClr val="black"/>
                </a:solidFill>
                <a:latin typeface="SVN-Vanilla Daisy Pro" panose="00000500000000000000" pitchFamily="2" charset="0"/>
                <a:cs typeface="Times New Roman" panose="02020603050405020304" pitchFamily="18" charset="0"/>
              </a:rPr>
              <a:t>phút</a:t>
            </a:r>
            <a:r>
              <a:rPr lang="en-US" sz="2400" b="1" dirty="0" smtClean="0">
                <a:solidFill>
                  <a:prstClr val="black"/>
                </a:solidFill>
                <a:latin typeface="SVN-Vanilla Daisy Pro" panose="00000500000000000000" pitchFamily="2" charset="0"/>
                <a:cs typeface="Times New Roman" panose="02020603050405020304" pitchFamily="18" charset="0"/>
              </a:rPr>
              <a:t> </a:t>
            </a:r>
            <a:r>
              <a:rPr lang="en-US" sz="2400" b="1" dirty="0" err="1" smtClean="0">
                <a:solidFill>
                  <a:prstClr val="black"/>
                </a:solidFill>
                <a:latin typeface="SVN-Vanilla Daisy Pro" panose="00000500000000000000" pitchFamily="2" charset="0"/>
                <a:cs typeface="Times New Roman" panose="02020603050405020304" pitchFamily="18" charset="0"/>
              </a:rPr>
              <a:t>viết</a:t>
            </a:r>
            <a:r>
              <a:rPr lang="en-US" sz="2400" b="1" dirty="0" smtClean="0">
                <a:solidFill>
                  <a:prstClr val="black"/>
                </a:solidFill>
                <a:latin typeface="SVN-Vanilla Daisy Pro" panose="00000500000000000000" pitchFamily="2" charset="0"/>
                <a:cs typeface="Times New Roman" panose="02020603050405020304" pitchFamily="18" charset="0"/>
              </a:rPr>
              <a:t>. </a:t>
            </a:r>
            <a:endParaRPr lang="en-US" sz="2400" b="1" dirty="0">
              <a:solidFill>
                <a:prstClr val="black"/>
              </a:solidFill>
              <a:latin typeface="SVN-Vanilla Daisy Pro" panose="00000500000000000000" pitchFamily="2" charset="0"/>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9790612" y="2498982"/>
            <a:ext cx="2516829" cy="4359018"/>
          </a:xfrm>
          <a:prstGeom prst="rect">
            <a:avLst/>
          </a:prstGeom>
        </p:spPr>
      </p:pic>
      <p:pic>
        <p:nvPicPr>
          <p:cNvPr id="9" name="图片 1"/>
          <p:cNvPicPr>
            <a:picLocks noChangeAspect="1"/>
          </p:cNvPicPr>
          <p:nvPr/>
        </p:nvPicPr>
        <p:blipFill rotWithShape="1">
          <a:blip r:embed="rId4" cstate="print">
            <a:extLst>
              <a:ext uri="{28A0092B-C50C-407E-A947-70E740481C1C}">
                <a14:useLocalDpi xmlns:a14="http://schemas.microsoft.com/office/drawing/2010/main" val="0"/>
              </a:ext>
            </a:extLst>
          </a:blip>
          <a:srcRect l="32760" r="8347"/>
          <a:stretch>
            <a:fillRect/>
          </a:stretch>
        </p:blipFill>
        <p:spPr>
          <a:xfrm flipH="1">
            <a:off x="0" y="138592"/>
            <a:ext cx="1440259" cy="2112622"/>
          </a:xfrm>
          <a:prstGeom prst="rect">
            <a:avLst/>
          </a:prstGeom>
        </p:spPr>
      </p:pic>
      <p:pic>
        <p:nvPicPr>
          <p:cNvPr id="10" name="Shape 1"/>
          <p:cNvPicPr/>
          <p:nvPr/>
        </p:nvPicPr>
        <p:blipFill>
          <a:blip r:embed="rId5"/>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2190199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slide(fromBottom)">
                                      <p:cBhvr>
                                        <p:cTn id="23" dur="500"/>
                                        <p:tgtEl>
                                          <p:spTgt spid="5"/>
                                        </p:tgtEl>
                                      </p:cBhvr>
                                    </p:animEffect>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9707417" y="2463890"/>
            <a:ext cx="2900751" cy="4359018"/>
          </a:xfrm>
          <a:prstGeom prst="rect">
            <a:avLst/>
          </a:prstGeom>
        </p:spPr>
      </p:pic>
      <p:pic>
        <p:nvPicPr>
          <p:cNvPr id="10" name="Picture 9" descr="IMG_1582517675295_1582518075254">
            <a:extLst>
              <a:ext uri="{FF2B5EF4-FFF2-40B4-BE49-F238E27FC236}"/>
            </a:extLst>
          </p:cNvPr>
          <p:cNvPicPr>
            <a:picLocks noGrp="1" noChangeAspect="1"/>
          </p:cNvPicPr>
          <p:nvPr isPhoto="1"/>
        </p:nvPicPr>
        <p:blipFill>
          <a:blip r:embed="rId3" cstate="print">
            <a:lum bright="-6000"/>
            <a:extLst>
              <a:ext uri="{28A0092B-C50C-407E-A947-70E740481C1C}">
                <a14:useLocalDpi xmlns:a14="http://schemas.microsoft.com/office/drawing/2010/main" val="0"/>
              </a:ext>
            </a:extLst>
          </a:blip>
          <a:stretch>
            <a:fillRect/>
          </a:stretch>
        </p:blipFill>
        <p:spPr>
          <a:xfrm>
            <a:off x="23947" y="-24730"/>
            <a:ext cx="1248355" cy="1137083"/>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13" name="Picture 12"/>
          <p:cNvPicPr>
            <a:picLocks noChangeAspect="1"/>
          </p:cNvPicPr>
          <p:nvPr/>
        </p:nvPicPr>
        <p:blipFill>
          <a:blip r:embed="rId4"/>
          <a:stretch>
            <a:fillRect/>
          </a:stretch>
        </p:blipFill>
        <p:spPr>
          <a:xfrm>
            <a:off x="1848649" y="129308"/>
            <a:ext cx="8283243" cy="6585527"/>
          </a:xfrm>
          <a:prstGeom prst="rect">
            <a:avLst/>
          </a:prstGeom>
        </p:spPr>
      </p:pic>
      <p:sp>
        <p:nvSpPr>
          <p:cNvPr id="14" name="Text Box 5"/>
          <p:cNvSpPr txBox="1">
            <a:spLocks noChangeArrowheads="1"/>
          </p:cNvSpPr>
          <p:nvPr/>
        </p:nvSpPr>
        <p:spPr bwMode="auto">
          <a:xfrm>
            <a:off x="3140875" y="833014"/>
            <a:ext cx="6215562" cy="357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Font typeface="Arial" panose="020B0604020202020204" pitchFamily="34" charset="0"/>
              <a:buNone/>
            </a:pPr>
            <a:r>
              <a:rPr lang="vi-VN" b="1" i="1" dirty="0">
                <a:solidFill>
                  <a:srgbClr val="0000FF"/>
                </a:solidFill>
                <a:latin typeface="#9Slide05 Phobia" panose="02000506000000020003" pitchFamily="2" charset="0"/>
              </a:rPr>
              <a:t>* </a:t>
            </a:r>
            <a:r>
              <a:rPr lang="vi-VN" b="1" i="1" dirty="0" smtClean="0">
                <a:solidFill>
                  <a:srgbClr val="0000FF"/>
                </a:solidFill>
                <a:latin typeface="#9Slide05 Phobia" panose="02000506000000020003" pitchFamily="2" charset="0"/>
              </a:rPr>
              <a:t>Bi</a:t>
            </a:r>
            <a:r>
              <a:rPr lang="en-US" b="1" i="1" dirty="0" smtClean="0">
                <a:solidFill>
                  <a:srgbClr val="0000FF"/>
                </a:solidFill>
                <a:latin typeface="#9Slide05 Phobia" panose="02000506000000020003" pitchFamily="2" charset="0"/>
              </a:rPr>
              <a:t>ể</a:t>
            </a:r>
            <a:r>
              <a:rPr lang="vi-VN" b="1" i="1" dirty="0" smtClean="0">
                <a:solidFill>
                  <a:srgbClr val="0000FF"/>
                </a:solidFill>
                <a:latin typeface="#9Slide05 Phobia" panose="02000506000000020003" pitchFamily="2" charset="0"/>
              </a:rPr>
              <a:t>u </a:t>
            </a:r>
            <a:r>
              <a:rPr lang="vi-VN" b="1" i="1" dirty="0">
                <a:solidFill>
                  <a:srgbClr val="0000FF"/>
                </a:solidFill>
                <a:latin typeface="#9Slide05 Phobia" panose="02000506000000020003" pitchFamily="2" charset="0"/>
              </a:rPr>
              <a:t>hiện của yêu thương con người</a:t>
            </a:r>
            <a:endParaRPr lang="en-US" b="1" dirty="0">
              <a:solidFill>
                <a:srgbClr val="0000FF"/>
              </a:solidFill>
              <a:latin typeface="#9Slide05 Phobia" panose="02000506000000020003" pitchFamily="2" charset="0"/>
            </a:endParaRPr>
          </a:p>
          <a:p>
            <a:pPr>
              <a:buFont typeface="Arial" panose="020B0604020202020204" pitchFamily="34" charset="0"/>
              <a:buNone/>
            </a:pPr>
            <a:r>
              <a:rPr lang="vi-VN" b="1" i="1" dirty="0">
                <a:solidFill>
                  <a:srgbClr val="0000FF"/>
                </a:solidFill>
                <a:latin typeface="#9Slide05 Phobia" panose="02000506000000020003" pitchFamily="2" charset="0"/>
              </a:rPr>
              <a:t>Yêu thương con người được </a:t>
            </a:r>
            <a:r>
              <a:rPr lang="vi-VN" b="1" i="1" dirty="0" smtClean="0">
                <a:solidFill>
                  <a:srgbClr val="0000FF"/>
                </a:solidFill>
                <a:latin typeface="#9Slide05 Phobia" panose="02000506000000020003" pitchFamily="2" charset="0"/>
              </a:rPr>
              <a:t>th</a:t>
            </a:r>
            <a:r>
              <a:rPr lang="en-US" b="1" i="1" dirty="0" smtClean="0">
                <a:solidFill>
                  <a:srgbClr val="0000FF"/>
                </a:solidFill>
                <a:latin typeface="#9Slide05 Phobia" panose="02000506000000020003" pitchFamily="2" charset="0"/>
              </a:rPr>
              <a:t>ể</a:t>
            </a:r>
            <a:r>
              <a:rPr lang="vi-VN" b="1" i="1" dirty="0" smtClean="0">
                <a:solidFill>
                  <a:srgbClr val="0000FF"/>
                </a:solidFill>
                <a:latin typeface="#9Slide05 Phobia" panose="02000506000000020003" pitchFamily="2" charset="0"/>
              </a:rPr>
              <a:t> </a:t>
            </a:r>
            <a:r>
              <a:rPr lang="vi-VN" b="1" i="1" dirty="0">
                <a:solidFill>
                  <a:srgbClr val="0000FF"/>
                </a:solidFill>
                <a:latin typeface="#9Slide05 Phobia" panose="02000506000000020003" pitchFamily="2" charset="0"/>
              </a:rPr>
              <a:t>hiện ngay </a:t>
            </a:r>
            <a:r>
              <a:rPr lang="en-US" b="1" i="1" dirty="0" smtClean="0">
                <a:solidFill>
                  <a:srgbClr val="0000FF"/>
                </a:solidFill>
                <a:latin typeface="#9Slide05 Phobia" panose="02000506000000020003" pitchFamily="2" charset="0"/>
              </a:rPr>
              <a:t>ở</a:t>
            </a:r>
            <a:r>
              <a:rPr lang="vi-VN" b="1" i="1" dirty="0" smtClean="0">
                <a:solidFill>
                  <a:srgbClr val="0000FF"/>
                </a:solidFill>
                <a:latin typeface="#9Slide05 Phobia" panose="02000506000000020003" pitchFamily="2" charset="0"/>
              </a:rPr>
              <a:t> </a:t>
            </a:r>
            <a:r>
              <a:rPr lang="vi-VN" b="1" i="1" dirty="0">
                <a:solidFill>
                  <a:srgbClr val="0000FF"/>
                </a:solidFill>
                <a:latin typeface="#9Slide05 Phobia" panose="02000506000000020003" pitchFamily="2" charset="0"/>
              </a:rPr>
              <a:t>những lời nói, việc </a:t>
            </a:r>
            <a:r>
              <a:rPr lang="en-US" b="1" i="1" dirty="0" smtClean="0">
                <a:solidFill>
                  <a:srgbClr val="0000FF"/>
                </a:solidFill>
                <a:latin typeface="#9Slide05 Phobia" panose="02000506000000020003" pitchFamily="2" charset="0"/>
              </a:rPr>
              <a:t>l</a:t>
            </a:r>
            <a:r>
              <a:rPr lang="vi-VN" b="1" i="1" dirty="0" smtClean="0">
                <a:solidFill>
                  <a:srgbClr val="0000FF"/>
                </a:solidFill>
                <a:latin typeface="#9Slide05 Phobia" panose="02000506000000020003" pitchFamily="2" charset="0"/>
              </a:rPr>
              <a:t>àm </a:t>
            </a:r>
            <a:r>
              <a:rPr lang="vi-VN" b="1" i="1" dirty="0">
                <a:solidFill>
                  <a:srgbClr val="0000FF"/>
                </a:solidFill>
                <a:latin typeface="#9Slide05 Phobia" panose="02000506000000020003" pitchFamily="2" charset="0"/>
              </a:rPr>
              <a:t>và thái độ </a:t>
            </a:r>
            <a:r>
              <a:rPr lang="vi-VN" b="1" i="1" dirty="0" smtClean="0">
                <a:solidFill>
                  <a:srgbClr val="0000FF"/>
                </a:solidFill>
                <a:latin typeface="#9Slide05 Phobia" panose="02000506000000020003" pitchFamily="2" charset="0"/>
              </a:rPr>
              <a:t>c</a:t>
            </a:r>
            <a:r>
              <a:rPr lang="en-US" b="1" i="1" dirty="0" err="1" smtClean="0">
                <a:solidFill>
                  <a:srgbClr val="0000FF"/>
                </a:solidFill>
                <a:latin typeface="#9Slide05 Phobia" panose="02000506000000020003" pitchFamily="2" charset="0"/>
              </a:rPr>
              <a:t>ủa</a:t>
            </a:r>
            <a:r>
              <a:rPr lang="vi-VN" b="1" i="1" dirty="0" smtClean="0">
                <a:solidFill>
                  <a:srgbClr val="0000FF"/>
                </a:solidFill>
                <a:latin typeface="#9Slide05 Phobia" panose="02000506000000020003" pitchFamily="2" charset="0"/>
              </a:rPr>
              <a:t> m</a:t>
            </a:r>
            <a:r>
              <a:rPr lang="en-US" b="1" i="1" dirty="0">
                <a:solidFill>
                  <a:srgbClr val="0000FF"/>
                </a:solidFill>
                <a:latin typeface="#9Slide05 Phobia" panose="02000506000000020003" pitchFamily="2" charset="0"/>
              </a:rPr>
              <a:t>ọ</a:t>
            </a:r>
            <a:r>
              <a:rPr lang="vi-VN" b="1" i="1" dirty="0" smtClean="0">
                <a:solidFill>
                  <a:srgbClr val="0000FF"/>
                </a:solidFill>
                <a:latin typeface="#9Slide05 Phobia" panose="02000506000000020003" pitchFamily="2" charset="0"/>
              </a:rPr>
              <a:t>i </a:t>
            </a:r>
            <a:r>
              <a:rPr lang="vi-VN" b="1" i="1" dirty="0">
                <a:solidFill>
                  <a:srgbClr val="0000FF"/>
                </a:solidFill>
                <a:latin typeface="#9Slide05 Phobia" panose="02000506000000020003" pitchFamily="2" charset="0"/>
              </a:rPr>
              <a:t>con người trong cuộc </a:t>
            </a:r>
            <a:r>
              <a:rPr lang="vi-VN" b="1" i="1" dirty="0" smtClean="0">
                <a:solidFill>
                  <a:srgbClr val="0000FF"/>
                </a:solidFill>
                <a:latin typeface="#9Slide05 Phobia" panose="02000506000000020003" pitchFamily="2" charset="0"/>
              </a:rPr>
              <a:t>s</a:t>
            </a:r>
            <a:r>
              <a:rPr lang="en-US" b="1" i="1" dirty="0" smtClean="0">
                <a:solidFill>
                  <a:srgbClr val="0000FF"/>
                </a:solidFill>
                <a:latin typeface="#9Slide05 Phobia" panose="02000506000000020003" pitchFamily="2" charset="0"/>
              </a:rPr>
              <a:t>ố</a:t>
            </a:r>
            <a:r>
              <a:rPr lang="vi-VN" b="1" i="1" dirty="0" smtClean="0">
                <a:solidFill>
                  <a:srgbClr val="0000FF"/>
                </a:solidFill>
                <a:latin typeface="#9Slide05 Phobia" panose="02000506000000020003" pitchFamily="2" charset="0"/>
              </a:rPr>
              <a:t>ng </a:t>
            </a:r>
            <a:r>
              <a:rPr lang="vi-VN" b="1" i="1" dirty="0">
                <a:solidFill>
                  <a:srgbClr val="0000FF"/>
                </a:solidFill>
                <a:latin typeface="#9Slide05 Phobia" panose="02000506000000020003" pitchFamily="2" charset="0"/>
              </a:rPr>
              <a:t>hàng ngày.</a:t>
            </a:r>
            <a:endParaRPr lang="en-US" b="1" dirty="0">
              <a:solidFill>
                <a:srgbClr val="0000FF"/>
              </a:solidFill>
              <a:latin typeface="#9Slide05 Phobia" panose="02000506000000020003" pitchFamily="2" charset="0"/>
            </a:endParaRPr>
          </a:p>
          <a:p>
            <a:pPr>
              <a:buFont typeface="Arial" panose="020B0604020202020204" pitchFamily="34" charset="0"/>
              <a:buNone/>
            </a:pPr>
            <a:r>
              <a:rPr lang="vi-VN" b="1" i="1" dirty="0">
                <a:solidFill>
                  <a:srgbClr val="0000FF"/>
                </a:solidFill>
                <a:latin typeface="#9Slide05 Phobia" panose="02000506000000020003" pitchFamily="2" charset="0"/>
              </a:rPr>
              <a:t>1. </a:t>
            </a:r>
            <a:r>
              <a:rPr lang="vi-VN" b="1" i="1" dirty="0" smtClean="0">
                <a:solidFill>
                  <a:srgbClr val="0000FF"/>
                </a:solidFill>
                <a:latin typeface="#9Slide05 Phobia" panose="02000506000000020003" pitchFamily="2" charset="0"/>
              </a:rPr>
              <a:t>Bi</a:t>
            </a:r>
            <a:r>
              <a:rPr lang="en-US" b="1" i="1" dirty="0" smtClean="0">
                <a:solidFill>
                  <a:srgbClr val="0000FF"/>
                </a:solidFill>
                <a:latin typeface="#9Slide05 Phobia" panose="02000506000000020003" pitchFamily="2" charset="0"/>
              </a:rPr>
              <a:t>ể</a:t>
            </a:r>
            <a:r>
              <a:rPr lang="vi-VN" b="1" i="1" dirty="0" smtClean="0">
                <a:solidFill>
                  <a:srgbClr val="0000FF"/>
                </a:solidFill>
                <a:latin typeface="#9Slide05 Phobia" panose="02000506000000020003" pitchFamily="2" charset="0"/>
              </a:rPr>
              <a:t>u </a:t>
            </a:r>
            <a:r>
              <a:rPr lang="vi-VN" b="1" i="1" dirty="0">
                <a:solidFill>
                  <a:srgbClr val="0000FF"/>
                </a:solidFill>
                <a:latin typeface="#9Slide05 Phobia" panose="02000506000000020003" pitchFamily="2" charset="0"/>
              </a:rPr>
              <a:t>hiện của yêu thương con người: Quan tâm, giúp </a:t>
            </a:r>
            <a:r>
              <a:rPr lang="vi-VN" b="1" i="1" dirty="0" smtClean="0">
                <a:solidFill>
                  <a:srgbClr val="0000FF"/>
                </a:solidFill>
                <a:latin typeface="#9Slide05 Phobia" panose="02000506000000020003" pitchFamily="2" charset="0"/>
              </a:rPr>
              <a:t>đ</a:t>
            </a:r>
            <a:r>
              <a:rPr lang="en-US" b="1" i="1" dirty="0" smtClean="0">
                <a:solidFill>
                  <a:srgbClr val="0000FF"/>
                </a:solidFill>
                <a:latin typeface="#9Slide05 Phobia" panose="02000506000000020003" pitchFamily="2" charset="0"/>
              </a:rPr>
              <a:t>ỡ</a:t>
            </a:r>
            <a:r>
              <a:rPr lang="vi-VN" b="1" i="1" dirty="0" smtClean="0">
                <a:solidFill>
                  <a:srgbClr val="0000FF"/>
                </a:solidFill>
                <a:latin typeface="#9Slide05 Phobia" panose="02000506000000020003" pitchFamily="2" charset="0"/>
              </a:rPr>
              <a:t> </a:t>
            </a:r>
            <a:r>
              <a:rPr lang="vi-VN" b="1" i="1" dirty="0">
                <a:solidFill>
                  <a:srgbClr val="0000FF"/>
                </a:solidFill>
                <a:latin typeface="#9Slide05 Phobia" panose="02000506000000020003" pitchFamily="2" charset="0"/>
              </a:rPr>
              <a:t>thông c</a:t>
            </a:r>
            <a:r>
              <a:rPr lang="en-US" b="1" i="1" dirty="0">
                <a:solidFill>
                  <a:srgbClr val="0000FF"/>
                </a:solidFill>
                <a:latin typeface="#9Slide05 Phobia" panose="02000506000000020003" pitchFamily="2" charset="0"/>
              </a:rPr>
              <a:t>ả</a:t>
            </a:r>
            <a:r>
              <a:rPr lang="vi-VN" b="1" i="1" dirty="0">
                <a:solidFill>
                  <a:srgbClr val="0000FF"/>
                </a:solidFill>
                <a:latin typeface="#9Slide05 Phobia" panose="02000506000000020003" pitchFamily="2" charset="0"/>
              </a:rPr>
              <a:t>m, sẻ </a:t>
            </a:r>
            <a:r>
              <a:rPr lang="vi-VN" b="1" i="1" dirty="0" smtClean="0">
                <a:solidFill>
                  <a:srgbClr val="0000FF"/>
                </a:solidFill>
                <a:latin typeface="#9Slide05 Phobia" panose="02000506000000020003" pitchFamily="2" charset="0"/>
              </a:rPr>
              <a:t>ch</a:t>
            </a:r>
            <a:r>
              <a:rPr lang="en-US" b="1" i="1" dirty="0" err="1" smtClean="0">
                <a:solidFill>
                  <a:srgbClr val="0000FF"/>
                </a:solidFill>
                <a:latin typeface="#9Slide05 Phobia" panose="02000506000000020003" pitchFamily="2" charset="0"/>
              </a:rPr>
              <a:t>ia</a:t>
            </a:r>
            <a:r>
              <a:rPr lang="en-US" b="1" i="1" dirty="0" smtClean="0">
                <a:solidFill>
                  <a:srgbClr val="0000FF"/>
                </a:solidFill>
                <a:latin typeface="#9Slide05 Phobia" panose="02000506000000020003" pitchFamily="2" charset="0"/>
              </a:rPr>
              <a:t>,</a:t>
            </a:r>
            <a:r>
              <a:rPr lang="vi-VN" b="1" i="1" dirty="0" smtClean="0">
                <a:solidFill>
                  <a:srgbClr val="0000FF"/>
                </a:solidFill>
                <a:latin typeface="#9Slide05 Phobia" panose="02000506000000020003" pitchFamily="2" charset="0"/>
              </a:rPr>
              <a:t> </a:t>
            </a:r>
            <a:r>
              <a:rPr lang="vi-VN" b="1" i="1" dirty="0">
                <a:solidFill>
                  <a:srgbClr val="0000FF"/>
                </a:solidFill>
                <a:latin typeface="#9Slide05 Phobia" panose="02000506000000020003" pitchFamily="2" charset="0"/>
              </a:rPr>
              <a:t>biết tha </a:t>
            </a:r>
            <a:r>
              <a:rPr lang="vi-VN" b="1" i="1" dirty="0" smtClean="0">
                <a:solidFill>
                  <a:srgbClr val="0000FF"/>
                </a:solidFill>
                <a:latin typeface="#9Slide05 Phobia" panose="02000506000000020003" pitchFamily="2" charset="0"/>
              </a:rPr>
              <a:t>th</a:t>
            </a:r>
            <a:r>
              <a:rPr lang="en-US" b="1" i="1" dirty="0" smtClean="0">
                <a:solidFill>
                  <a:srgbClr val="0000FF"/>
                </a:solidFill>
                <a:latin typeface="#9Slide05 Phobia" panose="02000506000000020003" pitchFamily="2" charset="0"/>
              </a:rPr>
              <a:t>ứ</a:t>
            </a:r>
            <a:r>
              <a:rPr lang="vi-VN" b="1" i="1" dirty="0" smtClean="0">
                <a:solidFill>
                  <a:srgbClr val="0000FF"/>
                </a:solidFill>
                <a:latin typeface="#9Slide05 Phobia" panose="02000506000000020003" pitchFamily="2" charset="0"/>
              </a:rPr>
              <a:t>, </a:t>
            </a:r>
            <a:r>
              <a:rPr lang="vi-VN" b="1" i="1" dirty="0">
                <a:solidFill>
                  <a:srgbClr val="0000FF"/>
                </a:solidFill>
                <a:latin typeface="#9Slide05 Phobia" panose="02000506000000020003" pitchFamily="2" charset="0"/>
              </a:rPr>
              <a:t>biết hi sinh vì người khác, ...</a:t>
            </a:r>
            <a:endParaRPr lang="en-US" b="1" dirty="0">
              <a:solidFill>
                <a:srgbClr val="0000FF"/>
              </a:solidFill>
              <a:latin typeface="#9Slide05 Phobia" panose="02000506000000020003" pitchFamily="2" charset="0"/>
            </a:endParaRPr>
          </a:p>
          <a:p>
            <a:pPr>
              <a:buFont typeface="Arial" panose="020B0604020202020204" pitchFamily="34" charset="0"/>
              <a:buNone/>
            </a:pPr>
            <a:r>
              <a:rPr lang="vi-VN" b="1" i="1" dirty="0">
                <a:solidFill>
                  <a:srgbClr val="0000FF"/>
                </a:solidFill>
                <a:latin typeface="#9Slide05 Phobia" panose="02000506000000020003" pitchFamily="2" charset="0"/>
              </a:rPr>
              <a:t>2. </a:t>
            </a:r>
            <a:r>
              <a:rPr lang="vi-VN" b="1" i="1" dirty="0" smtClean="0">
                <a:solidFill>
                  <a:srgbClr val="0000FF"/>
                </a:solidFill>
                <a:latin typeface="#9Slide05 Phobia" panose="02000506000000020003" pitchFamily="2" charset="0"/>
              </a:rPr>
              <a:t>Bi</a:t>
            </a:r>
            <a:r>
              <a:rPr lang="en-US" b="1" i="1" dirty="0" smtClean="0">
                <a:solidFill>
                  <a:srgbClr val="0000FF"/>
                </a:solidFill>
                <a:latin typeface="#9Slide05 Phobia" panose="02000506000000020003" pitchFamily="2" charset="0"/>
              </a:rPr>
              <a:t>ể</a:t>
            </a:r>
            <a:r>
              <a:rPr lang="vi-VN" b="1" i="1" dirty="0" smtClean="0">
                <a:solidFill>
                  <a:srgbClr val="0000FF"/>
                </a:solidFill>
                <a:latin typeface="#9Slide05 Phobia" panose="02000506000000020003" pitchFamily="2" charset="0"/>
              </a:rPr>
              <a:t>u </a:t>
            </a:r>
            <a:r>
              <a:rPr lang="vi-VN" b="1" i="1" dirty="0">
                <a:solidFill>
                  <a:srgbClr val="0000FF"/>
                </a:solidFill>
                <a:latin typeface="#9Slide05 Phobia" panose="02000506000000020003" pitchFamily="2" charset="0"/>
              </a:rPr>
              <a:t>hiện trái với yêu thương con người: </a:t>
            </a:r>
            <a:r>
              <a:rPr lang="vi-VN" b="1" i="1" dirty="0" smtClean="0">
                <a:solidFill>
                  <a:srgbClr val="0000FF"/>
                </a:solidFill>
                <a:latin typeface="#9Slide05 Phobia" panose="02000506000000020003" pitchFamily="2" charset="0"/>
              </a:rPr>
              <a:t>Nh</a:t>
            </a:r>
            <a:r>
              <a:rPr lang="en-US" b="1" i="1" dirty="0">
                <a:solidFill>
                  <a:srgbClr val="0000FF"/>
                </a:solidFill>
                <a:latin typeface="#9Slide05 Phobia" panose="02000506000000020003" pitchFamily="2" charset="0"/>
              </a:rPr>
              <a:t>ỏ</a:t>
            </a:r>
            <a:r>
              <a:rPr lang="vi-VN" b="1" i="1" dirty="0" smtClean="0">
                <a:solidFill>
                  <a:srgbClr val="0000FF"/>
                </a:solidFill>
                <a:latin typeface="#9Slide05 Phobia" panose="02000506000000020003" pitchFamily="2" charset="0"/>
              </a:rPr>
              <a:t> </a:t>
            </a:r>
            <a:r>
              <a:rPr lang="vi-VN" b="1" i="1" dirty="0">
                <a:solidFill>
                  <a:srgbClr val="0000FF"/>
                </a:solidFill>
                <a:latin typeface="#9Slide05 Phobia" panose="02000506000000020003" pitchFamily="2" charset="0"/>
              </a:rPr>
              <a:t>nhen, ích kỳ thờ ơ trước </a:t>
            </a:r>
            <a:r>
              <a:rPr lang="vi-VN" b="1" i="1" dirty="0" smtClean="0">
                <a:solidFill>
                  <a:srgbClr val="0000FF"/>
                </a:solidFill>
                <a:latin typeface="#9Slide05 Phobia" panose="02000506000000020003" pitchFamily="2" charset="0"/>
              </a:rPr>
              <a:t>nh</a:t>
            </a:r>
            <a:r>
              <a:rPr lang="en-US" b="1" i="1" dirty="0" smtClean="0">
                <a:solidFill>
                  <a:srgbClr val="0000FF"/>
                </a:solidFill>
                <a:latin typeface="#9Slide05 Phobia" panose="02000506000000020003" pitchFamily="2" charset="0"/>
              </a:rPr>
              <a:t>ữ</a:t>
            </a:r>
            <a:r>
              <a:rPr lang="vi-VN" b="1" i="1" dirty="0" smtClean="0">
                <a:solidFill>
                  <a:srgbClr val="0000FF"/>
                </a:solidFill>
                <a:latin typeface="#9Slide05 Phobia" panose="02000506000000020003" pitchFamily="2" charset="0"/>
              </a:rPr>
              <a:t>ng </a:t>
            </a:r>
            <a:r>
              <a:rPr lang="vi-VN" b="1" i="1" dirty="0">
                <a:solidFill>
                  <a:srgbClr val="0000FF"/>
                </a:solidFill>
                <a:latin typeface="#9Slide05 Phobia" panose="02000506000000020003" pitchFamily="2" charset="0"/>
              </a:rPr>
              <a:t>khó khăn và đau </a:t>
            </a:r>
            <a:r>
              <a:rPr lang="vi-VN" b="1" i="1" dirty="0" smtClean="0">
                <a:solidFill>
                  <a:srgbClr val="0000FF"/>
                </a:solidFill>
                <a:latin typeface="#9Slide05 Phobia" panose="02000506000000020003" pitchFamily="2" charset="0"/>
              </a:rPr>
              <a:t>kh</a:t>
            </a:r>
            <a:r>
              <a:rPr lang="en-US" b="1" i="1" dirty="0" smtClean="0">
                <a:solidFill>
                  <a:srgbClr val="0000FF"/>
                </a:solidFill>
                <a:latin typeface="#9Slide05 Phobia" panose="02000506000000020003" pitchFamily="2" charset="0"/>
              </a:rPr>
              <a:t>ổ</a:t>
            </a:r>
            <a:r>
              <a:rPr lang="vi-VN" b="1" i="1" dirty="0" smtClean="0">
                <a:solidFill>
                  <a:srgbClr val="0000FF"/>
                </a:solidFill>
                <a:latin typeface="#9Slide05 Phobia" panose="02000506000000020003" pitchFamily="2" charset="0"/>
              </a:rPr>
              <a:t> </a:t>
            </a:r>
            <a:r>
              <a:rPr lang="vi-VN" b="1" i="1" dirty="0">
                <a:solidFill>
                  <a:srgbClr val="0000FF"/>
                </a:solidFill>
                <a:latin typeface="#9Slide05 Phobia" panose="02000506000000020003" pitchFamily="2" charset="0"/>
              </a:rPr>
              <a:t>của người khác, bao che cho điều xấu, </a:t>
            </a:r>
            <a:r>
              <a:rPr lang="vi-VN" b="1" i="1" dirty="0" smtClean="0">
                <a:solidFill>
                  <a:srgbClr val="0000FF"/>
                </a:solidFill>
                <a:latin typeface="#9Slide05 Phobia" panose="02000506000000020003" pitchFamily="2" charset="0"/>
              </a:rPr>
              <a:t>v</a:t>
            </a:r>
            <a:r>
              <a:rPr lang="en-US" b="1" i="1" dirty="0">
                <a:solidFill>
                  <a:srgbClr val="0000FF"/>
                </a:solidFill>
                <a:latin typeface="#9Slide05 Phobia" panose="02000506000000020003" pitchFamily="2" charset="0"/>
              </a:rPr>
              <a:t>ô</a:t>
            </a:r>
            <a:r>
              <a:rPr lang="vi-VN" b="1" i="1" dirty="0" smtClean="0">
                <a:solidFill>
                  <a:srgbClr val="0000FF"/>
                </a:solidFill>
                <a:latin typeface="#9Slide05 Phobia" panose="02000506000000020003" pitchFamily="2" charset="0"/>
              </a:rPr>
              <a:t> c</a:t>
            </a:r>
            <a:r>
              <a:rPr lang="en-US" b="1" i="1" dirty="0">
                <a:solidFill>
                  <a:srgbClr val="0000FF"/>
                </a:solidFill>
                <a:latin typeface="#9Slide05 Phobia" panose="02000506000000020003" pitchFamily="2" charset="0"/>
              </a:rPr>
              <a:t>ả</a:t>
            </a:r>
            <a:r>
              <a:rPr lang="vi-VN" b="1" i="1" dirty="0" smtClean="0">
                <a:solidFill>
                  <a:srgbClr val="0000FF"/>
                </a:solidFill>
                <a:latin typeface="#9Slide05 Phobia" panose="02000506000000020003" pitchFamily="2" charset="0"/>
              </a:rPr>
              <a:t>m</a:t>
            </a:r>
            <a:r>
              <a:rPr lang="vi-VN" b="1" i="1" dirty="0">
                <a:solidFill>
                  <a:srgbClr val="0000FF"/>
                </a:solidFill>
                <a:latin typeface="#9Slide05 Phobia" panose="02000506000000020003" pitchFamily="2" charset="0"/>
              </a:rPr>
              <a:t>, </a:t>
            </a:r>
            <a:r>
              <a:rPr lang="vi-VN" b="1" i="1" dirty="0" smtClean="0">
                <a:solidFill>
                  <a:srgbClr val="0000FF"/>
                </a:solidFill>
                <a:latin typeface="#9Slide05 Phobia" panose="02000506000000020003" pitchFamily="2" charset="0"/>
              </a:rPr>
              <a:t>v</a:t>
            </a:r>
            <a:r>
              <a:rPr lang="en-US" b="1" i="1" dirty="0">
                <a:solidFill>
                  <a:srgbClr val="0000FF"/>
                </a:solidFill>
                <a:latin typeface="#9Slide05 Phobia" panose="02000506000000020003" pitchFamily="2" charset="0"/>
              </a:rPr>
              <a:t>ụ</a:t>
            </a:r>
            <a:r>
              <a:rPr lang="vi-VN" b="1" i="1" dirty="0" smtClean="0">
                <a:solidFill>
                  <a:srgbClr val="0000FF"/>
                </a:solidFill>
                <a:latin typeface="#9Slide05 Phobia" panose="02000506000000020003" pitchFamily="2" charset="0"/>
              </a:rPr>
              <a:t> l</a:t>
            </a:r>
            <a:r>
              <a:rPr lang="en-US" b="1" i="1" dirty="0" err="1" smtClean="0">
                <a:solidFill>
                  <a:srgbClr val="0000FF"/>
                </a:solidFill>
                <a:latin typeface="#9Slide05 Phobia" panose="02000506000000020003" pitchFamily="2" charset="0"/>
              </a:rPr>
              <a:t>ợi</a:t>
            </a:r>
            <a:r>
              <a:rPr lang="vi-VN" b="1" i="1" dirty="0" smtClean="0">
                <a:solidFill>
                  <a:srgbClr val="0000FF"/>
                </a:solidFill>
                <a:latin typeface="#9Slide05 Phobia" panose="02000506000000020003" pitchFamily="2" charset="0"/>
              </a:rPr>
              <a:t> </a:t>
            </a:r>
            <a:r>
              <a:rPr lang="vi-VN" b="1" i="1" dirty="0">
                <a:solidFill>
                  <a:srgbClr val="0000FF"/>
                </a:solidFill>
                <a:latin typeface="#9Slide05 Phobia" panose="02000506000000020003" pitchFamily="2" charset="0"/>
              </a:rPr>
              <a:t>cá nhân, đánh đập, </a:t>
            </a:r>
            <a:r>
              <a:rPr lang="vi-VN" b="1" i="1" dirty="0" smtClean="0">
                <a:solidFill>
                  <a:srgbClr val="0000FF"/>
                </a:solidFill>
                <a:latin typeface="#9Slide05 Phobia" panose="02000506000000020003" pitchFamily="2" charset="0"/>
              </a:rPr>
              <a:t>s</a:t>
            </a:r>
            <a:r>
              <a:rPr lang="en-US" b="1" i="1" dirty="0">
                <a:solidFill>
                  <a:srgbClr val="0000FF"/>
                </a:solidFill>
                <a:latin typeface="#9Slide05 Phobia" panose="02000506000000020003" pitchFamily="2" charset="0"/>
              </a:rPr>
              <a:t>ỉ</a:t>
            </a:r>
            <a:r>
              <a:rPr lang="vi-VN" b="1" i="1" dirty="0" smtClean="0">
                <a:solidFill>
                  <a:srgbClr val="0000FF"/>
                </a:solidFill>
                <a:latin typeface="#9Slide05 Phobia" panose="02000506000000020003" pitchFamily="2" charset="0"/>
              </a:rPr>
              <a:t> </a:t>
            </a:r>
            <a:r>
              <a:rPr lang="vi-VN" b="1" i="1" dirty="0">
                <a:solidFill>
                  <a:srgbClr val="0000FF"/>
                </a:solidFill>
                <a:latin typeface="#9Slide05 Phobia" panose="02000506000000020003" pitchFamily="2" charset="0"/>
              </a:rPr>
              <a:t>nhục người khác.</a:t>
            </a:r>
            <a:endParaRPr lang="en-US" b="1" dirty="0">
              <a:solidFill>
                <a:srgbClr val="0000FF"/>
              </a:solidFill>
              <a:latin typeface="#9Slide05 Phobia" panose="02000506000000020003" pitchFamily="2" charset="0"/>
            </a:endParaRPr>
          </a:p>
        </p:txBody>
      </p:sp>
      <p:pic>
        <p:nvPicPr>
          <p:cNvPr id="12" name="图片 8" descr="6fc417983c9675ce1b60e983870aeb8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48649" y="5359808"/>
            <a:ext cx="1510109" cy="1290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6"/>
          <a:stretch>
            <a:fillRect/>
          </a:stretch>
        </p:blipFill>
        <p:spPr>
          <a:xfrm>
            <a:off x="10936762" y="0"/>
            <a:ext cx="1255238" cy="937524"/>
          </a:xfrm>
          <a:prstGeom prst="rect">
            <a:avLst/>
          </a:prstGeom>
        </p:spPr>
      </p:pic>
    </p:spTree>
    <p:extLst>
      <p:ext uri="{BB962C8B-B14F-4D97-AF65-F5344CB8AC3E}">
        <p14:creationId xmlns:p14="http://schemas.microsoft.com/office/powerpoint/2010/main" val="157726992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par>
                                <p:cTn id="8" presetID="53"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1000" fill="hold"/>
                                        <p:tgtEl>
                                          <p:spTgt spid="14"/>
                                        </p:tgtEl>
                                        <p:attrNameLst>
                                          <p:attrName>ppt_w</p:attrName>
                                        </p:attrNameLst>
                                      </p:cBhvr>
                                      <p:tavLst>
                                        <p:tav tm="0">
                                          <p:val>
                                            <p:fltVal val="0"/>
                                          </p:val>
                                        </p:tav>
                                        <p:tav tm="100000">
                                          <p:val>
                                            <p:strVal val="#ppt_w"/>
                                          </p:val>
                                        </p:tav>
                                      </p:tavLst>
                                    </p:anim>
                                    <p:anim calcmode="lin" valueType="num">
                                      <p:cBhvr>
                                        <p:cTn id="11" dur="1000" fill="hold"/>
                                        <p:tgtEl>
                                          <p:spTgt spid="14"/>
                                        </p:tgtEl>
                                        <p:attrNameLst>
                                          <p:attrName>ppt_h</p:attrName>
                                        </p:attrNameLst>
                                      </p:cBhvr>
                                      <p:tavLst>
                                        <p:tav tm="0">
                                          <p:val>
                                            <p:fltVal val="0"/>
                                          </p:val>
                                        </p:tav>
                                        <p:tav tm="100000">
                                          <p:val>
                                            <p:strVal val="#ppt_h"/>
                                          </p:val>
                                        </p:tav>
                                      </p:tavLst>
                                    </p:anim>
                                    <p:animEffect transition="in" filter="fade">
                                      <p:cBhvr>
                                        <p:cTn id="12" dur="1000"/>
                                        <p:tgtEl>
                                          <p:spTgt spid="14"/>
                                        </p:tgtEl>
                                      </p:cBhvr>
                                    </p:animEffect>
                                  </p:childTnLst>
                                </p:cTn>
                              </p:par>
                            </p:childTnLst>
                          </p:cTn>
                        </p:par>
                        <p:par>
                          <p:cTn id="13" fill="hold">
                            <p:stCondLst>
                              <p:cond delay="2000"/>
                            </p:stCondLst>
                            <p:childTnLst>
                              <p:par>
                                <p:cTn id="14" presetID="37"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anim calcmode="lin" valueType="num">
                                      <p:cBhvr>
                                        <p:cTn id="17" dur="1000" fill="hold"/>
                                        <p:tgtEl>
                                          <p:spTgt spid="12"/>
                                        </p:tgtEl>
                                        <p:attrNameLst>
                                          <p:attrName>ppt_x</p:attrName>
                                        </p:attrNameLst>
                                      </p:cBhvr>
                                      <p:tavLst>
                                        <p:tav tm="0">
                                          <p:val>
                                            <p:strVal val="#ppt_x"/>
                                          </p:val>
                                        </p:tav>
                                        <p:tav tm="100000">
                                          <p:val>
                                            <p:strVal val="#ppt_x"/>
                                          </p:val>
                                        </p:tav>
                                      </p:tavLst>
                                    </p:anim>
                                    <p:anim calcmode="lin" valueType="num">
                                      <p:cBhvr>
                                        <p:cTn id="18" dur="900" decel="100000" fill="hold"/>
                                        <p:tgtEl>
                                          <p:spTgt spid="12"/>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915454" y="441228"/>
            <a:ext cx="10174557" cy="5650496"/>
            <a:chOff x="676916" y="624234"/>
            <a:chExt cx="10174557" cy="5650496"/>
          </a:xfrm>
        </p:grpSpPr>
        <p:pic>
          <p:nvPicPr>
            <p:cNvPr id="6" name="Picture 5">
              <a:extLst>
                <a:ext uri="{FF2B5EF4-FFF2-40B4-BE49-F238E27FC236}">
                  <a16:creationId xmlns:a16="http://schemas.microsoft.com/office/drawing/2014/main" xmlns="" id="{D0BB1765-7606-44FC-8D0A-725A20694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834887" y="879342"/>
              <a:ext cx="10016586" cy="4595667"/>
            </a:xfrm>
            <a:prstGeom prst="rect">
              <a:avLst/>
            </a:prstGeom>
            <a:blipFill>
              <a:blip r:embed="rId4">
                <a:alphaModFix amt="1000"/>
              </a:blip>
              <a:stretch>
                <a:fillRect/>
              </a:stretch>
            </a:blipFill>
            <a:ln>
              <a:noFill/>
            </a:ln>
            <a:extLst/>
          </p:spPr>
        </p:pic>
        <p:sp>
          <p:nvSpPr>
            <p:cNvPr id="9" name="Rectangle 1"/>
            <p:cNvSpPr>
              <a:spLocks noChangeArrowheads="1"/>
            </p:cNvSpPr>
            <p:nvPr/>
          </p:nvSpPr>
          <p:spPr bwMode="auto">
            <a:xfrm>
              <a:off x="1258342" y="5259067"/>
              <a:ext cx="4867651"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3000" b="1" dirty="0" err="1" smtClean="0">
                  <a:solidFill>
                    <a:srgbClr val="FF0000"/>
                  </a:solidFill>
                  <a:latin typeface="SVN-Very Berry" panose="00000500000000000000" pitchFamily="2" charset="0"/>
                  <a:ea typeface="Calibri" pitchFamily="34" charset="0"/>
                  <a:cs typeface="Times New Roman" pitchFamily="18" charset="0"/>
                  <a:sym typeface="Wingdings" pitchFamily="2" charset="2"/>
                </a:rPr>
                <a:t>Vũ</a:t>
              </a:r>
              <a:r>
                <a:rPr lang="en-US" sz="3000" b="1" dirty="0" smtClean="0">
                  <a:solidFill>
                    <a:srgbClr val="FF0000"/>
                  </a:solidFill>
                  <a:latin typeface="SVN-Very Berry" panose="00000500000000000000" pitchFamily="2" charset="0"/>
                  <a:ea typeface="Calibri" pitchFamily="34" charset="0"/>
                  <a:cs typeface="Times New Roman" pitchFamily="18" charset="0"/>
                  <a:sym typeface="Wingdings" pitchFamily="2" charset="2"/>
                </a:rPr>
                <a:t> </a:t>
              </a:r>
              <a:r>
                <a:rPr lang="en-US" sz="3000" b="1" dirty="0" err="1" smtClean="0">
                  <a:solidFill>
                    <a:srgbClr val="FF0000"/>
                  </a:solidFill>
                  <a:latin typeface="SVN-Very Berry" panose="00000500000000000000" pitchFamily="2" charset="0"/>
                  <a:ea typeface="Calibri" pitchFamily="34" charset="0"/>
                  <a:cs typeface="Times New Roman" pitchFamily="18" charset="0"/>
                  <a:sym typeface="Wingdings" pitchFamily="2" charset="2"/>
                </a:rPr>
                <a:t>Thị</a:t>
              </a:r>
              <a:r>
                <a:rPr lang="en-US" sz="3000" b="1" dirty="0" smtClean="0">
                  <a:solidFill>
                    <a:srgbClr val="FF0000"/>
                  </a:solidFill>
                  <a:latin typeface="SVN-Very Berry" panose="00000500000000000000" pitchFamily="2" charset="0"/>
                  <a:ea typeface="Calibri" pitchFamily="34" charset="0"/>
                  <a:cs typeface="Times New Roman" pitchFamily="18" charset="0"/>
                  <a:sym typeface="Wingdings" pitchFamily="2" charset="2"/>
                </a:rPr>
                <a:t> </a:t>
              </a:r>
              <a:r>
                <a:rPr lang="en-US" sz="3000" b="1" dirty="0" err="1" smtClean="0">
                  <a:solidFill>
                    <a:srgbClr val="FF0000"/>
                  </a:solidFill>
                  <a:latin typeface="SVN-Very Berry" panose="00000500000000000000" pitchFamily="2" charset="0"/>
                  <a:ea typeface="Calibri" pitchFamily="34" charset="0"/>
                  <a:cs typeface="Times New Roman" pitchFamily="18" charset="0"/>
                  <a:sym typeface="Wingdings" pitchFamily="2" charset="2"/>
                </a:rPr>
                <a:t>Ánh</a:t>
              </a:r>
              <a:r>
                <a:rPr lang="en-US" sz="3000" b="1" dirty="0" smtClean="0">
                  <a:solidFill>
                    <a:srgbClr val="FF0000"/>
                  </a:solidFill>
                  <a:latin typeface="SVN-Very Berry" panose="00000500000000000000" pitchFamily="2" charset="0"/>
                  <a:ea typeface="Calibri" pitchFamily="34" charset="0"/>
                  <a:cs typeface="Times New Roman" pitchFamily="18" charset="0"/>
                  <a:sym typeface="Wingdings" pitchFamily="2" charset="2"/>
                </a:rPr>
                <a:t> </a:t>
              </a:r>
              <a:r>
                <a:rPr lang="en-US" sz="3000" b="1" dirty="0" err="1" smtClean="0">
                  <a:solidFill>
                    <a:srgbClr val="FF0000"/>
                  </a:solidFill>
                  <a:latin typeface="SVN-Very Berry" panose="00000500000000000000" pitchFamily="2" charset="0"/>
                  <a:ea typeface="Calibri" pitchFamily="34" charset="0"/>
                  <a:cs typeface="Times New Roman" pitchFamily="18" charset="0"/>
                  <a:sym typeface="Wingdings" pitchFamily="2" charset="2"/>
                </a:rPr>
                <a:t>Tuyết</a:t>
              </a:r>
              <a:endParaRPr lang="en-US" sz="3000" b="1" dirty="0">
                <a:solidFill>
                  <a:srgbClr val="FF0000"/>
                </a:solidFill>
                <a:latin typeface="SVN-Very Berry" panose="00000500000000000000" pitchFamily="2" charset="0"/>
                <a:ea typeface="Calibri" pitchFamily="34" charset="0"/>
                <a:cs typeface="Times New Roman" pitchFamily="18" charset="0"/>
                <a:sym typeface="Wingdings" pitchFamily="2" charset="2"/>
              </a:endParaRPr>
            </a:p>
            <a:p>
              <a:pPr algn="ctr" eaLnBrk="0" fontAlgn="base" hangingPunct="0">
                <a:spcBef>
                  <a:spcPct val="0"/>
                </a:spcBef>
                <a:spcAft>
                  <a:spcPct val="0"/>
                </a:spcAft>
              </a:pPr>
              <a:r>
                <a:rPr lang="en-US" sz="3000" dirty="0" smtClean="0">
                  <a:solidFill>
                    <a:srgbClr val="FF0000"/>
                  </a:solidFill>
                  <a:latin typeface="SVN-Very Berry" panose="00000500000000000000" pitchFamily="2" charset="0"/>
                  <a:ea typeface="Calibri" pitchFamily="34" charset="0"/>
                  <a:cs typeface="Times New Roman" pitchFamily="18" charset="0"/>
                  <a:sym typeface="Wingdings" pitchFamily="2" charset="2"/>
                </a:rPr>
                <a:t>THCS </a:t>
              </a:r>
              <a:r>
                <a:rPr lang="en-US" sz="3000" dirty="0" err="1" smtClean="0">
                  <a:solidFill>
                    <a:srgbClr val="FF0000"/>
                  </a:solidFill>
                  <a:latin typeface="SVN-Very Berry" panose="00000500000000000000" pitchFamily="2" charset="0"/>
                  <a:ea typeface="Calibri" pitchFamily="34" charset="0"/>
                  <a:cs typeface="Times New Roman" pitchFamily="18" charset="0"/>
                  <a:sym typeface="Wingdings" pitchFamily="2" charset="2"/>
                </a:rPr>
                <a:t>Tô</a:t>
              </a:r>
              <a:r>
                <a:rPr lang="en-US" sz="3000" dirty="0" smtClean="0">
                  <a:solidFill>
                    <a:srgbClr val="FF0000"/>
                  </a:solidFill>
                  <a:latin typeface="SVN-Very Berry" panose="00000500000000000000" pitchFamily="2" charset="0"/>
                  <a:ea typeface="Calibri" pitchFamily="34" charset="0"/>
                  <a:cs typeface="Times New Roman" pitchFamily="18" charset="0"/>
                  <a:sym typeface="Wingdings" pitchFamily="2" charset="2"/>
                </a:rPr>
                <a:t> </a:t>
              </a:r>
              <a:r>
                <a:rPr lang="en-US" sz="3000" dirty="0" err="1" smtClean="0">
                  <a:solidFill>
                    <a:srgbClr val="FF0000"/>
                  </a:solidFill>
                  <a:latin typeface="SVN-Very Berry" panose="00000500000000000000" pitchFamily="2" charset="0"/>
                  <a:ea typeface="Calibri" pitchFamily="34" charset="0"/>
                  <a:cs typeface="Times New Roman" pitchFamily="18" charset="0"/>
                  <a:sym typeface="Wingdings" pitchFamily="2" charset="2"/>
                </a:rPr>
                <a:t>Hiệu-Lê</a:t>
              </a:r>
              <a:r>
                <a:rPr lang="en-US" sz="3000" dirty="0" smtClean="0">
                  <a:solidFill>
                    <a:srgbClr val="FF0000"/>
                  </a:solidFill>
                  <a:latin typeface="SVN-Very Berry" panose="00000500000000000000" pitchFamily="2" charset="0"/>
                  <a:ea typeface="Calibri" pitchFamily="34" charset="0"/>
                  <a:cs typeface="Times New Roman" pitchFamily="18" charset="0"/>
                  <a:sym typeface="Wingdings" pitchFamily="2" charset="2"/>
                </a:rPr>
                <a:t> </a:t>
              </a:r>
              <a:r>
                <a:rPr lang="en-US" sz="3000" dirty="0" err="1" smtClean="0">
                  <a:solidFill>
                    <a:srgbClr val="FF0000"/>
                  </a:solidFill>
                  <a:latin typeface="SVN-Very Berry" panose="00000500000000000000" pitchFamily="2" charset="0"/>
                  <a:ea typeface="Calibri" pitchFamily="34" charset="0"/>
                  <a:cs typeface="Times New Roman" pitchFamily="18" charset="0"/>
                  <a:sym typeface="Wingdings" pitchFamily="2" charset="2"/>
                </a:rPr>
                <a:t>Chân-Hải</a:t>
              </a:r>
              <a:r>
                <a:rPr lang="en-US" sz="3000" dirty="0" smtClean="0">
                  <a:solidFill>
                    <a:srgbClr val="FF0000"/>
                  </a:solidFill>
                  <a:latin typeface="SVN-Very Berry" panose="00000500000000000000" pitchFamily="2" charset="0"/>
                  <a:ea typeface="Calibri" pitchFamily="34" charset="0"/>
                  <a:cs typeface="Times New Roman" pitchFamily="18" charset="0"/>
                  <a:sym typeface="Wingdings" pitchFamily="2" charset="2"/>
                </a:rPr>
                <a:t> </a:t>
              </a:r>
              <a:r>
                <a:rPr lang="en-US" sz="3000" dirty="0" err="1" smtClean="0">
                  <a:solidFill>
                    <a:srgbClr val="FF0000"/>
                  </a:solidFill>
                  <a:latin typeface="SVN-Very Berry" panose="00000500000000000000" pitchFamily="2" charset="0"/>
                  <a:ea typeface="Calibri" pitchFamily="34" charset="0"/>
                  <a:cs typeface="Times New Roman" pitchFamily="18" charset="0"/>
                  <a:sym typeface="Wingdings" pitchFamily="2" charset="2"/>
                </a:rPr>
                <a:t>Phòng</a:t>
              </a:r>
              <a:endParaRPr lang="en-US" sz="3000" dirty="0" smtClean="0">
                <a:solidFill>
                  <a:srgbClr val="FF0000"/>
                </a:solidFill>
                <a:latin typeface="SVN-Very Berry" panose="00000500000000000000" pitchFamily="2" charset="0"/>
                <a:ea typeface="Calibri" pitchFamily="34" charset="0"/>
                <a:cs typeface="Times New Roman" pitchFamily="18" charset="0"/>
              </a:endParaRPr>
            </a:p>
          </p:txBody>
        </p:sp>
      </p:grpSp>
      <p:pic>
        <p:nvPicPr>
          <p:cNvPr id="10" name="Picture 9" descr="IMG_1582517675295_1582518075254">
            <a:extLst>
              <a:ext uri="{FF2B5EF4-FFF2-40B4-BE49-F238E27FC236}"/>
            </a:extLst>
          </p:cNvPr>
          <p:cNvPicPr>
            <a:picLocks noGrp="1" noChangeAspect="1"/>
          </p:cNvPicPr>
          <p:nvPr isPhoto="1"/>
        </p:nvPicPr>
        <p:blipFill>
          <a:blip r:embed="rId5" cstate="print">
            <a:lum bright="-6000"/>
            <a:extLst>
              <a:ext uri="{28A0092B-C50C-407E-A947-70E740481C1C}">
                <a14:useLocalDpi xmlns:a14="http://schemas.microsoft.com/office/drawing/2010/main" val="0"/>
              </a:ext>
            </a:extLst>
          </a:blip>
          <a:stretch>
            <a:fillRect/>
          </a:stretch>
        </p:blipFill>
        <p:spPr>
          <a:xfrm>
            <a:off x="178174" y="81467"/>
            <a:ext cx="1660690" cy="151266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sp>
        <p:nvSpPr>
          <p:cNvPr id="11" name="Rectangle 10"/>
          <p:cNvSpPr/>
          <p:nvPr/>
        </p:nvSpPr>
        <p:spPr>
          <a:xfrm>
            <a:off x="3131110" y="2712684"/>
            <a:ext cx="6035040" cy="729430"/>
          </a:xfrm>
          <a:prstGeom prst="rect">
            <a:avLst/>
          </a:prstGeom>
        </p:spPr>
        <p:txBody>
          <a:bodyPr wrap="square">
            <a:spAutoFit/>
          </a:bodyPr>
          <a:lstStyle/>
          <a:p>
            <a:pPr>
              <a:lnSpc>
                <a:spcPct val="115000"/>
              </a:lnSpc>
              <a:spcAft>
                <a:spcPts val="500"/>
              </a:spcAft>
              <a:buClr>
                <a:srgbClr val="000000"/>
              </a:buClr>
              <a:buSzPts val="1200"/>
              <a:tabLst>
                <a:tab pos="252730" algn="l"/>
              </a:tabLst>
            </a:pPr>
            <a:r>
              <a:rPr lang="en-US" sz="3600" b="1" dirty="0" smtClean="0">
                <a:solidFill>
                  <a:srgbClr val="FF0000"/>
                </a:solidFill>
                <a:latin typeface="#9Slide06 SVNSlow Attack" pitchFamily="2" charset="0"/>
                <a:ea typeface="Arial" panose="020B0604020202020204" pitchFamily="34" charset="0"/>
                <a:cs typeface="Arial" panose="020B0604020202020204" pitchFamily="34" charset="0"/>
              </a:rPr>
              <a:t>3. </a:t>
            </a:r>
            <a:r>
              <a:rPr lang="en-US" sz="3600" b="1" dirty="0" err="1" smtClean="0">
                <a:solidFill>
                  <a:srgbClr val="FF0000"/>
                </a:solidFill>
                <a:latin typeface="#9Slide06 SVNSlow Attack" pitchFamily="2" charset="0"/>
                <a:ea typeface="Arial" panose="020B0604020202020204" pitchFamily="34" charset="0"/>
                <a:cs typeface="Arial" panose="020B0604020202020204" pitchFamily="34" charset="0"/>
              </a:rPr>
              <a:t>Giá</a:t>
            </a:r>
            <a:r>
              <a:rPr lang="en-US" sz="3600" b="1" dirty="0" smtClean="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smtClean="0">
                <a:solidFill>
                  <a:srgbClr val="FF0000"/>
                </a:solidFill>
                <a:latin typeface="#9Slide06 SVNSlow Attack" pitchFamily="2" charset="0"/>
                <a:ea typeface="Arial" panose="020B0604020202020204" pitchFamily="34" charset="0"/>
                <a:cs typeface="Arial" panose="020B0604020202020204" pitchFamily="34" charset="0"/>
              </a:rPr>
              <a:t>trị</a:t>
            </a:r>
            <a:r>
              <a:rPr lang="en-US" sz="3600" b="1" dirty="0" smtClean="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smtClean="0">
                <a:solidFill>
                  <a:srgbClr val="FF0000"/>
                </a:solidFill>
                <a:latin typeface="#9Slide06 SVNSlow Attack" pitchFamily="2" charset="0"/>
                <a:ea typeface="Arial" panose="020B0604020202020204" pitchFamily="34" charset="0"/>
                <a:cs typeface="Arial" panose="020B0604020202020204" pitchFamily="34" charset="0"/>
              </a:rPr>
              <a:t>của</a:t>
            </a:r>
            <a:r>
              <a:rPr lang="en-US" sz="3600" b="1" dirty="0" smtClean="0">
                <a:solidFill>
                  <a:srgbClr val="FF0000"/>
                </a:solidFill>
                <a:latin typeface="#9Slide06 SVNSlow Attack" pitchFamily="2" charset="0"/>
                <a:ea typeface="Arial" panose="020B0604020202020204" pitchFamily="34" charset="0"/>
                <a:cs typeface="Arial" panose="020B0604020202020204" pitchFamily="34" charset="0"/>
              </a:rPr>
              <a:t> y</a:t>
            </a:r>
            <a:r>
              <a:rPr lang="vi-VN" sz="3600" b="1" dirty="0" smtClean="0">
                <a:solidFill>
                  <a:srgbClr val="FF0000"/>
                </a:solidFill>
                <a:latin typeface="#9Slide06 SVNSlow Attack" pitchFamily="2" charset="0"/>
                <a:ea typeface="Arial" panose="020B0604020202020204" pitchFamily="34" charset="0"/>
                <a:cs typeface="Arial" panose="020B0604020202020204" pitchFamily="34" charset="0"/>
              </a:rPr>
              <a:t>êu </a:t>
            </a:r>
            <a:r>
              <a:rPr lang="vi-VN" sz="3600" b="1" dirty="0">
                <a:solidFill>
                  <a:srgbClr val="FF0000"/>
                </a:solidFill>
                <a:latin typeface="#9Slide06 SVNSlow Attack" pitchFamily="2" charset="0"/>
                <a:ea typeface="Arial" panose="020B0604020202020204" pitchFamily="34" charset="0"/>
                <a:cs typeface="Arial" panose="020B0604020202020204" pitchFamily="34" charset="0"/>
              </a:rPr>
              <a:t>thương con người </a:t>
            </a:r>
            <a:endParaRPr lang="en-US" sz="3600" b="1" dirty="0" smtClean="0">
              <a:solidFill>
                <a:srgbClr val="FF0000"/>
              </a:solidFill>
              <a:latin typeface="#9Slide06 SVNSlow Attack" pitchFamily="2" charset="0"/>
              <a:ea typeface="Arial" panose="020B0604020202020204" pitchFamily="34" charset="0"/>
              <a:cs typeface="Arial" panose="020B0604020202020204" pitchFamily="34" charset="0"/>
            </a:endParaRPr>
          </a:p>
        </p:txBody>
      </p:sp>
      <p:pic>
        <p:nvPicPr>
          <p:cNvPr id="14" name="Shape 1"/>
          <p:cNvPicPr/>
          <p:nvPr/>
        </p:nvPicPr>
        <p:blipFill>
          <a:blip r:embed="rId6"/>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14253836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hoasengroup.vn/Content/Uploads/images/6_TRUYEN_THONG/6_2_TAI_TRO/HOAT_DONG_CONG_DONG/CAP_LA_YEU_THUONG/2_Cap%20la%20yeu%20thuo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744" y="1264648"/>
            <a:ext cx="3534205" cy="2771775"/>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Xin Chào Cuộc Sống - Home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3" name="Picture 2"/>
          <p:cNvPicPr>
            <a:picLocks noChangeAspect="1"/>
          </p:cNvPicPr>
          <p:nvPr/>
        </p:nvPicPr>
        <p:blipFill>
          <a:blip r:embed="rId3"/>
          <a:stretch>
            <a:fillRect/>
          </a:stretch>
        </p:blipFill>
        <p:spPr>
          <a:xfrm>
            <a:off x="4394243" y="1264648"/>
            <a:ext cx="3597865" cy="2556706"/>
          </a:xfrm>
          <a:prstGeom prst="rect">
            <a:avLst/>
          </a:prstGeom>
        </p:spPr>
      </p:pic>
      <p:pic>
        <p:nvPicPr>
          <p:cNvPr id="4" name="Picture 3"/>
          <p:cNvPicPr>
            <a:picLocks noChangeAspect="1"/>
          </p:cNvPicPr>
          <p:nvPr/>
        </p:nvPicPr>
        <p:blipFill>
          <a:blip r:embed="rId4"/>
          <a:stretch>
            <a:fillRect/>
          </a:stretch>
        </p:blipFill>
        <p:spPr>
          <a:xfrm>
            <a:off x="7992108" y="1115979"/>
            <a:ext cx="4197941" cy="2780231"/>
          </a:xfrm>
          <a:prstGeom prst="rect">
            <a:avLst/>
          </a:prstGeom>
        </p:spPr>
      </p:pic>
      <p:sp>
        <p:nvSpPr>
          <p:cNvPr id="6" name="Rectangle 5"/>
          <p:cNvSpPr/>
          <p:nvPr/>
        </p:nvSpPr>
        <p:spPr>
          <a:xfrm>
            <a:off x="155575" y="-72212"/>
            <a:ext cx="8755855" cy="1047979"/>
          </a:xfrm>
          <a:prstGeom prst="rect">
            <a:avLst/>
          </a:prstGeom>
        </p:spPr>
        <p:txBody>
          <a:bodyPr wrap="square">
            <a:spAutoFit/>
          </a:bodyPr>
          <a:lstStyle/>
          <a:p>
            <a:pPr>
              <a:lnSpc>
                <a:spcPct val="115000"/>
              </a:lnSpc>
              <a:spcAft>
                <a:spcPts val="500"/>
              </a:spcAft>
              <a:buClr>
                <a:srgbClr val="000000"/>
              </a:buClr>
              <a:buSzPts val="1200"/>
              <a:tabLst>
                <a:tab pos="252730" algn="l"/>
              </a:tabLst>
            </a:pPr>
            <a:r>
              <a:rPr lang="en-US" sz="5400" b="1" dirty="0" err="1" smtClean="0">
                <a:solidFill>
                  <a:srgbClr val="FF0000"/>
                </a:solidFill>
                <a:latin typeface="#9Slide06 SVNSlow Attack" pitchFamily="2" charset="0"/>
                <a:ea typeface="Arial" panose="020B0604020202020204" pitchFamily="34" charset="0"/>
                <a:cs typeface="Arial" panose="020B0604020202020204" pitchFamily="34" charset="0"/>
              </a:rPr>
              <a:t>Trò</a:t>
            </a:r>
            <a:r>
              <a:rPr lang="en-US" sz="5400" b="1" dirty="0" smtClean="0">
                <a:solidFill>
                  <a:srgbClr val="FF0000"/>
                </a:solidFill>
                <a:latin typeface="#9Slide06 SVNSlow Attack" pitchFamily="2" charset="0"/>
                <a:ea typeface="Arial" panose="020B0604020202020204" pitchFamily="34" charset="0"/>
                <a:cs typeface="Arial" panose="020B0604020202020204" pitchFamily="34" charset="0"/>
              </a:rPr>
              <a:t> </a:t>
            </a:r>
            <a:r>
              <a:rPr lang="en-US" sz="5400" b="1" dirty="0" err="1" smtClean="0">
                <a:solidFill>
                  <a:srgbClr val="FF0000"/>
                </a:solidFill>
                <a:latin typeface="#9Slide06 SVNSlow Attack" pitchFamily="2" charset="0"/>
                <a:ea typeface="Arial" panose="020B0604020202020204" pitchFamily="34" charset="0"/>
                <a:cs typeface="Arial" panose="020B0604020202020204" pitchFamily="34" charset="0"/>
              </a:rPr>
              <a:t>chơi</a:t>
            </a:r>
            <a:r>
              <a:rPr lang="en-US" sz="5400" b="1" dirty="0" smtClean="0">
                <a:solidFill>
                  <a:srgbClr val="FF0000"/>
                </a:solidFill>
                <a:latin typeface="#9Slide06 SVNSlow Attack" pitchFamily="2" charset="0"/>
                <a:ea typeface="Arial" panose="020B0604020202020204" pitchFamily="34" charset="0"/>
                <a:cs typeface="Arial" panose="020B0604020202020204" pitchFamily="34" charset="0"/>
              </a:rPr>
              <a:t>: </a:t>
            </a:r>
            <a:r>
              <a:rPr lang="en-US" sz="5400" b="1" dirty="0" err="1" smtClean="0">
                <a:solidFill>
                  <a:srgbClr val="FF0000"/>
                </a:solidFill>
                <a:latin typeface="#9Slide06 SVNSlow Attack" pitchFamily="2" charset="0"/>
                <a:ea typeface="Arial" panose="020B0604020202020204" pitchFamily="34" charset="0"/>
                <a:cs typeface="Arial" panose="020B0604020202020204" pitchFamily="34" charset="0"/>
              </a:rPr>
              <a:t>Thử</a:t>
            </a:r>
            <a:r>
              <a:rPr lang="en-US" sz="5400" b="1" dirty="0" smtClean="0">
                <a:solidFill>
                  <a:srgbClr val="FF0000"/>
                </a:solidFill>
                <a:latin typeface="#9Slide06 SVNSlow Attack" pitchFamily="2" charset="0"/>
                <a:ea typeface="Arial" panose="020B0604020202020204" pitchFamily="34" charset="0"/>
                <a:cs typeface="Arial" panose="020B0604020202020204" pitchFamily="34" charset="0"/>
              </a:rPr>
              <a:t> </a:t>
            </a:r>
            <a:r>
              <a:rPr lang="en-US" sz="5400" b="1" dirty="0" err="1" smtClean="0">
                <a:solidFill>
                  <a:srgbClr val="FF0000"/>
                </a:solidFill>
                <a:latin typeface="#9Slide06 SVNSlow Attack" pitchFamily="2" charset="0"/>
                <a:ea typeface="Arial" panose="020B0604020202020204" pitchFamily="34" charset="0"/>
                <a:cs typeface="Arial" panose="020B0604020202020204" pitchFamily="34" charset="0"/>
              </a:rPr>
              <a:t>tài</a:t>
            </a:r>
            <a:r>
              <a:rPr lang="en-US" sz="5400" b="1" dirty="0" smtClean="0">
                <a:solidFill>
                  <a:srgbClr val="FF0000"/>
                </a:solidFill>
                <a:latin typeface="#9Slide06 SVNSlow Attack" pitchFamily="2" charset="0"/>
                <a:ea typeface="Arial" panose="020B0604020202020204" pitchFamily="34" charset="0"/>
                <a:cs typeface="Arial" panose="020B0604020202020204" pitchFamily="34" charset="0"/>
              </a:rPr>
              <a:t> </a:t>
            </a:r>
            <a:r>
              <a:rPr lang="en-US" sz="5400" b="1" dirty="0" err="1" smtClean="0">
                <a:solidFill>
                  <a:srgbClr val="FF0000"/>
                </a:solidFill>
                <a:latin typeface="#9Slide06 SVNSlow Attack" pitchFamily="2" charset="0"/>
                <a:ea typeface="Arial" panose="020B0604020202020204" pitchFamily="34" charset="0"/>
                <a:cs typeface="Arial" panose="020B0604020202020204" pitchFamily="34" charset="0"/>
              </a:rPr>
              <a:t>hiểu</a:t>
            </a:r>
            <a:r>
              <a:rPr lang="en-US" sz="5400" b="1" dirty="0" smtClean="0">
                <a:solidFill>
                  <a:srgbClr val="FF0000"/>
                </a:solidFill>
                <a:latin typeface="#9Slide06 SVNSlow Attack" pitchFamily="2" charset="0"/>
                <a:ea typeface="Arial" panose="020B0604020202020204" pitchFamily="34" charset="0"/>
                <a:cs typeface="Arial" panose="020B0604020202020204" pitchFamily="34" charset="0"/>
              </a:rPr>
              <a:t> </a:t>
            </a:r>
            <a:r>
              <a:rPr lang="en-US" sz="5400" b="1" dirty="0" err="1" smtClean="0">
                <a:solidFill>
                  <a:srgbClr val="FF0000"/>
                </a:solidFill>
                <a:latin typeface="#9Slide06 SVNSlow Attack" pitchFamily="2" charset="0"/>
                <a:ea typeface="Arial" panose="020B0604020202020204" pitchFamily="34" charset="0"/>
                <a:cs typeface="Arial" panose="020B0604020202020204" pitchFamily="34" charset="0"/>
              </a:rPr>
              <a:t>biết</a:t>
            </a:r>
            <a:r>
              <a:rPr lang="vi-VN" sz="5400" b="1" dirty="0" smtClean="0">
                <a:solidFill>
                  <a:srgbClr val="FF0000"/>
                </a:solidFill>
                <a:latin typeface="#9Slide06 SVNSlow Attack" pitchFamily="2" charset="0"/>
                <a:ea typeface="Arial" panose="020B0604020202020204" pitchFamily="34" charset="0"/>
                <a:cs typeface="Arial" panose="020B0604020202020204" pitchFamily="34" charset="0"/>
              </a:rPr>
              <a:t> </a:t>
            </a:r>
            <a:endParaRPr lang="en-US" sz="5400" b="1" dirty="0" smtClean="0">
              <a:solidFill>
                <a:srgbClr val="FF0000"/>
              </a:solidFill>
              <a:latin typeface="#9Slide06 SVNSlow Attack" pitchFamily="2" charset="0"/>
              <a:ea typeface="Arial" panose="020B0604020202020204" pitchFamily="34" charset="0"/>
              <a:cs typeface="Arial" panose="020B0604020202020204" pitchFamily="34" charset="0"/>
            </a:endParaRPr>
          </a:p>
        </p:txBody>
      </p:sp>
      <p:sp>
        <p:nvSpPr>
          <p:cNvPr id="5" name="AutoShape 2" descr="Lục Lạc Vàng - Posts | Faceboo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5"/>
          <a:stretch>
            <a:fillRect/>
          </a:stretch>
        </p:blipFill>
        <p:spPr>
          <a:xfrm>
            <a:off x="307975" y="4325305"/>
            <a:ext cx="3697198" cy="2532696"/>
          </a:xfrm>
          <a:prstGeom prst="rect">
            <a:avLst/>
          </a:prstGeom>
        </p:spPr>
      </p:pic>
      <p:sp>
        <p:nvSpPr>
          <p:cNvPr id="8" name="AutoShape 4" descr="Chương trình Khuyến học Đèn Đom Đóm - Home | Faceboo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a:blip r:embed="rId6"/>
          <a:stretch>
            <a:fillRect/>
          </a:stretch>
        </p:blipFill>
        <p:spPr>
          <a:xfrm>
            <a:off x="4715691" y="4260226"/>
            <a:ext cx="3435531" cy="2601124"/>
          </a:xfrm>
          <a:prstGeom prst="rect">
            <a:avLst/>
          </a:prstGeom>
        </p:spPr>
      </p:pic>
      <p:pic>
        <p:nvPicPr>
          <p:cNvPr id="3078" name="Picture 6" descr="Chủ tịch Quốc hội Nguyễn Thị Kim Ngân dự và phát biểu tại Chương trìn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60253" y="4036423"/>
            <a:ext cx="3318387" cy="249500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5544761" y="-59634"/>
            <a:ext cx="6230983" cy="1201034"/>
          </a:xfrm>
          <a:prstGeom prst="rect">
            <a:avLst/>
          </a:prstGeom>
        </p:spPr>
        <p:txBody>
          <a:bodyPr wrap="square">
            <a:spAutoFit/>
          </a:bodyPr>
          <a:lstStyle/>
          <a:p>
            <a:pPr marL="1054100" marR="0" indent="38100" algn="just">
              <a:lnSpc>
                <a:spcPct val="115000"/>
              </a:lnSpc>
              <a:spcBef>
                <a:spcPts val="0"/>
              </a:spcBef>
              <a:spcAft>
                <a:spcPts val="600"/>
              </a:spcAft>
            </a:pPr>
            <a:r>
              <a:rPr lang="en-US" sz="3200" b="1" dirty="0" err="1" smtClean="0">
                <a:solidFill>
                  <a:srgbClr val="1D02DA"/>
                </a:solidFill>
                <a:latin typeface="#9Slide05 IcielSanelma" pitchFamily="2" charset="0"/>
                <a:ea typeface="Arial" panose="020B0604020202020204" pitchFamily="34" charset="0"/>
              </a:rPr>
              <a:t>Kể</a:t>
            </a:r>
            <a:r>
              <a:rPr lang="en-US" sz="3200" b="1" dirty="0" smtClean="0">
                <a:solidFill>
                  <a:srgbClr val="1D02DA"/>
                </a:solidFill>
                <a:latin typeface="#9Slide05 IcielSanelma" pitchFamily="2" charset="0"/>
                <a:ea typeface="Arial" panose="020B0604020202020204" pitchFamily="34" charset="0"/>
              </a:rPr>
              <a:t> </a:t>
            </a:r>
            <a:r>
              <a:rPr lang="en-US" sz="3200" b="1" dirty="0" err="1" smtClean="0">
                <a:solidFill>
                  <a:srgbClr val="1D02DA"/>
                </a:solidFill>
                <a:latin typeface="#9Slide05 IcielSanelma" pitchFamily="2" charset="0"/>
                <a:ea typeface="Arial" panose="020B0604020202020204" pitchFamily="34" charset="0"/>
              </a:rPr>
              <a:t>tên</a:t>
            </a:r>
            <a:r>
              <a:rPr lang="en-US" sz="3200" b="1" dirty="0" smtClean="0">
                <a:solidFill>
                  <a:srgbClr val="1D02DA"/>
                </a:solidFill>
                <a:latin typeface="#9Slide05 IcielSanelma" pitchFamily="2" charset="0"/>
                <a:ea typeface="Arial" panose="020B0604020202020204" pitchFamily="34" charset="0"/>
              </a:rPr>
              <a:t> </a:t>
            </a:r>
            <a:r>
              <a:rPr lang="en-US" sz="3200" b="1" dirty="0" err="1" smtClean="0">
                <a:solidFill>
                  <a:srgbClr val="1D02DA"/>
                </a:solidFill>
                <a:latin typeface="#9Slide05 IcielSanelma" pitchFamily="2" charset="0"/>
                <a:ea typeface="Arial" panose="020B0604020202020204" pitchFamily="34" charset="0"/>
              </a:rPr>
              <a:t>các</a:t>
            </a:r>
            <a:r>
              <a:rPr lang="en-US" sz="3200" b="1" dirty="0" smtClean="0">
                <a:solidFill>
                  <a:srgbClr val="1D02DA"/>
                </a:solidFill>
                <a:latin typeface="#9Slide05 IcielSanelma" pitchFamily="2" charset="0"/>
                <a:ea typeface="Arial" panose="020B0604020202020204" pitchFamily="34" charset="0"/>
              </a:rPr>
              <a:t> </a:t>
            </a:r>
            <a:r>
              <a:rPr lang="en-US" sz="3200" b="1" dirty="0" err="1" smtClean="0">
                <a:solidFill>
                  <a:srgbClr val="1D02DA"/>
                </a:solidFill>
                <a:latin typeface="#9Slide05 IcielSanelma" pitchFamily="2" charset="0"/>
                <a:ea typeface="Arial" panose="020B0604020202020204" pitchFamily="34" charset="0"/>
              </a:rPr>
              <a:t>chương</a:t>
            </a:r>
            <a:r>
              <a:rPr lang="en-US" sz="3200" b="1" dirty="0" smtClean="0">
                <a:solidFill>
                  <a:srgbClr val="1D02DA"/>
                </a:solidFill>
                <a:latin typeface="#9Slide05 IcielSanelma" pitchFamily="2" charset="0"/>
                <a:ea typeface="Arial" panose="020B0604020202020204" pitchFamily="34" charset="0"/>
              </a:rPr>
              <a:t> </a:t>
            </a:r>
            <a:r>
              <a:rPr lang="en-US" sz="3200" b="1" dirty="0" err="1" smtClean="0">
                <a:solidFill>
                  <a:srgbClr val="1D02DA"/>
                </a:solidFill>
                <a:latin typeface="#9Slide05 IcielSanelma" pitchFamily="2" charset="0"/>
                <a:ea typeface="Arial" panose="020B0604020202020204" pitchFamily="34" charset="0"/>
              </a:rPr>
              <a:t>trình</a:t>
            </a:r>
            <a:r>
              <a:rPr lang="en-US" sz="3200" b="1" dirty="0" smtClean="0">
                <a:solidFill>
                  <a:srgbClr val="1D02DA"/>
                </a:solidFill>
                <a:latin typeface="#9Slide05 IcielSanelma" pitchFamily="2" charset="0"/>
                <a:ea typeface="Arial" panose="020B0604020202020204" pitchFamily="34" charset="0"/>
              </a:rPr>
              <a:t> </a:t>
            </a:r>
            <a:r>
              <a:rPr lang="en-US" sz="3200" b="1" dirty="0" err="1" smtClean="0">
                <a:solidFill>
                  <a:srgbClr val="1D02DA"/>
                </a:solidFill>
                <a:latin typeface="#9Slide05 IcielSanelma" pitchFamily="2" charset="0"/>
                <a:ea typeface="Arial" panose="020B0604020202020204" pitchFamily="34" charset="0"/>
              </a:rPr>
              <a:t>nhân</a:t>
            </a:r>
            <a:r>
              <a:rPr lang="en-US" sz="3200" b="1" dirty="0" smtClean="0">
                <a:solidFill>
                  <a:srgbClr val="1D02DA"/>
                </a:solidFill>
                <a:latin typeface="#9Slide05 IcielSanelma" pitchFamily="2" charset="0"/>
                <a:ea typeface="Arial" panose="020B0604020202020204" pitchFamily="34" charset="0"/>
              </a:rPr>
              <a:t> </a:t>
            </a:r>
            <a:r>
              <a:rPr lang="en-US" sz="3200" b="1" dirty="0" err="1" smtClean="0">
                <a:solidFill>
                  <a:srgbClr val="1D02DA"/>
                </a:solidFill>
                <a:latin typeface="#9Slide05 IcielSanelma" pitchFamily="2" charset="0"/>
                <a:ea typeface="Arial" panose="020B0604020202020204" pitchFamily="34" charset="0"/>
              </a:rPr>
              <a:t>ái</a:t>
            </a:r>
            <a:r>
              <a:rPr lang="en-US" sz="3200" b="1" dirty="0" smtClean="0">
                <a:solidFill>
                  <a:srgbClr val="1D02DA"/>
                </a:solidFill>
                <a:latin typeface="#9Slide05 IcielSanelma" pitchFamily="2" charset="0"/>
                <a:ea typeface="Arial" panose="020B0604020202020204" pitchFamily="34" charset="0"/>
              </a:rPr>
              <a:t> </a:t>
            </a:r>
            <a:r>
              <a:rPr lang="en-US" sz="3200" b="1" dirty="0" err="1" smtClean="0">
                <a:solidFill>
                  <a:srgbClr val="1D02DA"/>
                </a:solidFill>
                <a:latin typeface="#9Slide05 IcielSanelma" pitchFamily="2" charset="0"/>
                <a:ea typeface="Arial" panose="020B0604020202020204" pitchFamily="34" charset="0"/>
              </a:rPr>
              <a:t>trên</a:t>
            </a:r>
            <a:r>
              <a:rPr lang="en-US" sz="3200" b="1" dirty="0" smtClean="0">
                <a:solidFill>
                  <a:srgbClr val="1D02DA"/>
                </a:solidFill>
                <a:latin typeface="#9Slide05 IcielSanelma" pitchFamily="2" charset="0"/>
                <a:ea typeface="Arial" panose="020B0604020202020204" pitchFamily="34" charset="0"/>
              </a:rPr>
              <a:t> </a:t>
            </a:r>
            <a:r>
              <a:rPr lang="en-US" sz="3200" b="1" dirty="0" err="1" smtClean="0">
                <a:solidFill>
                  <a:srgbClr val="1D02DA"/>
                </a:solidFill>
                <a:latin typeface="#9Slide05 IcielSanelma" pitchFamily="2" charset="0"/>
                <a:ea typeface="Arial" panose="020B0604020202020204" pitchFamily="34" charset="0"/>
              </a:rPr>
              <a:t>truyền</a:t>
            </a:r>
            <a:r>
              <a:rPr lang="en-US" sz="3200" b="1" dirty="0" smtClean="0">
                <a:solidFill>
                  <a:srgbClr val="1D02DA"/>
                </a:solidFill>
                <a:latin typeface="#9Slide05 IcielSanelma" pitchFamily="2" charset="0"/>
                <a:ea typeface="Arial" panose="020B0604020202020204" pitchFamily="34" charset="0"/>
              </a:rPr>
              <a:t> </a:t>
            </a:r>
            <a:r>
              <a:rPr lang="en-US" sz="3200" b="1" dirty="0" err="1" smtClean="0">
                <a:solidFill>
                  <a:srgbClr val="1D02DA"/>
                </a:solidFill>
                <a:latin typeface="#9Slide05 IcielSanelma" pitchFamily="2" charset="0"/>
                <a:ea typeface="Arial" panose="020B0604020202020204" pitchFamily="34" charset="0"/>
              </a:rPr>
              <a:t>hình</a:t>
            </a:r>
            <a:r>
              <a:rPr lang="en-US" sz="3200" b="1" dirty="0" smtClean="0">
                <a:solidFill>
                  <a:srgbClr val="1D02DA"/>
                </a:solidFill>
                <a:latin typeface="#9Slide05 IcielSanelma" pitchFamily="2" charset="0"/>
                <a:ea typeface="Arial" panose="020B0604020202020204" pitchFamily="34" charset="0"/>
              </a:rPr>
              <a:t> </a:t>
            </a:r>
            <a:r>
              <a:rPr lang="en-US" sz="3200" b="1" dirty="0" err="1" smtClean="0">
                <a:solidFill>
                  <a:srgbClr val="1D02DA"/>
                </a:solidFill>
                <a:latin typeface="#9Slide05 IcielSanelma" pitchFamily="2" charset="0"/>
                <a:ea typeface="Arial" panose="020B0604020202020204" pitchFamily="34" charset="0"/>
              </a:rPr>
              <a:t>mà</a:t>
            </a:r>
            <a:r>
              <a:rPr lang="en-US" sz="3200" b="1" dirty="0" smtClean="0">
                <a:solidFill>
                  <a:srgbClr val="1D02DA"/>
                </a:solidFill>
                <a:latin typeface="#9Slide05 IcielSanelma" pitchFamily="2" charset="0"/>
                <a:ea typeface="Arial" panose="020B0604020202020204" pitchFamily="34" charset="0"/>
              </a:rPr>
              <a:t> </a:t>
            </a:r>
            <a:r>
              <a:rPr lang="en-US" sz="3200" b="1" dirty="0" err="1" smtClean="0">
                <a:solidFill>
                  <a:srgbClr val="1D02DA"/>
                </a:solidFill>
                <a:latin typeface="#9Slide05 IcielSanelma" pitchFamily="2" charset="0"/>
                <a:ea typeface="Arial" panose="020B0604020202020204" pitchFamily="34" charset="0"/>
              </a:rPr>
              <a:t>em</a:t>
            </a:r>
            <a:r>
              <a:rPr lang="en-US" sz="3200" b="1" dirty="0" smtClean="0">
                <a:solidFill>
                  <a:srgbClr val="1D02DA"/>
                </a:solidFill>
                <a:latin typeface="#9Slide05 IcielSanelma" pitchFamily="2" charset="0"/>
                <a:ea typeface="Arial" panose="020B0604020202020204" pitchFamily="34" charset="0"/>
              </a:rPr>
              <a:t> </a:t>
            </a:r>
            <a:r>
              <a:rPr lang="en-US" sz="3200" b="1" dirty="0" err="1" smtClean="0">
                <a:solidFill>
                  <a:srgbClr val="1D02DA"/>
                </a:solidFill>
                <a:latin typeface="#9Slide05 IcielSanelma" pitchFamily="2" charset="0"/>
                <a:ea typeface="Arial" panose="020B0604020202020204" pitchFamily="34" charset="0"/>
              </a:rPr>
              <a:t>biết</a:t>
            </a:r>
            <a:endParaRPr lang="en-US" sz="3200" b="1" dirty="0">
              <a:effectLst/>
              <a:latin typeface="#9Slide05 IcielSanelma" pitchFamily="2" charset="0"/>
              <a:ea typeface="Arial" panose="020B0604020202020204" pitchFamily="34" charset="0"/>
            </a:endParaRPr>
          </a:p>
        </p:txBody>
      </p:sp>
    </p:spTree>
    <p:extLst>
      <p:ext uri="{BB962C8B-B14F-4D97-AF65-F5344CB8AC3E}">
        <p14:creationId xmlns:p14="http://schemas.microsoft.com/office/powerpoint/2010/main" val="2256661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barn(inVertical)">
                                      <p:cBhvr>
                                        <p:cTn id="14" dur="500"/>
                                        <p:tgtEl>
                                          <p:spTgt spid="205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heel(1)">
                                      <p:cBhvr>
                                        <p:cTn id="24" dur="20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circle(in)">
                                      <p:cBhvr>
                                        <p:cTn id="29" dur="20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0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64;p9"/>
          <p:cNvPicPr preferRelativeResize="0"/>
          <p:nvPr/>
        </p:nvPicPr>
        <p:blipFill rotWithShape="1">
          <a:blip r:embed="rId2">
            <a:alphaModFix/>
          </a:blip>
          <a:srcRect l="15285" t="10430" r="46645" b="11190"/>
          <a:stretch/>
        </p:blipFill>
        <p:spPr>
          <a:xfrm>
            <a:off x="-1564462" y="-71562"/>
            <a:ext cx="14499771" cy="7441175"/>
          </a:xfrm>
          <a:prstGeom prst="rect">
            <a:avLst/>
          </a:prstGeom>
          <a:noFill/>
          <a:ln>
            <a:noFill/>
          </a:ln>
        </p:spPr>
      </p:pic>
      <p:sp>
        <p:nvSpPr>
          <p:cNvPr id="3" name="Snip Diagonal Corner Rectangle 2"/>
          <p:cNvSpPr/>
          <p:nvPr/>
        </p:nvSpPr>
        <p:spPr>
          <a:xfrm>
            <a:off x="0" y="0"/>
            <a:ext cx="4492482" cy="429370"/>
          </a:xfrm>
          <a:prstGeom prst="snip2DiagRect">
            <a:avLst>
              <a:gd name="adj1" fmla="val 26917"/>
              <a:gd name="adj2" fmla="val 16667"/>
            </a:avLst>
          </a:prstGeom>
          <a:solidFill>
            <a:srgbClr val="ED7D31">
              <a:lumMod val="40000"/>
              <a:lumOff val="60000"/>
            </a:srgbClr>
          </a:solidFill>
          <a:ln w="12700" cap="flat" cmpd="sng" algn="ctr">
            <a:solidFill>
              <a:srgbClr val="5B9BD5">
                <a:shade val="50000"/>
              </a:srgbClr>
            </a:solidFill>
            <a:prstDash val="solid"/>
            <a:miter lim="800000"/>
          </a:ln>
          <a:effectLst/>
        </p:spPr>
        <p:txBody>
          <a:bodyPr rtlCol="0" anchor="ctr"/>
          <a:lstStyle/>
          <a:p>
            <a:pPr algn="ctr">
              <a:defRPr/>
            </a:pPr>
            <a:r>
              <a:rPr lang="en-US" sz="2400" b="1" kern="0" dirty="0" err="1" smtClean="0">
                <a:solidFill>
                  <a:prstClr val="black"/>
                </a:solidFill>
                <a:latin typeface="Times New Roman" panose="02020603050405020304" pitchFamily="18" charset="0"/>
                <a:cs typeface="Times New Roman" panose="02020603050405020304" pitchFamily="18" charset="0"/>
              </a:rPr>
              <a:t>Đọc</a:t>
            </a:r>
            <a:r>
              <a:rPr lang="en-US" sz="2400" b="1" kern="0" dirty="0" smtClean="0">
                <a:solidFill>
                  <a:prstClr val="black"/>
                </a:solidFill>
                <a:latin typeface="Times New Roman" panose="02020603050405020304" pitchFamily="18" charset="0"/>
                <a:cs typeface="Times New Roman" panose="02020603050405020304" pitchFamily="18" charset="0"/>
              </a:rPr>
              <a:t> </a:t>
            </a:r>
            <a:r>
              <a:rPr lang="en-US" sz="2400" b="1" kern="0" dirty="0" err="1" smtClean="0">
                <a:solidFill>
                  <a:prstClr val="black"/>
                </a:solidFill>
                <a:latin typeface="Times New Roman" panose="02020603050405020304" pitchFamily="18" charset="0"/>
                <a:cs typeface="Times New Roman" panose="02020603050405020304" pitchFamily="18" charset="0"/>
              </a:rPr>
              <a:t>thông</a:t>
            </a:r>
            <a:r>
              <a:rPr lang="en-US" sz="2400" b="1" kern="0" dirty="0" smtClean="0">
                <a:solidFill>
                  <a:prstClr val="black"/>
                </a:solidFill>
                <a:latin typeface="Times New Roman" panose="02020603050405020304" pitchFamily="18" charset="0"/>
                <a:cs typeface="Times New Roman" panose="02020603050405020304" pitchFamily="18" charset="0"/>
              </a:rPr>
              <a:t> tin </a:t>
            </a:r>
            <a:r>
              <a:rPr lang="en-US" sz="2400" b="1" kern="0" dirty="0" err="1" smtClean="0">
                <a:solidFill>
                  <a:prstClr val="black"/>
                </a:solidFill>
                <a:latin typeface="Times New Roman" panose="02020603050405020304" pitchFamily="18" charset="0"/>
                <a:cs typeface="Times New Roman" panose="02020603050405020304" pitchFamily="18" charset="0"/>
              </a:rPr>
              <a:t>và</a:t>
            </a:r>
            <a:r>
              <a:rPr lang="en-US" sz="2400" b="1" kern="0" dirty="0" smtClean="0">
                <a:solidFill>
                  <a:prstClr val="black"/>
                </a:solidFill>
                <a:latin typeface="Times New Roman" panose="02020603050405020304" pitchFamily="18" charset="0"/>
                <a:cs typeface="Times New Roman" panose="02020603050405020304" pitchFamily="18" charset="0"/>
              </a:rPr>
              <a:t> </a:t>
            </a:r>
            <a:r>
              <a:rPr lang="en-US" sz="2400" b="1" kern="0" dirty="0" err="1" smtClean="0">
                <a:solidFill>
                  <a:prstClr val="black"/>
                </a:solidFill>
                <a:latin typeface="Times New Roman" panose="02020603050405020304" pitchFamily="18" charset="0"/>
                <a:cs typeface="Times New Roman" panose="02020603050405020304" pitchFamily="18" charset="0"/>
              </a:rPr>
              <a:t>trả</a:t>
            </a:r>
            <a:r>
              <a:rPr lang="en-US" sz="2400" b="1" kern="0" dirty="0" smtClean="0">
                <a:solidFill>
                  <a:prstClr val="black"/>
                </a:solidFill>
                <a:latin typeface="Times New Roman" panose="02020603050405020304" pitchFamily="18" charset="0"/>
                <a:cs typeface="Times New Roman" panose="02020603050405020304" pitchFamily="18" charset="0"/>
              </a:rPr>
              <a:t> </a:t>
            </a:r>
            <a:r>
              <a:rPr lang="en-US" sz="2400" b="1" kern="0" dirty="0" err="1" smtClean="0">
                <a:solidFill>
                  <a:prstClr val="black"/>
                </a:solidFill>
                <a:latin typeface="Times New Roman" panose="02020603050405020304" pitchFamily="18" charset="0"/>
                <a:cs typeface="Times New Roman" panose="02020603050405020304" pitchFamily="18" charset="0"/>
              </a:rPr>
              <a:t>lời</a:t>
            </a:r>
            <a:r>
              <a:rPr lang="en-US" sz="2400" b="1" kern="0" dirty="0" smtClean="0">
                <a:solidFill>
                  <a:prstClr val="black"/>
                </a:solidFill>
                <a:latin typeface="Times New Roman" panose="02020603050405020304" pitchFamily="18" charset="0"/>
                <a:cs typeface="Times New Roman" panose="02020603050405020304" pitchFamily="18" charset="0"/>
              </a:rPr>
              <a:t> </a:t>
            </a:r>
            <a:r>
              <a:rPr lang="en-US" sz="2400" b="1" kern="0" dirty="0" err="1" smtClean="0">
                <a:solidFill>
                  <a:prstClr val="black"/>
                </a:solidFill>
                <a:latin typeface="Times New Roman" panose="02020603050405020304" pitchFamily="18" charset="0"/>
                <a:cs typeface="Times New Roman" panose="02020603050405020304" pitchFamily="18" charset="0"/>
              </a:rPr>
              <a:t>câu</a:t>
            </a:r>
            <a:r>
              <a:rPr lang="en-US" sz="2400" b="1" kern="0" dirty="0" smtClean="0">
                <a:solidFill>
                  <a:prstClr val="black"/>
                </a:solidFill>
                <a:latin typeface="Times New Roman" panose="02020603050405020304" pitchFamily="18" charset="0"/>
                <a:cs typeface="Times New Roman" panose="02020603050405020304" pitchFamily="18" charset="0"/>
              </a:rPr>
              <a:t> </a:t>
            </a:r>
            <a:r>
              <a:rPr lang="en-US" sz="2400" b="1" kern="0" dirty="0" err="1" smtClean="0">
                <a:solidFill>
                  <a:prstClr val="black"/>
                </a:solidFill>
                <a:latin typeface="Times New Roman" panose="02020603050405020304" pitchFamily="18" charset="0"/>
                <a:cs typeface="Times New Roman" panose="02020603050405020304" pitchFamily="18" charset="0"/>
              </a:rPr>
              <a:t>hỏi</a:t>
            </a:r>
            <a:endParaRPr lang="en-US" sz="2400" b="1" kern="0" dirty="0" smtClean="0">
              <a:solidFill>
                <a:prstClr val="black"/>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3543825" y="635200"/>
            <a:ext cx="8041224" cy="1384995"/>
          </a:xfrm>
          <a:prstGeom prst="rect">
            <a:avLst/>
          </a:prstGeom>
          <a:noFill/>
        </p:spPr>
        <p:txBody>
          <a:bodyPr wrap="square" rtlCol="0">
            <a:spAutoFit/>
          </a:bodyPr>
          <a:lstStyle/>
          <a:p>
            <a:pPr algn="just"/>
            <a:r>
              <a:rPr lang="en-US" sz="2800" i="1" dirty="0" smtClean="0">
                <a:latin typeface="#9Slide05 IcielSanelma" pitchFamily="2" charset="0"/>
              </a:rPr>
              <a:t>   </a:t>
            </a:r>
            <a:r>
              <a:rPr lang="en-US" sz="2800" dirty="0" err="1" smtClean="0">
                <a:latin typeface="#9Slide05 IcielSanelma" pitchFamily="2" charset="0"/>
              </a:rPr>
              <a:t>Một</a:t>
            </a:r>
            <a:r>
              <a:rPr lang="en-US" sz="2800" dirty="0" smtClean="0">
                <a:latin typeface="#9Slide05 IcielSanelma" pitchFamily="2" charset="0"/>
              </a:rPr>
              <a:t> </a:t>
            </a:r>
            <a:r>
              <a:rPr lang="en-US" sz="2800" dirty="0" err="1" smtClean="0">
                <a:latin typeface="#9Slide05 IcielSanelma" pitchFamily="2" charset="0"/>
              </a:rPr>
              <a:t>xe</a:t>
            </a:r>
            <a:r>
              <a:rPr lang="en-US" sz="2800" dirty="0" smtClean="0">
                <a:latin typeface="#9Slide05 IcielSanelma" pitchFamily="2" charset="0"/>
              </a:rPr>
              <a:t> </a:t>
            </a:r>
            <a:r>
              <a:rPr lang="en-US" sz="2800" dirty="0" err="1" smtClean="0">
                <a:latin typeface="#9Slide05 IcielSanelma" pitchFamily="2" charset="0"/>
              </a:rPr>
              <a:t>tải</a:t>
            </a:r>
            <a:r>
              <a:rPr lang="en-US" sz="2800" dirty="0" smtClean="0">
                <a:latin typeface="#9Slide05 IcielSanelma" pitchFamily="2" charset="0"/>
              </a:rPr>
              <a:t> </a:t>
            </a:r>
            <a:r>
              <a:rPr lang="en-US" sz="2800" dirty="0" err="1" smtClean="0">
                <a:latin typeface="#9Slide05 IcielSanelma" pitchFamily="2" charset="0"/>
              </a:rPr>
              <a:t>chở</a:t>
            </a:r>
            <a:r>
              <a:rPr lang="en-US" sz="2800" dirty="0" smtClean="0">
                <a:latin typeface="#9Slide05 IcielSanelma" pitchFamily="2" charset="0"/>
              </a:rPr>
              <a:t> </a:t>
            </a:r>
            <a:r>
              <a:rPr lang="en-US" sz="2800" dirty="0" err="1" smtClean="0">
                <a:latin typeface="#9Slide05 IcielSanelma" pitchFamily="2" charset="0"/>
              </a:rPr>
              <a:t>nước</a:t>
            </a:r>
            <a:r>
              <a:rPr lang="en-US" sz="2800" dirty="0" smtClean="0">
                <a:latin typeface="#9Slide05 IcielSanelma" pitchFamily="2" charset="0"/>
              </a:rPr>
              <a:t> </a:t>
            </a:r>
            <a:r>
              <a:rPr lang="en-US" sz="2800" dirty="0" err="1" smtClean="0">
                <a:latin typeface="#9Slide05 IcielSanelma" pitchFamily="2" charset="0"/>
              </a:rPr>
              <a:t>giải</a:t>
            </a:r>
            <a:r>
              <a:rPr lang="en-US" sz="2800" dirty="0" smtClean="0">
                <a:latin typeface="#9Slide05 IcielSanelma" pitchFamily="2" charset="0"/>
              </a:rPr>
              <a:t> </a:t>
            </a:r>
            <a:r>
              <a:rPr lang="en-US" sz="2800" dirty="0" err="1" smtClean="0">
                <a:latin typeface="#9Slide05 IcielSanelma" pitchFamily="2" charset="0"/>
              </a:rPr>
              <a:t>khát</a:t>
            </a:r>
            <a:r>
              <a:rPr lang="en-US" sz="2800" dirty="0" smtClean="0">
                <a:latin typeface="#9Slide05 IcielSanelma" pitchFamily="2" charset="0"/>
              </a:rPr>
              <a:t> </a:t>
            </a:r>
            <a:r>
              <a:rPr lang="en-US" sz="2800" dirty="0" err="1" smtClean="0">
                <a:latin typeface="#9Slide05 IcielSanelma" pitchFamily="2" charset="0"/>
              </a:rPr>
              <a:t>bị</a:t>
            </a:r>
            <a:r>
              <a:rPr lang="en-US" sz="2800" dirty="0" smtClean="0">
                <a:latin typeface="#9Slide05 IcielSanelma" pitchFamily="2" charset="0"/>
              </a:rPr>
              <a:t> </a:t>
            </a:r>
            <a:r>
              <a:rPr lang="en-US" sz="2800" dirty="0" err="1" smtClean="0">
                <a:latin typeface="#9Slide05 IcielSanelma" pitchFamily="2" charset="0"/>
              </a:rPr>
              <a:t>lật</a:t>
            </a:r>
            <a:r>
              <a:rPr lang="en-US" sz="2800" dirty="0" smtClean="0">
                <a:latin typeface="#9Slide05 IcielSanelma" pitchFamily="2" charset="0"/>
              </a:rPr>
              <a:t> ở </a:t>
            </a:r>
            <a:r>
              <a:rPr lang="en-US" sz="2800" dirty="0" err="1" smtClean="0">
                <a:latin typeface="#9Slide05 IcielSanelma" pitchFamily="2" charset="0"/>
              </a:rPr>
              <a:t>trên</a:t>
            </a:r>
            <a:r>
              <a:rPr lang="en-US" sz="2800" dirty="0" smtClean="0">
                <a:latin typeface="#9Slide05 IcielSanelma" pitchFamily="2" charset="0"/>
              </a:rPr>
              <a:t> </a:t>
            </a:r>
            <a:r>
              <a:rPr lang="en-US" sz="2800" dirty="0" err="1" smtClean="0">
                <a:latin typeface="#9Slide05 IcielSanelma" pitchFamily="2" charset="0"/>
              </a:rPr>
              <a:t>đường</a:t>
            </a:r>
            <a:r>
              <a:rPr lang="en-US" sz="2800" dirty="0">
                <a:latin typeface="#9Slide05 IcielSanelma" pitchFamily="2" charset="0"/>
              </a:rPr>
              <a:t> </a:t>
            </a:r>
            <a:r>
              <a:rPr lang="en-US" sz="2800" dirty="0" err="1" smtClean="0">
                <a:latin typeface="#9Slide05 IcielSanelma" pitchFamily="2" charset="0"/>
              </a:rPr>
              <a:t>khiến</a:t>
            </a:r>
            <a:r>
              <a:rPr lang="en-US" sz="2800" dirty="0" smtClean="0">
                <a:latin typeface="#9Slide05 IcielSanelma" pitchFamily="2" charset="0"/>
              </a:rPr>
              <a:t> </a:t>
            </a:r>
            <a:r>
              <a:rPr lang="en-US" sz="2800" dirty="0" err="1" smtClean="0">
                <a:latin typeface="#9Slide05 IcielSanelma" pitchFamily="2" charset="0"/>
              </a:rPr>
              <a:t>hàng</a:t>
            </a:r>
            <a:r>
              <a:rPr lang="en-US" sz="2800" dirty="0" smtClean="0">
                <a:latin typeface="#9Slide05 IcielSanelma" pitchFamily="2" charset="0"/>
              </a:rPr>
              <a:t> </a:t>
            </a:r>
            <a:r>
              <a:rPr lang="en-US" sz="2800" dirty="0" err="1" smtClean="0">
                <a:latin typeface="#9Slide05 IcielSanelma" pitchFamily="2" charset="0"/>
              </a:rPr>
              <a:t>trăm</a:t>
            </a:r>
            <a:r>
              <a:rPr lang="en-US" sz="2800" dirty="0" smtClean="0">
                <a:latin typeface="#9Slide05 IcielSanelma" pitchFamily="2" charset="0"/>
              </a:rPr>
              <a:t> </a:t>
            </a:r>
            <a:r>
              <a:rPr lang="en-US" sz="2800" dirty="0" err="1" smtClean="0">
                <a:latin typeface="#9Slide05 IcielSanelma" pitchFamily="2" charset="0"/>
              </a:rPr>
              <a:t>ngàn</a:t>
            </a:r>
            <a:r>
              <a:rPr lang="en-US" sz="2800" dirty="0" smtClean="0">
                <a:latin typeface="#9Slide05 IcielSanelma" pitchFamily="2" charset="0"/>
              </a:rPr>
              <a:t> </a:t>
            </a:r>
            <a:r>
              <a:rPr lang="en-US" sz="2800" dirty="0" err="1" smtClean="0">
                <a:latin typeface="#9Slide05 IcielSanelma" pitchFamily="2" charset="0"/>
              </a:rPr>
              <a:t>thùng</a:t>
            </a:r>
            <a:r>
              <a:rPr lang="en-US" sz="2800" dirty="0" smtClean="0">
                <a:latin typeface="#9Slide05 IcielSanelma" pitchFamily="2" charset="0"/>
              </a:rPr>
              <a:t> </a:t>
            </a:r>
            <a:r>
              <a:rPr lang="en-US" sz="2800" dirty="0" err="1" smtClean="0">
                <a:latin typeface="#9Slide05 IcielSanelma" pitchFamily="2" charset="0"/>
              </a:rPr>
              <a:t>hàng</a:t>
            </a:r>
            <a:r>
              <a:rPr lang="en-US" sz="2800" dirty="0" smtClean="0">
                <a:latin typeface="#9Slide05 IcielSanelma" pitchFamily="2" charset="0"/>
              </a:rPr>
              <a:t> </a:t>
            </a:r>
            <a:r>
              <a:rPr lang="en-US" sz="2800" dirty="0" err="1" smtClean="0">
                <a:latin typeface="#9Slide05 IcielSanelma" pitchFamily="2" charset="0"/>
              </a:rPr>
              <a:t>bị</a:t>
            </a:r>
            <a:r>
              <a:rPr lang="en-US" sz="2800" dirty="0" smtClean="0">
                <a:latin typeface="#9Slide05 IcielSanelma" pitchFamily="2" charset="0"/>
              </a:rPr>
              <a:t> </a:t>
            </a:r>
            <a:r>
              <a:rPr lang="en-US" sz="2800" dirty="0" err="1" smtClean="0">
                <a:latin typeface="#9Slide05 IcielSanelma" pitchFamily="2" charset="0"/>
              </a:rPr>
              <a:t>rôi</a:t>
            </a:r>
            <a:r>
              <a:rPr lang="en-US" sz="2800" dirty="0" smtClean="0">
                <a:latin typeface="#9Slide05 IcielSanelma" pitchFamily="2" charset="0"/>
              </a:rPr>
              <a:t> </a:t>
            </a:r>
            <a:r>
              <a:rPr lang="en-US" sz="2800" dirty="0" err="1" smtClean="0">
                <a:latin typeface="#9Slide05 IcielSanelma" pitchFamily="2" charset="0"/>
              </a:rPr>
              <a:t>ngổn</a:t>
            </a:r>
            <a:r>
              <a:rPr lang="en-US" sz="2800" dirty="0" smtClean="0">
                <a:latin typeface="#9Slide05 IcielSanelma" pitchFamily="2" charset="0"/>
              </a:rPr>
              <a:t> </a:t>
            </a:r>
            <a:r>
              <a:rPr lang="en-US" sz="2800" dirty="0" err="1" smtClean="0">
                <a:latin typeface="#9Slide05 IcielSanelma" pitchFamily="2" charset="0"/>
              </a:rPr>
              <a:t>ngang</a:t>
            </a:r>
            <a:r>
              <a:rPr lang="en-US" sz="2800" dirty="0" smtClean="0">
                <a:latin typeface="#9Slide05 IcielSanelma" pitchFamily="2" charset="0"/>
              </a:rPr>
              <a:t>. </a:t>
            </a:r>
            <a:r>
              <a:rPr lang="en-US" sz="2800" dirty="0" err="1" smtClean="0">
                <a:latin typeface="#9Slide05 IcielSanelma" pitchFamily="2" charset="0"/>
              </a:rPr>
              <a:t>Người</a:t>
            </a:r>
            <a:r>
              <a:rPr lang="en-US" sz="2800" dirty="0" smtClean="0">
                <a:latin typeface="#9Slide05 IcielSanelma" pitchFamily="2" charset="0"/>
              </a:rPr>
              <a:t> </a:t>
            </a:r>
            <a:r>
              <a:rPr lang="en-US" sz="2800" dirty="0" err="1" smtClean="0">
                <a:latin typeface="#9Slide05 IcielSanelma" pitchFamily="2" charset="0"/>
              </a:rPr>
              <a:t>đi</a:t>
            </a:r>
            <a:r>
              <a:rPr lang="en-US" sz="2800" dirty="0" smtClean="0">
                <a:latin typeface="#9Slide05 IcielSanelma" pitchFamily="2" charset="0"/>
              </a:rPr>
              <a:t> </a:t>
            </a:r>
            <a:r>
              <a:rPr lang="en-US" sz="2800" dirty="0" err="1" smtClean="0">
                <a:latin typeface="#9Slide05 IcielSanelma" pitchFamily="2" charset="0"/>
              </a:rPr>
              <a:t>đường</a:t>
            </a:r>
            <a:r>
              <a:rPr lang="en-US" sz="2800" dirty="0" smtClean="0">
                <a:latin typeface="#9Slide05 IcielSanelma" pitchFamily="2" charset="0"/>
              </a:rPr>
              <a:t> </a:t>
            </a:r>
            <a:r>
              <a:rPr lang="en-US" sz="2800" dirty="0" err="1" smtClean="0">
                <a:latin typeface="#9Slide05 IcielSanelma" pitchFamily="2" charset="0"/>
              </a:rPr>
              <a:t>và</a:t>
            </a:r>
            <a:r>
              <a:rPr lang="en-US" sz="2800" dirty="0" smtClean="0">
                <a:latin typeface="#9Slide05 IcielSanelma" pitchFamily="2" charset="0"/>
              </a:rPr>
              <a:t> </a:t>
            </a:r>
            <a:r>
              <a:rPr lang="en-US" sz="2800" dirty="0" err="1" smtClean="0">
                <a:latin typeface="#9Slide05 IcielSanelma" pitchFamily="2" charset="0"/>
              </a:rPr>
              <a:t>người</a:t>
            </a:r>
            <a:r>
              <a:rPr lang="en-US" sz="2800" dirty="0" smtClean="0">
                <a:latin typeface="#9Slide05 IcielSanelma" pitchFamily="2" charset="0"/>
              </a:rPr>
              <a:t> </a:t>
            </a:r>
            <a:r>
              <a:rPr lang="en-US" sz="2800" dirty="0" err="1" smtClean="0">
                <a:latin typeface="#9Slide05 IcielSanelma" pitchFamily="2" charset="0"/>
              </a:rPr>
              <a:t>dân</a:t>
            </a:r>
            <a:r>
              <a:rPr lang="en-US" sz="2800" dirty="0" smtClean="0">
                <a:latin typeface="#9Slide05 IcielSanelma" pitchFamily="2" charset="0"/>
              </a:rPr>
              <a:t> </a:t>
            </a:r>
            <a:r>
              <a:rPr lang="en-US" sz="2800" dirty="0" err="1" smtClean="0">
                <a:latin typeface="#9Slide05 IcielSanelma" pitchFamily="2" charset="0"/>
              </a:rPr>
              <a:t>sống</a:t>
            </a:r>
            <a:r>
              <a:rPr lang="en-US" sz="2800" dirty="0" smtClean="0">
                <a:latin typeface="#9Slide05 IcielSanelma" pitchFamily="2" charset="0"/>
              </a:rPr>
              <a:t> </a:t>
            </a:r>
            <a:r>
              <a:rPr lang="en-US" sz="2800" dirty="0" err="1" smtClean="0">
                <a:latin typeface="#9Slide05 IcielSanelma" pitchFamily="2" charset="0"/>
              </a:rPr>
              <a:t>gần</a:t>
            </a:r>
            <a:r>
              <a:rPr lang="en-US" sz="2800" dirty="0" smtClean="0">
                <a:latin typeface="#9Slide05 IcielSanelma" pitchFamily="2" charset="0"/>
              </a:rPr>
              <a:t> </a:t>
            </a:r>
            <a:r>
              <a:rPr lang="en-US" sz="2800" dirty="0" err="1" smtClean="0">
                <a:latin typeface="#9Slide05 IcielSanelma" pitchFamily="2" charset="0"/>
              </a:rPr>
              <a:t>đó</a:t>
            </a:r>
            <a:r>
              <a:rPr lang="en-US" sz="2800" dirty="0" smtClean="0">
                <a:latin typeface="#9Slide05 IcielSanelma" pitchFamily="2" charset="0"/>
              </a:rPr>
              <a:t> </a:t>
            </a:r>
            <a:r>
              <a:rPr lang="en-US" sz="2800" dirty="0" err="1" smtClean="0">
                <a:latin typeface="#9Slide05 IcielSanelma" pitchFamily="2" charset="0"/>
              </a:rPr>
              <a:t>đã</a:t>
            </a:r>
            <a:r>
              <a:rPr lang="en-US" sz="2800" dirty="0" smtClean="0">
                <a:latin typeface="#9Slide05 IcielSanelma" pitchFamily="2" charset="0"/>
              </a:rPr>
              <a:t> </a:t>
            </a:r>
            <a:r>
              <a:rPr lang="en-US" sz="2800" dirty="0" err="1" smtClean="0">
                <a:latin typeface="#9Slide05 IcielSanelma" pitchFamily="2" charset="0"/>
              </a:rPr>
              <a:t>hỗ</a:t>
            </a:r>
            <a:r>
              <a:rPr lang="en-US" sz="2800" dirty="0" smtClean="0">
                <a:latin typeface="#9Slide05 IcielSanelma" pitchFamily="2" charset="0"/>
              </a:rPr>
              <a:t> </a:t>
            </a:r>
            <a:r>
              <a:rPr lang="en-US" sz="2800" dirty="0" err="1" smtClean="0">
                <a:latin typeface="#9Slide05 IcielSanelma" pitchFamily="2" charset="0"/>
              </a:rPr>
              <a:t>trợ</a:t>
            </a:r>
            <a:r>
              <a:rPr lang="en-US" sz="2800" dirty="0" smtClean="0">
                <a:latin typeface="#9Slide05 IcielSanelma" pitchFamily="2" charset="0"/>
              </a:rPr>
              <a:t> </a:t>
            </a:r>
            <a:r>
              <a:rPr lang="en-US" sz="2800" dirty="0" err="1" smtClean="0">
                <a:latin typeface="#9Slide05 IcielSanelma" pitchFamily="2" charset="0"/>
              </a:rPr>
              <a:t>người</a:t>
            </a:r>
            <a:r>
              <a:rPr lang="en-US" sz="2800" dirty="0" smtClean="0">
                <a:latin typeface="#9Slide05 IcielSanelma" pitchFamily="2" charset="0"/>
              </a:rPr>
              <a:t> </a:t>
            </a:r>
            <a:r>
              <a:rPr lang="en-US" sz="2800" dirty="0" err="1" smtClean="0">
                <a:latin typeface="#9Slide05 IcielSanelma" pitchFamily="2" charset="0"/>
              </a:rPr>
              <a:t>lái</a:t>
            </a:r>
            <a:r>
              <a:rPr lang="en-US" sz="2800" dirty="0" smtClean="0">
                <a:latin typeface="#9Slide05 IcielSanelma" pitchFamily="2" charset="0"/>
              </a:rPr>
              <a:t> </a:t>
            </a:r>
            <a:r>
              <a:rPr lang="en-US" sz="2800" dirty="0" err="1" smtClean="0">
                <a:latin typeface="#9Slide05 IcielSanelma" pitchFamily="2" charset="0"/>
              </a:rPr>
              <a:t>xe</a:t>
            </a:r>
            <a:r>
              <a:rPr lang="en-US" sz="2800" dirty="0" smtClean="0">
                <a:latin typeface="#9Slide05 IcielSanelma" pitchFamily="2" charset="0"/>
              </a:rPr>
              <a:t> </a:t>
            </a:r>
            <a:r>
              <a:rPr lang="en-US" sz="2800" dirty="0" err="1" smtClean="0">
                <a:latin typeface="#9Slide05 IcielSanelma" pitchFamily="2" charset="0"/>
              </a:rPr>
              <a:t>thu</a:t>
            </a:r>
            <a:r>
              <a:rPr lang="en-US" sz="2800" dirty="0" smtClean="0">
                <a:latin typeface="#9Slide05 IcielSanelma" pitchFamily="2" charset="0"/>
              </a:rPr>
              <a:t> </a:t>
            </a:r>
            <a:r>
              <a:rPr lang="en-US" sz="2800" dirty="0" err="1" smtClean="0">
                <a:latin typeface="#9Slide05 IcielSanelma" pitchFamily="2" charset="0"/>
              </a:rPr>
              <a:t>gom</a:t>
            </a:r>
            <a:r>
              <a:rPr lang="en-US" sz="2800" dirty="0" smtClean="0">
                <a:latin typeface="#9Slide05 IcielSanelma" pitchFamily="2" charset="0"/>
              </a:rPr>
              <a:t> </a:t>
            </a:r>
            <a:r>
              <a:rPr lang="en-US" sz="2800" dirty="0" err="1" smtClean="0">
                <a:latin typeface="#9Slide05 IcielSanelma" pitchFamily="2" charset="0"/>
              </a:rPr>
              <a:t>và</a:t>
            </a:r>
            <a:r>
              <a:rPr lang="en-US" sz="2800" dirty="0" smtClean="0">
                <a:latin typeface="#9Slide05 IcielSanelma" pitchFamily="2" charset="0"/>
              </a:rPr>
              <a:t> </a:t>
            </a:r>
            <a:r>
              <a:rPr lang="en-US" sz="2800" dirty="0" err="1" smtClean="0">
                <a:latin typeface="#9Slide05 IcielSanelma" pitchFamily="2" charset="0"/>
              </a:rPr>
              <a:t>sắp</a:t>
            </a:r>
            <a:r>
              <a:rPr lang="en-US" sz="2800" dirty="0" smtClean="0">
                <a:latin typeface="#9Slide05 IcielSanelma" pitchFamily="2" charset="0"/>
              </a:rPr>
              <a:t> </a:t>
            </a:r>
            <a:r>
              <a:rPr lang="en-US" sz="2800" dirty="0" err="1" smtClean="0">
                <a:latin typeface="#9Slide05 IcielSanelma" pitchFamily="2" charset="0"/>
              </a:rPr>
              <a:t>xếp</a:t>
            </a:r>
            <a:r>
              <a:rPr lang="en-US" sz="2800" dirty="0" smtClean="0">
                <a:latin typeface="#9Slide05 IcielSanelma" pitchFamily="2" charset="0"/>
              </a:rPr>
              <a:t> </a:t>
            </a:r>
            <a:r>
              <a:rPr lang="en-US" sz="2800" dirty="0" err="1" smtClean="0">
                <a:latin typeface="#9Slide05 IcielSanelma" pitchFamily="2" charset="0"/>
              </a:rPr>
              <a:t>lại</a:t>
            </a:r>
            <a:r>
              <a:rPr lang="en-US" sz="2800" dirty="0" smtClean="0">
                <a:latin typeface="#9Slide05 IcielSanelma" pitchFamily="2" charset="0"/>
              </a:rPr>
              <a:t> </a:t>
            </a:r>
            <a:r>
              <a:rPr lang="en-US" sz="2800" dirty="0" err="1" smtClean="0">
                <a:latin typeface="#9Slide05 IcielSanelma" pitchFamily="2" charset="0"/>
              </a:rPr>
              <a:t>hàng</a:t>
            </a:r>
            <a:r>
              <a:rPr lang="en-US" sz="2800" dirty="0" smtClean="0">
                <a:latin typeface="#9Slide05 IcielSanelma" pitchFamily="2" charset="0"/>
              </a:rPr>
              <a:t> </a:t>
            </a:r>
            <a:r>
              <a:rPr lang="en-US" sz="2800" dirty="0" err="1" smtClean="0">
                <a:latin typeface="#9Slide05 IcielSanelma" pitchFamily="2" charset="0"/>
              </a:rPr>
              <a:t>hóa</a:t>
            </a:r>
            <a:r>
              <a:rPr lang="en-US" sz="2800" dirty="0" smtClean="0">
                <a:latin typeface="#9Slide05 IcielSanelma" pitchFamily="2" charset="0"/>
              </a:rPr>
              <a:t>.  </a:t>
            </a:r>
            <a:endParaRPr lang="en-US" sz="2800" dirty="0">
              <a:latin typeface="#9Slide05 IcielSanelma" pitchFamily="2" charset="0"/>
            </a:endParaRPr>
          </a:p>
        </p:txBody>
      </p:sp>
      <p:pic>
        <p:nvPicPr>
          <p:cNvPr id="6" name="Picture 5"/>
          <p:cNvPicPr>
            <a:picLocks noChangeAspect="1"/>
          </p:cNvPicPr>
          <p:nvPr/>
        </p:nvPicPr>
        <p:blipFill>
          <a:blip r:embed="rId3"/>
          <a:stretch>
            <a:fillRect/>
          </a:stretch>
        </p:blipFill>
        <p:spPr>
          <a:xfrm>
            <a:off x="10507102" y="6152606"/>
            <a:ext cx="1684898" cy="705394"/>
          </a:xfrm>
          <a:prstGeom prst="ellipse">
            <a:avLst/>
          </a:prstGeom>
          <a:ln>
            <a:noFill/>
          </a:ln>
          <a:effectLst>
            <a:softEdge rad="112500"/>
          </a:effectLst>
        </p:spPr>
      </p:pic>
      <p:sp>
        <p:nvSpPr>
          <p:cNvPr id="8" name="Rectangle 7"/>
          <p:cNvSpPr/>
          <p:nvPr/>
        </p:nvSpPr>
        <p:spPr>
          <a:xfrm>
            <a:off x="3543825" y="1970617"/>
            <a:ext cx="7887694" cy="1200329"/>
          </a:xfrm>
          <a:prstGeom prst="rect">
            <a:avLst/>
          </a:prstGeom>
        </p:spPr>
        <p:txBody>
          <a:bodyPr wrap="square">
            <a:spAutoFit/>
          </a:bodyPr>
          <a:lstStyle/>
          <a:p>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Qua </a:t>
            </a:r>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thông</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tin </a:t>
            </a:r>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trên</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a:t>
            </a:r>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theo</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a:t>
            </a:r>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em</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a:t>
            </a:r>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tình</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a:t>
            </a:r>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yêu</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a:t>
            </a:r>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thương</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a:t>
            </a:r>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có</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a:t>
            </a:r>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ảnh</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a:t>
            </a:r>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hưởng</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a:t>
            </a:r>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như</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a:t>
            </a:r>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thế</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a:t>
            </a:r>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nào</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a:t>
            </a:r>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đến</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a:t>
            </a:r>
            <a:r>
              <a:rPr lang="en-US" dirty="0" smtClean="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a:t>
            </a:r>
            <a:endParaRPr lang="en-US" sz="2000"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endParaRPr>
          </a:p>
          <a:p>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Người</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a:t>
            </a:r>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được</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a:t>
            </a:r>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nhận</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a:t>
            </a:r>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tình</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a:t>
            </a:r>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yêu</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a:t>
            </a:r>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thương</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a:t>
            </a:r>
            <a:endParaRPr lang="en-US" sz="2000"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endParaRPr>
          </a:p>
          <a:p>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Người</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a:t>
            </a:r>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đã</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a:t>
            </a:r>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thể</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a:t>
            </a:r>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hiện</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a:t>
            </a:r>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tình</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a:t>
            </a:r>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yêu</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a:t>
            </a:r>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thương</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a:t>
            </a:r>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với</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a:t>
            </a:r>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người</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a:t>
            </a:r>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khác</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a:t>
            </a:r>
            <a:endParaRPr lang="en-US" sz="2000"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endParaRPr>
          </a:p>
          <a:p>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Những</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a:t>
            </a:r>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người</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a:t>
            </a:r>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xung</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a:t>
            </a:r>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quanh</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a:t>
            </a:r>
            <a:endParaRPr lang="en-US" sz="2000" dirty="0">
              <a:solidFill>
                <a:srgbClr val="0000FF"/>
              </a:solidFill>
              <a:effectLst/>
              <a:latin typeface="SVN-Vanilla Daisy Pro" panose="00000500000000000000" pitchFamily="2" charset="0"/>
              <a:ea typeface="Calibri" panose="020F0502020204030204" pitchFamily="34" charset="0"/>
              <a:cs typeface="Times New Roman" panose="02020603050405020304" pitchFamily="18" charset="0"/>
            </a:endParaRPr>
          </a:p>
        </p:txBody>
      </p:sp>
      <p:pic>
        <p:nvPicPr>
          <p:cNvPr id="9" name="Shape 1"/>
          <p:cNvPicPr/>
          <p:nvPr/>
        </p:nvPicPr>
        <p:blipFill>
          <a:blip r:embed="rId4"/>
          <a:stretch/>
        </p:blipFill>
        <p:spPr>
          <a:xfrm>
            <a:off x="11349550" y="0"/>
            <a:ext cx="842449" cy="834887"/>
          </a:xfrm>
          <a:prstGeom prst="rect">
            <a:avLst/>
          </a:prstGeom>
          <a:noFill/>
          <a:ln>
            <a:noFill/>
          </a:ln>
        </p:spPr>
      </p:pic>
      <p:sp>
        <p:nvSpPr>
          <p:cNvPr id="10" name="TextBox 9"/>
          <p:cNvSpPr txBox="1"/>
          <p:nvPr/>
        </p:nvSpPr>
        <p:spPr>
          <a:xfrm>
            <a:off x="565509" y="3136718"/>
            <a:ext cx="8435368" cy="1738938"/>
          </a:xfrm>
          <a:prstGeom prst="rect">
            <a:avLst/>
          </a:prstGeom>
          <a:noFill/>
        </p:spPr>
        <p:txBody>
          <a:bodyPr wrap="square" rtlCol="0">
            <a:spAutoFit/>
          </a:bodyPr>
          <a:lstStyle/>
          <a:p>
            <a:pPr algn="just">
              <a:lnSpc>
                <a:spcPct val="107000"/>
              </a:lnSpc>
            </a:pPr>
            <a:r>
              <a:rPr lang="en-US" sz="2000" dirty="0" smtClean="0">
                <a:latin typeface="SVN-Vanilla Daisy Pro" panose="00000500000000000000" pitchFamily="2" charset="0"/>
                <a:ea typeface="Calibri" panose="020F0502020204030204" pitchFamily="34" charset="0"/>
                <a:cs typeface="Times New Roman" panose="02020603050405020304" pitchFamily="18" charset="0"/>
              </a:rPr>
              <a:t>     2. </a:t>
            </a:r>
            <a:r>
              <a:rPr lang="en-US" sz="2000" dirty="0" err="1" smtClean="0">
                <a:latin typeface="SVN-Vanilla Daisy Pro" panose="00000500000000000000" pitchFamily="2" charset="0"/>
                <a:ea typeface="Calibri" panose="020F0502020204030204" pitchFamily="34" charset="0"/>
                <a:cs typeface="Times New Roman" panose="02020603050405020304" pitchFamily="18" charset="0"/>
              </a:rPr>
              <a:t>Giúp</a:t>
            </a:r>
            <a:r>
              <a:rPr lang="en-US" sz="2000" dirty="0" smtClean="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smtClean="0">
                <a:latin typeface="SVN-Vanilla Daisy Pro" panose="00000500000000000000" pitchFamily="2" charset="0"/>
                <a:ea typeface="Calibri" panose="020F0502020204030204" pitchFamily="34" charset="0"/>
                <a:cs typeface="Times New Roman" panose="02020603050405020304" pitchFamily="18" charset="0"/>
              </a:rPr>
              <a:t>đỡ</a:t>
            </a:r>
            <a:r>
              <a:rPr lang="en-US" sz="2000" dirty="0" smtClean="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smtClean="0">
                <a:latin typeface="SVN-Vanilla Daisy Pro" panose="00000500000000000000" pitchFamily="2" charset="0"/>
                <a:ea typeface="Calibri" panose="020F0502020204030204" pitchFamily="34" charset="0"/>
                <a:cs typeface="Times New Roman" panose="02020603050405020304" pitchFamily="18" charset="0"/>
              </a:rPr>
              <a:t>nhân</a:t>
            </a:r>
            <a:r>
              <a:rPr lang="en-US" sz="2000" dirty="0" smtClean="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smtClean="0">
                <a:latin typeface="SVN-Vanilla Daisy Pro" panose="00000500000000000000" pitchFamily="2" charset="0"/>
                <a:ea typeface="Calibri" panose="020F0502020204030204" pitchFamily="34" charset="0"/>
                <a:cs typeface="Times New Roman" panose="02020603050405020304" pitchFamily="18" charset="0"/>
              </a:rPr>
              <a:t>dân</a:t>
            </a:r>
            <a:r>
              <a:rPr lang="en-US" sz="2000" dirty="0" smtClean="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smtClean="0">
                <a:latin typeface="SVN-Vanilla Daisy Pro" panose="00000500000000000000" pitchFamily="2" charset="0"/>
                <a:ea typeface="Calibri" panose="020F0502020204030204" pitchFamily="34" charset="0"/>
                <a:cs typeface="Times New Roman" panose="02020603050405020304" pitchFamily="18" charset="0"/>
              </a:rPr>
              <a:t>vùng</a:t>
            </a:r>
            <a:r>
              <a:rPr lang="en-US" sz="2000" dirty="0" smtClean="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smtClean="0">
                <a:latin typeface="SVN-Vanilla Daisy Pro" panose="00000500000000000000" pitchFamily="2" charset="0"/>
                <a:ea typeface="Calibri" panose="020F0502020204030204" pitchFamily="34" charset="0"/>
                <a:cs typeface="Times New Roman" panose="02020603050405020304" pitchFamily="18" charset="0"/>
              </a:rPr>
              <a:t>lũ</a:t>
            </a:r>
            <a:r>
              <a:rPr lang="en-US" sz="2000" dirty="0" smtClean="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smtClean="0">
                <a:latin typeface="SVN-Vanilla Daisy Pro" panose="00000500000000000000" pitchFamily="2" charset="0"/>
                <a:ea typeface="Calibri" panose="020F0502020204030204" pitchFamily="34" charset="0"/>
                <a:cs typeface="Times New Roman" panose="02020603050405020304" pitchFamily="18" charset="0"/>
              </a:rPr>
              <a:t>lụt</a:t>
            </a:r>
            <a:r>
              <a:rPr lang="en-US" sz="2000" dirty="0" smtClean="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smtClean="0">
                <a:latin typeface="SVN-Vanilla Daisy Pro" panose="00000500000000000000" pitchFamily="2" charset="0"/>
                <a:ea typeface="Calibri" panose="020F0502020204030204" pitchFamily="34" charset="0"/>
                <a:cs typeface="Times New Roman" panose="02020603050405020304" pitchFamily="18" charset="0"/>
              </a:rPr>
              <a:t>miền</a:t>
            </a:r>
            <a:r>
              <a:rPr lang="en-US" sz="2000" dirty="0" smtClean="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smtClean="0">
                <a:latin typeface="SVN-Vanilla Daisy Pro" panose="00000500000000000000" pitchFamily="2" charset="0"/>
                <a:ea typeface="Calibri" panose="020F0502020204030204" pitchFamily="34" charset="0"/>
                <a:cs typeface="Times New Roman" panose="02020603050405020304" pitchFamily="18" charset="0"/>
              </a:rPr>
              <a:t>trung</a:t>
            </a:r>
            <a:endParaRPr lang="en-US" sz="2000" dirty="0" smtClean="0">
              <a:latin typeface="SVN-Vanilla Daisy Pro" panose="00000500000000000000" pitchFamily="2" charset="0"/>
              <a:ea typeface="Calibri" panose="020F0502020204030204" pitchFamily="34" charset="0"/>
              <a:cs typeface="Times New Roman" panose="02020603050405020304" pitchFamily="18" charset="0"/>
            </a:endParaRPr>
          </a:p>
          <a:p>
            <a:pPr algn="just">
              <a:lnSpc>
                <a:spcPct val="107000"/>
              </a:lnSpc>
            </a:pPr>
            <a:r>
              <a:rPr lang="en-US" sz="2000" dirty="0" smtClean="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smtClean="0">
                <a:latin typeface="SVN-Vanilla Daisy Pro" panose="00000500000000000000" pitchFamily="2" charset="0"/>
                <a:ea typeface="Calibri" panose="020F0502020204030204" pitchFamily="34" charset="0"/>
                <a:cs typeface="Times New Roman" panose="02020603050405020304" pitchFamily="18" charset="0"/>
              </a:rPr>
              <a:t>Từ</a:t>
            </a:r>
            <a:r>
              <a:rPr lang="en-US" sz="2000" dirty="0" smtClean="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giữa</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tháng</a:t>
            </a:r>
            <a:r>
              <a:rPr lang="en-US" sz="2000" dirty="0">
                <a:latin typeface="SVN-Vanilla Daisy Pro" panose="00000500000000000000" pitchFamily="2" charset="0"/>
                <a:ea typeface="Calibri" panose="020F0502020204030204" pitchFamily="34" charset="0"/>
                <a:cs typeface="Times New Roman" panose="02020603050405020304" pitchFamily="18" charset="0"/>
              </a:rPr>
              <a:t> 9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đến</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giữa</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tháng</a:t>
            </a:r>
            <a:r>
              <a:rPr lang="en-US" sz="2000" dirty="0">
                <a:latin typeface="SVN-Vanilla Daisy Pro" panose="00000500000000000000" pitchFamily="2" charset="0"/>
                <a:ea typeface="Calibri" panose="020F0502020204030204" pitchFamily="34" charset="0"/>
                <a:cs typeface="Times New Roman" panose="02020603050405020304" pitchFamily="18" charset="0"/>
              </a:rPr>
              <a:t> 11/2020,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các</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trận</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bão</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lũ</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lụt</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đã</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liên</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tiếp</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xảy</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ra</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gây</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thiệt</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hại</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nặng</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nề</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tại</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miền</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Trung</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Nhân</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dân</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cả</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nước</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xót</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xa</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trước</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những</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mất</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mát</a:t>
            </a:r>
            <a:r>
              <a:rPr lang="en-US" sz="2000" dirty="0">
                <a:latin typeface="SVN-Vanilla Daisy Pro" panose="00000500000000000000" pitchFamily="2" charset="0"/>
                <a:ea typeface="Calibri" panose="020F0502020204030204" pitchFamily="34" charset="0"/>
                <a:cs typeface="Times New Roman" panose="02020603050405020304" pitchFamily="18" charset="0"/>
              </a:rPr>
              <a:t> to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lớn</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về</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người</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và</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của</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mà</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người</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dân</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nơi</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đây</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đang</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phải</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hứng</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chịu</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endParaRPr lang="en-US" sz="2000" dirty="0" smtClean="0">
              <a:latin typeface="SVN-Vanilla Daisy Pro" panose="00000500000000000000" pitchFamily="2" charset="0"/>
              <a:ea typeface="Calibri" panose="020F0502020204030204" pitchFamily="34" charset="0"/>
              <a:cs typeface="Times New Roman" panose="02020603050405020304" pitchFamily="18" charset="0"/>
            </a:endParaRPr>
          </a:p>
          <a:p>
            <a:pPr algn="just">
              <a:lnSpc>
                <a:spcPct val="107000"/>
              </a:lnSpc>
            </a:pPr>
            <a:r>
              <a:rPr lang="en-US" sz="2000" dirty="0" err="1" smtClean="0">
                <a:latin typeface="SVN-Vanilla Daisy Pro" panose="00000500000000000000" pitchFamily="2" charset="0"/>
                <a:ea typeface="Calibri" panose="020F0502020204030204" pitchFamily="34" charset="0"/>
                <a:cs typeface="Times New Roman" panose="02020603050405020304" pitchFamily="18" charset="0"/>
              </a:rPr>
              <a:t>Nhằm</a:t>
            </a:r>
            <a:r>
              <a:rPr lang="en-US" sz="2000" dirty="0" smtClean="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phát</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huy</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truyền</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thông</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đoàn</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kết</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tương</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thân</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tương</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ái</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Lá</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lành</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đàm</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lá</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rách</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endParaRPr lang="en-US" sz="2000" dirty="0">
              <a:effectLst/>
              <a:latin typeface="SVN-Vanilla Daisy Pro" panose="00000500000000000000" pitchFamily="2" charset="0"/>
              <a:ea typeface="Calibri" panose="020F0502020204030204" pitchFamily="34" charset="0"/>
              <a:cs typeface="Times New Roman" panose="02020603050405020304" pitchFamily="18" charset="0"/>
            </a:endParaRPr>
          </a:p>
        </p:txBody>
      </p:sp>
      <p:sp>
        <p:nvSpPr>
          <p:cNvPr id="4" name="Rectangle 3"/>
          <p:cNvSpPr/>
          <p:nvPr/>
        </p:nvSpPr>
        <p:spPr>
          <a:xfrm>
            <a:off x="565509" y="6039904"/>
            <a:ext cx="8340435" cy="750975"/>
          </a:xfrm>
          <a:prstGeom prst="rect">
            <a:avLst/>
          </a:prstGeom>
        </p:spPr>
        <p:txBody>
          <a:bodyPr wrap="square">
            <a:spAutoFit/>
          </a:bodyPr>
          <a:lstStyle/>
          <a:p>
            <a:pPr algn="just">
              <a:lnSpc>
                <a:spcPct val="107000"/>
              </a:lnSpc>
            </a:pPr>
            <a:r>
              <a:rPr lang="en-US" sz="2000" dirty="0" err="1">
                <a:solidFill>
                  <a:srgbClr val="0000FF"/>
                </a:solidFill>
                <a:latin typeface="SVN-Clementine" panose="020F0502020204030203" pitchFamily="34" charset="0"/>
                <a:ea typeface="Calibri" panose="020F0502020204030204" pitchFamily="34" charset="0"/>
                <a:cs typeface="Times New Roman" panose="02020603050405020304" pitchFamily="18" charset="0"/>
              </a:rPr>
              <a:t>Tình</a:t>
            </a:r>
            <a:r>
              <a:rPr lang="en-US" sz="2000" dirty="0">
                <a:solidFill>
                  <a:srgbClr val="0000FF"/>
                </a:solidFill>
                <a:latin typeface="SVN-Clementine" panose="020F0502020204030203" pitchFamily="34" charset="0"/>
                <a:ea typeface="Calibri" panose="020F0502020204030204" pitchFamily="34" charset="0"/>
                <a:cs typeface="Times New Roman" panose="02020603050405020304" pitchFamily="18" charset="0"/>
              </a:rPr>
              <a:t> </a:t>
            </a:r>
            <a:r>
              <a:rPr lang="en-US" sz="2000" dirty="0" err="1">
                <a:solidFill>
                  <a:srgbClr val="0000FF"/>
                </a:solidFill>
                <a:latin typeface="SVN-Clementine" panose="020F0502020204030203" pitchFamily="34" charset="0"/>
                <a:ea typeface="Calibri" panose="020F0502020204030204" pitchFamily="34" charset="0"/>
                <a:cs typeface="Times New Roman" panose="02020603050405020304" pitchFamily="18" charset="0"/>
              </a:rPr>
              <a:t>yêu</a:t>
            </a:r>
            <a:r>
              <a:rPr lang="en-US" sz="2000" dirty="0">
                <a:solidFill>
                  <a:srgbClr val="0000FF"/>
                </a:solidFill>
                <a:latin typeface="SVN-Clementine" panose="020F0502020204030203" pitchFamily="34" charset="0"/>
                <a:ea typeface="Calibri" panose="020F0502020204030204" pitchFamily="34" charset="0"/>
                <a:cs typeface="Times New Roman" panose="02020603050405020304" pitchFamily="18" charset="0"/>
              </a:rPr>
              <a:t> </a:t>
            </a:r>
            <a:r>
              <a:rPr lang="en-US" sz="2000" dirty="0" err="1">
                <a:solidFill>
                  <a:srgbClr val="0000FF"/>
                </a:solidFill>
                <a:latin typeface="SVN-Clementine" panose="020F0502020204030203" pitchFamily="34" charset="0"/>
                <a:ea typeface="Calibri" panose="020F0502020204030204" pitchFamily="34" charset="0"/>
                <a:cs typeface="Times New Roman" panose="02020603050405020304" pitchFamily="18" charset="0"/>
              </a:rPr>
              <a:t>thương</a:t>
            </a:r>
            <a:r>
              <a:rPr lang="en-US" sz="2000" dirty="0">
                <a:solidFill>
                  <a:srgbClr val="0000FF"/>
                </a:solidFill>
                <a:latin typeface="SVN-Clementine" panose="020F0502020204030203" pitchFamily="34" charset="0"/>
                <a:ea typeface="Calibri" panose="020F0502020204030204" pitchFamily="34" charset="0"/>
                <a:cs typeface="Times New Roman" panose="02020603050405020304" pitchFamily="18" charset="0"/>
              </a:rPr>
              <a:t> con </a:t>
            </a:r>
            <a:r>
              <a:rPr lang="en-US" sz="2000" dirty="0" err="1">
                <a:solidFill>
                  <a:srgbClr val="0000FF"/>
                </a:solidFill>
                <a:latin typeface="SVN-Clementine" panose="020F0502020204030203" pitchFamily="34" charset="0"/>
                <a:ea typeface="Calibri" panose="020F0502020204030204" pitchFamily="34" charset="0"/>
                <a:cs typeface="Times New Roman" panose="02020603050405020304" pitchFamily="18" charset="0"/>
              </a:rPr>
              <a:t>người</a:t>
            </a:r>
            <a:r>
              <a:rPr lang="en-US" sz="2000" dirty="0">
                <a:solidFill>
                  <a:srgbClr val="0000FF"/>
                </a:solidFill>
                <a:latin typeface="SVN-Clementine" panose="020F0502020204030203" pitchFamily="34" charset="0"/>
                <a:ea typeface="Calibri" panose="020F0502020204030204" pitchFamily="34" charset="0"/>
                <a:cs typeface="Times New Roman" panose="02020603050405020304" pitchFamily="18" charset="0"/>
              </a:rPr>
              <a:t> </a:t>
            </a:r>
            <a:r>
              <a:rPr lang="en-US" sz="2000" dirty="0" err="1">
                <a:solidFill>
                  <a:srgbClr val="0000FF"/>
                </a:solidFill>
                <a:latin typeface="SVN-Clementine" panose="020F0502020204030203" pitchFamily="34" charset="0"/>
                <a:ea typeface="Calibri" panose="020F0502020204030204" pitchFamily="34" charset="0"/>
                <a:cs typeface="Times New Roman" panose="02020603050405020304" pitchFamily="18" charset="0"/>
              </a:rPr>
              <a:t>được</a:t>
            </a:r>
            <a:r>
              <a:rPr lang="en-US" sz="2000" dirty="0">
                <a:solidFill>
                  <a:srgbClr val="0000FF"/>
                </a:solidFill>
                <a:latin typeface="SVN-Clementine" panose="020F0502020204030203" pitchFamily="34" charset="0"/>
                <a:ea typeface="Calibri" panose="020F0502020204030204" pitchFamily="34" charset="0"/>
                <a:cs typeface="Times New Roman" panose="02020603050405020304" pitchFamily="18" charset="0"/>
              </a:rPr>
              <a:t> </a:t>
            </a:r>
            <a:r>
              <a:rPr lang="en-US" sz="2000" dirty="0" err="1">
                <a:solidFill>
                  <a:srgbClr val="0000FF"/>
                </a:solidFill>
                <a:latin typeface="SVN-Clementine" panose="020F0502020204030203" pitchFamily="34" charset="0"/>
                <a:ea typeface="Calibri" panose="020F0502020204030204" pitchFamily="34" charset="0"/>
                <a:cs typeface="Times New Roman" panose="02020603050405020304" pitchFamily="18" charset="0"/>
              </a:rPr>
              <a:t>thê</a:t>
            </a:r>
            <a:r>
              <a:rPr lang="en-US" sz="2000" dirty="0">
                <a:solidFill>
                  <a:srgbClr val="0000FF"/>
                </a:solidFill>
                <a:latin typeface="SVN-Clementine" panose="020F0502020204030203" pitchFamily="34" charset="0"/>
                <a:ea typeface="Calibri" panose="020F0502020204030204" pitchFamily="34" charset="0"/>
                <a:cs typeface="Times New Roman" panose="02020603050405020304" pitchFamily="18" charset="0"/>
              </a:rPr>
              <a:t> </a:t>
            </a:r>
            <a:r>
              <a:rPr lang="en-US" sz="2000" dirty="0" err="1">
                <a:solidFill>
                  <a:srgbClr val="0000FF"/>
                </a:solidFill>
                <a:latin typeface="SVN-Clementine" panose="020F0502020204030203" pitchFamily="34" charset="0"/>
                <a:ea typeface="Calibri" panose="020F0502020204030204" pitchFamily="34" charset="0"/>
                <a:cs typeface="Times New Roman" panose="02020603050405020304" pitchFamily="18" charset="0"/>
              </a:rPr>
              <a:t>hiện</a:t>
            </a:r>
            <a:r>
              <a:rPr lang="en-US" sz="2000" dirty="0">
                <a:solidFill>
                  <a:srgbClr val="0000FF"/>
                </a:solidFill>
                <a:latin typeface="SVN-Clementine" panose="020F0502020204030203" pitchFamily="34" charset="0"/>
                <a:ea typeface="Calibri" panose="020F0502020204030204" pitchFamily="34" charset="0"/>
                <a:cs typeface="Times New Roman" panose="02020603050405020304" pitchFamily="18" charset="0"/>
              </a:rPr>
              <a:t> </a:t>
            </a:r>
            <a:r>
              <a:rPr lang="en-US" sz="2000" dirty="0" err="1">
                <a:solidFill>
                  <a:srgbClr val="0000FF"/>
                </a:solidFill>
                <a:latin typeface="SVN-Clementine" panose="020F0502020204030203" pitchFamily="34" charset="0"/>
                <a:ea typeface="Calibri" panose="020F0502020204030204" pitchFamily="34" charset="0"/>
                <a:cs typeface="Times New Roman" panose="02020603050405020304" pitchFamily="18" charset="0"/>
              </a:rPr>
              <a:t>như</a:t>
            </a:r>
            <a:r>
              <a:rPr lang="en-US" sz="2000" dirty="0">
                <a:solidFill>
                  <a:srgbClr val="0000FF"/>
                </a:solidFill>
                <a:latin typeface="SVN-Clementine" panose="020F0502020204030203" pitchFamily="34" charset="0"/>
                <a:ea typeface="Calibri" panose="020F0502020204030204" pitchFamily="34" charset="0"/>
                <a:cs typeface="Times New Roman" panose="02020603050405020304" pitchFamily="18" charset="0"/>
              </a:rPr>
              <a:t> </a:t>
            </a:r>
            <a:r>
              <a:rPr lang="en-US" sz="2000" dirty="0" err="1">
                <a:solidFill>
                  <a:srgbClr val="0000FF"/>
                </a:solidFill>
                <a:latin typeface="SVN-Clementine" panose="020F0502020204030203" pitchFamily="34" charset="0"/>
                <a:ea typeface="Calibri" panose="020F0502020204030204" pitchFamily="34" charset="0"/>
                <a:cs typeface="Times New Roman" panose="02020603050405020304" pitchFamily="18" charset="0"/>
              </a:rPr>
              <a:t>thế</a:t>
            </a:r>
            <a:r>
              <a:rPr lang="en-US" sz="2000" dirty="0">
                <a:solidFill>
                  <a:srgbClr val="0000FF"/>
                </a:solidFill>
                <a:latin typeface="SVN-Clementine" panose="020F0502020204030203" pitchFamily="34" charset="0"/>
                <a:ea typeface="Calibri" panose="020F0502020204030204" pitchFamily="34" charset="0"/>
                <a:cs typeface="Times New Roman" panose="02020603050405020304" pitchFamily="18" charset="0"/>
              </a:rPr>
              <a:t> </a:t>
            </a:r>
            <a:r>
              <a:rPr lang="en-US" sz="2000" dirty="0" err="1">
                <a:solidFill>
                  <a:srgbClr val="0000FF"/>
                </a:solidFill>
                <a:latin typeface="SVN-Clementine" panose="020F0502020204030203" pitchFamily="34" charset="0"/>
                <a:ea typeface="Calibri" panose="020F0502020204030204" pitchFamily="34" charset="0"/>
                <a:cs typeface="Times New Roman" panose="02020603050405020304" pitchFamily="18" charset="0"/>
              </a:rPr>
              <a:t>nào</a:t>
            </a:r>
            <a:r>
              <a:rPr lang="en-US" sz="2000" dirty="0">
                <a:solidFill>
                  <a:srgbClr val="0000FF"/>
                </a:solidFill>
                <a:latin typeface="SVN-Clementine" panose="020F0502020204030203" pitchFamily="34" charset="0"/>
                <a:ea typeface="Calibri" panose="020F0502020204030204" pitchFamily="34" charset="0"/>
                <a:cs typeface="Times New Roman" panose="02020603050405020304" pitchFamily="18" charset="0"/>
              </a:rPr>
              <a:t> qua </a:t>
            </a:r>
            <a:r>
              <a:rPr lang="en-US" sz="2000" dirty="0" err="1">
                <a:solidFill>
                  <a:srgbClr val="0000FF"/>
                </a:solidFill>
                <a:latin typeface="SVN-Clementine" panose="020F0502020204030203" pitchFamily="34" charset="0"/>
                <a:ea typeface="Calibri" panose="020F0502020204030204" pitchFamily="34" charset="0"/>
                <a:cs typeface="Times New Roman" panose="02020603050405020304" pitchFamily="18" charset="0"/>
              </a:rPr>
              <a:t>thông</a:t>
            </a:r>
            <a:r>
              <a:rPr lang="en-US" sz="2000" dirty="0">
                <a:solidFill>
                  <a:srgbClr val="0000FF"/>
                </a:solidFill>
                <a:latin typeface="SVN-Clementine" panose="020F0502020204030203" pitchFamily="34" charset="0"/>
                <a:ea typeface="Calibri" panose="020F0502020204030204" pitchFamily="34" charset="0"/>
                <a:cs typeface="Times New Roman" panose="02020603050405020304" pitchFamily="18" charset="0"/>
              </a:rPr>
              <a:t> qua </a:t>
            </a:r>
            <a:r>
              <a:rPr lang="en-US" sz="2000" dirty="0" err="1">
                <a:solidFill>
                  <a:srgbClr val="0000FF"/>
                </a:solidFill>
                <a:latin typeface="SVN-Clementine" panose="020F0502020204030203" pitchFamily="34" charset="0"/>
                <a:ea typeface="Calibri" panose="020F0502020204030204" pitchFamily="34" charset="0"/>
                <a:cs typeface="Times New Roman" panose="02020603050405020304" pitchFamily="18" charset="0"/>
              </a:rPr>
              <a:t>câu</a:t>
            </a:r>
            <a:r>
              <a:rPr lang="en-US" sz="2000" dirty="0">
                <a:solidFill>
                  <a:srgbClr val="0000FF"/>
                </a:solidFill>
                <a:latin typeface="SVN-Clementine" panose="020F0502020204030203" pitchFamily="34" charset="0"/>
                <a:ea typeface="Calibri" panose="020F0502020204030204" pitchFamily="34" charset="0"/>
                <a:cs typeface="Times New Roman" panose="02020603050405020304" pitchFamily="18" charset="0"/>
              </a:rPr>
              <a:t> </a:t>
            </a:r>
            <a:r>
              <a:rPr lang="en-US" sz="2000" dirty="0" err="1">
                <a:solidFill>
                  <a:srgbClr val="0000FF"/>
                </a:solidFill>
                <a:latin typeface="SVN-Clementine" panose="020F0502020204030203" pitchFamily="34" charset="0"/>
                <a:ea typeface="Calibri" panose="020F0502020204030204" pitchFamily="34" charset="0"/>
                <a:cs typeface="Times New Roman" panose="02020603050405020304" pitchFamily="18" charset="0"/>
              </a:rPr>
              <a:t>chuyện</a:t>
            </a:r>
            <a:r>
              <a:rPr lang="en-US" sz="2000" dirty="0">
                <a:solidFill>
                  <a:srgbClr val="0000FF"/>
                </a:solidFill>
                <a:latin typeface="SVN-Clementine" panose="020F0502020204030203" pitchFamily="34" charset="0"/>
                <a:ea typeface="Calibri" panose="020F0502020204030204" pitchFamily="34" charset="0"/>
                <a:cs typeface="Times New Roman" panose="02020603050405020304" pitchFamily="18" charset="0"/>
              </a:rPr>
              <a:t> </a:t>
            </a:r>
            <a:r>
              <a:rPr lang="en-US" sz="2000" dirty="0" err="1">
                <a:solidFill>
                  <a:srgbClr val="0000FF"/>
                </a:solidFill>
                <a:latin typeface="SVN-Clementine" panose="020F0502020204030203" pitchFamily="34" charset="0"/>
                <a:ea typeface="Calibri" panose="020F0502020204030204" pitchFamily="34" charset="0"/>
                <a:cs typeface="Times New Roman" panose="02020603050405020304" pitchFamily="18" charset="0"/>
              </a:rPr>
              <a:t>trên</a:t>
            </a:r>
            <a:r>
              <a:rPr lang="en-US" sz="2000" dirty="0">
                <a:solidFill>
                  <a:srgbClr val="0000FF"/>
                </a:solidFill>
                <a:latin typeface="SVN-Clementine" panose="020F0502020204030203" pitchFamily="34" charset="0"/>
                <a:ea typeface="Calibri" panose="020F0502020204030204" pitchFamily="34" charset="0"/>
                <a:cs typeface="Times New Roman" panose="02020603050405020304" pitchFamily="18" charset="0"/>
              </a:rPr>
              <a:t>?</a:t>
            </a:r>
          </a:p>
          <a:p>
            <a:pPr algn="just">
              <a:lnSpc>
                <a:spcPct val="107000"/>
              </a:lnSpc>
            </a:pPr>
            <a:r>
              <a:rPr lang="en-US" sz="2000" dirty="0" err="1">
                <a:solidFill>
                  <a:srgbClr val="0000FF"/>
                </a:solidFill>
                <a:latin typeface="SVN-Clementine" panose="020F0502020204030203" pitchFamily="34" charset="0"/>
                <a:ea typeface="Calibri" panose="020F0502020204030204" pitchFamily="34" charset="0"/>
                <a:cs typeface="Times New Roman" panose="02020603050405020304" pitchFamily="18" charset="0"/>
              </a:rPr>
              <a:t>Tình</a:t>
            </a:r>
            <a:r>
              <a:rPr lang="en-US" sz="2000" dirty="0">
                <a:solidFill>
                  <a:srgbClr val="0000FF"/>
                </a:solidFill>
                <a:latin typeface="SVN-Clementine" panose="020F0502020204030203" pitchFamily="34" charset="0"/>
                <a:ea typeface="Calibri" panose="020F0502020204030204" pitchFamily="34" charset="0"/>
                <a:cs typeface="Times New Roman" panose="02020603050405020304" pitchFamily="18" charset="0"/>
              </a:rPr>
              <a:t> </a:t>
            </a:r>
            <a:r>
              <a:rPr lang="en-US" sz="2000" dirty="0" err="1">
                <a:solidFill>
                  <a:srgbClr val="0000FF"/>
                </a:solidFill>
                <a:latin typeface="SVN-Clementine" panose="020F0502020204030203" pitchFamily="34" charset="0"/>
                <a:ea typeface="Calibri" panose="020F0502020204030204" pitchFamily="34" charset="0"/>
                <a:cs typeface="Times New Roman" panose="02020603050405020304" pitchFamily="18" charset="0"/>
              </a:rPr>
              <a:t>yêu</a:t>
            </a:r>
            <a:r>
              <a:rPr lang="en-US" sz="2000" dirty="0">
                <a:solidFill>
                  <a:srgbClr val="0000FF"/>
                </a:solidFill>
                <a:latin typeface="SVN-Clementine" panose="020F0502020204030203" pitchFamily="34" charset="0"/>
                <a:ea typeface="Calibri" panose="020F0502020204030204" pitchFamily="34" charset="0"/>
                <a:cs typeface="Times New Roman" panose="02020603050405020304" pitchFamily="18" charset="0"/>
              </a:rPr>
              <a:t> </a:t>
            </a:r>
            <a:r>
              <a:rPr lang="en-US" sz="2000" dirty="0" err="1">
                <a:solidFill>
                  <a:srgbClr val="0000FF"/>
                </a:solidFill>
                <a:latin typeface="SVN-Clementine" panose="020F0502020204030203" pitchFamily="34" charset="0"/>
                <a:ea typeface="Calibri" panose="020F0502020204030204" pitchFamily="34" charset="0"/>
                <a:cs typeface="Times New Roman" panose="02020603050405020304" pitchFamily="18" charset="0"/>
              </a:rPr>
              <a:t>thương</a:t>
            </a:r>
            <a:r>
              <a:rPr lang="en-US" sz="2000" dirty="0">
                <a:solidFill>
                  <a:srgbClr val="0000FF"/>
                </a:solidFill>
                <a:latin typeface="SVN-Clementine" panose="020F0502020204030203" pitchFamily="34" charset="0"/>
                <a:ea typeface="Calibri" panose="020F0502020204030204" pitchFamily="34" charset="0"/>
                <a:cs typeface="Times New Roman" panose="02020603050405020304" pitchFamily="18" charset="0"/>
              </a:rPr>
              <a:t> con </a:t>
            </a:r>
            <a:r>
              <a:rPr lang="en-US" sz="2000" dirty="0" err="1">
                <a:solidFill>
                  <a:srgbClr val="0000FF"/>
                </a:solidFill>
                <a:latin typeface="SVN-Clementine" panose="020F0502020204030203" pitchFamily="34" charset="0"/>
                <a:ea typeface="Calibri" panose="020F0502020204030204" pitchFamily="34" charset="0"/>
                <a:cs typeface="Times New Roman" panose="02020603050405020304" pitchFamily="18" charset="0"/>
              </a:rPr>
              <a:t>người</a:t>
            </a:r>
            <a:r>
              <a:rPr lang="en-US" sz="2000" dirty="0">
                <a:solidFill>
                  <a:srgbClr val="0000FF"/>
                </a:solidFill>
                <a:latin typeface="SVN-Clementine" panose="020F0502020204030203" pitchFamily="34" charset="0"/>
                <a:ea typeface="Calibri" panose="020F0502020204030204" pitchFamily="34" charset="0"/>
                <a:cs typeface="Times New Roman" panose="02020603050405020304" pitchFamily="18" charset="0"/>
              </a:rPr>
              <a:t> </a:t>
            </a:r>
            <a:r>
              <a:rPr lang="en-US" sz="2000" dirty="0" err="1">
                <a:solidFill>
                  <a:srgbClr val="0000FF"/>
                </a:solidFill>
                <a:latin typeface="SVN-Clementine" panose="020F0502020204030203" pitchFamily="34" charset="0"/>
                <a:ea typeface="Calibri" panose="020F0502020204030204" pitchFamily="34" charset="0"/>
                <a:cs typeface="Times New Roman" panose="02020603050405020304" pitchFamily="18" charset="0"/>
              </a:rPr>
              <a:t>có</a:t>
            </a:r>
            <a:r>
              <a:rPr lang="en-US" sz="2000" dirty="0">
                <a:solidFill>
                  <a:srgbClr val="0000FF"/>
                </a:solidFill>
                <a:latin typeface="SVN-Clementine" panose="020F0502020204030203" pitchFamily="34" charset="0"/>
                <a:ea typeface="Calibri" panose="020F0502020204030204" pitchFamily="34" charset="0"/>
                <a:cs typeface="Times New Roman" panose="02020603050405020304" pitchFamily="18" charset="0"/>
              </a:rPr>
              <a:t> </a:t>
            </a:r>
            <a:r>
              <a:rPr lang="en-US" sz="2000" dirty="0" err="1">
                <a:solidFill>
                  <a:srgbClr val="0000FF"/>
                </a:solidFill>
                <a:latin typeface="SVN-Clementine" panose="020F0502020204030203" pitchFamily="34" charset="0"/>
                <a:ea typeface="Calibri" panose="020F0502020204030204" pitchFamily="34" charset="0"/>
                <a:cs typeface="Times New Roman" panose="02020603050405020304" pitchFamily="18" charset="0"/>
              </a:rPr>
              <a:t>giá</a:t>
            </a:r>
            <a:r>
              <a:rPr lang="en-US" sz="2000" dirty="0">
                <a:solidFill>
                  <a:srgbClr val="0000FF"/>
                </a:solidFill>
                <a:latin typeface="SVN-Clementine" panose="020F0502020204030203" pitchFamily="34" charset="0"/>
                <a:ea typeface="Calibri" panose="020F0502020204030204" pitchFamily="34" charset="0"/>
                <a:cs typeface="Times New Roman" panose="02020603050405020304" pitchFamily="18" charset="0"/>
              </a:rPr>
              <a:t> </a:t>
            </a:r>
            <a:r>
              <a:rPr lang="en-US" sz="2000" dirty="0" err="1">
                <a:solidFill>
                  <a:srgbClr val="0000FF"/>
                </a:solidFill>
                <a:latin typeface="SVN-Clementine" panose="020F0502020204030203" pitchFamily="34" charset="0"/>
                <a:ea typeface="Calibri" panose="020F0502020204030204" pitchFamily="34" charset="0"/>
                <a:cs typeface="Times New Roman" panose="02020603050405020304" pitchFamily="18" charset="0"/>
              </a:rPr>
              <a:t>trị</a:t>
            </a:r>
            <a:r>
              <a:rPr lang="en-US" sz="2000" dirty="0">
                <a:solidFill>
                  <a:srgbClr val="0000FF"/>
                </a:solidFill>
                <a:latin typeface="SVN-Clementine" panose="020F0502020204030203" pitchFamily="34" charset="0"/>
                <a:ea typeface="Calibri" panose="020F0502020204030204" pitchFamily="34" charset="0"/>
                <a:cs typeface="Times New Roman" panose="02020603050405020304" pitchFamily="18" charset="0"/>
              </a:rPr>
              <a:t> </a:t>
            </a:r>
            <a:r>
              <a:rPr lang="en-US" sz="2000" dirty="0" err="1">
                <a:solidFill>
                  <a:srgbClr val="0000FF"/>
                </a:solidFill>
                <a:latin typeface="SVN-Clementine" panose="020F0502020204030203" pitchFamily="34" charset="0"/>
                <a:ea typeface="Calibri" panose="020F0502020204030204" pitchFamily="34" charset="0"/>
                <a:cs typeface="Times New Roman" panose="02020603050405020304" pitchFamily="18" charset="0"/>
              </a:rPr>
              <a:t>như</a:t>
            </a:r>
            <a:r>
              <a:rPr lang="en-US" sz="2000" dirty="0">
                <a:solidFill>
                  <a:srgbClr val="0000FF"/>
                </a:solidFill>
                <a:latin typeface="SVN-Clementine" panose="020F0502020204030203" pitchFamily="34" charset="0"/>
                <a:ea typeface="Calibri" panose="020F0502020204030204" pitchFamily="34" charset="0"/>
                <a:cs typeface="Times New Roman" panose="02020603050405020304" pitchFamily="18" charset="0"/>
              </a:rPr>
              <a:t> </a:t>
            </a:r>
            <a:r>
              <a:rPr lang="en-US" sz="2000" dirty="0" err="1">
                <a:solidFill>
                  <a:srgbClr val="0000FF"/>
                </a:solidFill>
                <a:latin typeface="SVN-Clementine" panose="020F0502020204030203" pitchFamily="34" charset="0"/>
                <a:ea typeface="Calibri" panose="020F0502020204030204" pitchFamily="34" charset="0"/>
                <a:cs typeface="Times New Roman" panose="02020603050405020304" pitchFamily="18" charset="0"/>
              </a:rPr>
              <a:t>thế</a:t>
            </a:r>
            <a:r>
              <a:rPr lang="en-US" sz="2000" dirty="0">
                <a:solidFill>
                  <a:srgbClr val="0000FF"/>
                </a:solidFill>
                <a:latin typeface="SVN-Clementine" panose="020F0502020204030203" pitchFamily="34" charset="0"/>
                <a:ea typeface="Calibri" panose="020F0502020204030204" pitchFamily="34" charset="0"/>
                <a:cs typeface="Times New Roman" panose="02020603050405020304" pitchFamily="18" charset="0"/>
              </a:rPr>
              <a:t> </a:t>
            </a:r>
            <a:r>
              <a:rPr lang="en-US" sz="2000" dirty="0" err="1">
                <a:solidFill>
                  <a:srgbClr val="0000FF"/>
                </a:solidFill>
                <a:latin typeface="SVN-Clementine" panose="020F0502020204030203" pitchFamily="34" charset="0"/>
                <a:ea typeface="Calibri" panose="020F0502020204030204" pitchFamily="34" charset="0"/>
                <a:cs typeface="Times New Roman" panose="02020603050405020304" pitchFamily="18" charset="0"/>
              </a:rPr>
              <a:t>nào</a:t>
            </a:r>
            <a:r>
              <a:rPr lang="en-US" sz="2000" dirty="0">
                <a:solidFill>
                  <a:srgbClr val="0000FF"/>
                </a:solidFill>
                <a:latin typeface="SVN-Clementine" panose="020F0502020204030203" pitchFamily="34" charset="0"/>
                <a:ea typeface="Calibri" panose="020F0502020204030204" pitchFamily="34" charset="0"/>
                <a:cs typeface="Times New Roman" panose="02020603050405020304" pitchFamily="18" charset="0"/>
              </a:rPr>
              <a:t> </a:t>
            </a:r>
            <a:r>
              <a:rPr lang="en-US" sz="2000" dirty="0" err="1">
                <a:solidFill>
                  <a:srgbClr val="0000FF"/>
                </a:solidFill>
                <a:latin typeface="SVN-Clementine" panose="020F0502020204030203" pitchFamily="34" charset="0"/>
                <a:ea typeface="Calibri" panose="020F0502020204030204" pitchFamily="34" charset="0"/>
                <a:cs typeface="Times New Roman" panose="02020603050405020304" pitchFamily="18" charset="0"/>
              </a:rPr>
              <a:t>trong</a:t>
            </a:r>
            <a:r>
              <a:rPr lang="en-US" sz="2000" dirty="0">
                <a:solidFill>
                  <a:srgbClr val="0000FF"/>
                </a:solidFill>
                <a:latin typeface="SVN-Clementine" panose="020F0502020204030203" pitchFamily="34" charset="0"/>
                <a:ea typeface="Calibri" panose="020F0502020204030204" pitchFamily="34" charset="0"/>
                <a:cs typeface="Times New Roman" panose="02020603050405020304" pitchFamily="18" charset="0"/>
              </a:rPr>
              <a:t> </a:t>
            </a:r>
            <a:r>
              <a:rPr lang="en-US" sz="2000" dirty="0" err="1">
                <a:solidFill>
                  <a:srgbClr val="0000FF"/>
                </a:solidFill>
                <a:latin typeface="SVN-Clementine" panose="020F0502020204030203" pitchFamily="34" charset="0"/>
                <a:ea typeface="Calibri" panose="020F0502020204030204" pitchFamily="34" charset="0"/>
                <a:cs typeface="Times New Roman" panose="02020603050405020304" pitchFamily="18" charset="0"/>
              </a:rPr>
              <a:t>đời</a:t>
            </a:r>
            <a:r>
              <a:rPr lang="en-US" sz="2000" dirty="0">
                <a:solidFill>
                  <a:srgbClr val="0000FF"/>
                </a:solidFill>
                <a:latin typeface="SVN-Clementine" panose="020F0502020204030203" pitchFamily="34" charset="0"/>
                <a:ea typeface="Calibri" panose="020F0502020204030204" pitchFamily="34" charset="0"/>
                <a:cs typeface="Times New Roman" panose="02020603050405020304" pitchFamily="18" charset="0"/>
              </a:rPr>
              <a:t> </a:t>
            </a:r>
            <a:r>
              <a:rPr lang="en-US" sz="2000" dirty="0" err="1">
                <a:solidFill>
                  <a:srgbClr val="0000FF"/>
                </a:solidFill>
                <a:latin typeface="SVN-Clementine" panose="020F0502020204030203" pitchFamily="34" charset="0"/>
                <a:ea typeface="Calibri" panose="020F0502020204030204" pitchFamily="34" charset="0"/>
                <a:cs typeface="Times New Roman" panose="02020603050405020304" pitchFamily="18" charset="0"/>
              </a:rPr>
              <a:t>sống</a:t>
            </a:r>
            <a:r>
              <a:rPr lang="en-US" sz="2000" dirty="0">
                <a:solidFill>
                  <a:srgbClr val="0000FF"/>
                </a:solidFill>
                <a:latin typeface="SVN-Clementine" panose="020F0502020204030203" pitchFamily="34" charset="0"/>
                <a:ea typeface="Calibri" panose="020F0502020204030204" pitchFamily="34" charset="0"/>
                <a:cs typeface="Times New Roman" panose="02020603050405020304" pitchFamily="18" charset="0"/>
              </a:rPr>
              <a:t>?</a:t>
            </a:r>
            <a:endParaRPr lang="en-US" sz="2000" dirty="0">
              <a:solidFill>
                <a:srgbClr val="0000FF"/>
              </a:solidFill>
              <a:effectLst/>
              <a:latin typeface="SVN-Clementine" panose="020F0502020204030203" pitchFamily="34" charset="0"/>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a:blip r:embed="rId5"/>
          <a:stretch>
            <a:fillRect/>
          </a:stretch>
        </p:blipFill>
        <p:spPr>
          <a:xfrm>
            <a:off x="565509" y="793382"/>
            <a:ext cx="2978316" cy="2362543"/>
          </a:xfrm>
          <a:prstGeom prst="rect">
            <a:avLst/>
          </a:prstGeom>
        </p:spPr>
      </p:pic>
      <p:pic>
        <p:nvPicPr>
          <p:cNvPr id="12" name="Picture 11"/>
          <p:cNvPicPr>
            <a:picLocks noChangeAspect="1"/>
          </p:cNvPicPr>
          <p:nvPr/>
        </p:nvPicPr>
        <p:blipFill>
          <a:blip r:embed="rId6"/>
          <a:stretch>
            <a:fillRect/>
          </a:stretch>
        </p:blipFill>
        <p:spPr>
          <a:xfrm>
            <a:off x="8943834" y="2797336"/>
            <a:ext cx="2776389" cy="2003797"/>
          </a:xfrm>
          <a:prstGeom prst="rect">
            <a:avLst/>
          </a:prstGeom>
        </p:spPr>
      </p:pic>
      <p:sp>
        <p:nvSpPr>
          <p:cNvPr id="13" name="TextBox 12"/>
          <p:cNvSpPr txBox="1"/>
          <p:nvPr/>
        </p:nvSpPr>
        <p:spPr>
          <a:xfrm>
            <a:off x="565509" y="4783328"/>
            <a:ext cx="11289886" cy="1409617"/>
          </a:xfrm>
          <a:prstGeom prst="rect">
            <a:avLst/>
          </a:prstGeom>
          <a:noFill/>
        </p:spPr>
        <p:txBody>
          <a:bodyPr wrap="square" rtlCol="0">
            <a:spAutoFit/>
          </a:bodyPr>
          <a:lstStyle/>
          <a:p>
            <a:pPr algn="just">
              <a:lnSpc>
                <a:spcPct val="107000"/>
              </a:lnSpc>
            </a:pPr>
            <a:r>
              <a:rPr lang="en-US" sz="2000" dirty="0" err="1" smtClean="0">
                <a:latin typeface="SVN-Vanilla Daisy Pro" panose="00000500000000000000" pitchFamily="2" charset="0"/>
                <a:ea typeface="Calibri" panose="020F0502020204030204" pitchFamily="34" charset="0"/>
                <a:cs typeface="Times New Roman" panose="02020603050405020304" pitchFamily="18" charset="0"/>
              </a:rPr>
              <a:t>với</a:t>
            </a:r>
            <a:r>
              <a:rPr lang="en-US" sz="2000" dirty="0" smtClean="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tinh</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thần</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Nhường</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cơm</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sẻ</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áo</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nhiều</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tổ</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chức</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cá</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nhân</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đã</a:t>
            </a:r>
            <a:r>
              <a:rPr lang="en-US" sz="2000" dirty="0">
                <a:latin typeface="SVN-Vanilla Daisy Pro" panose="00000500000000000000" pitchFamily="2" charset="0"/>
                <a:ea typeface="Calibri" panose="020F0502020204030204" pitchFamily="34" charset="0"/>
                <a:cs typeface="Times New Roman" panose="02020603050405020304" pitchFamily="18" charset="0"/>
              </a:rPr>
              <a:t> chia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sẻ</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khó</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khăn</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với</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nhân</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dân</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các</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tỉnh</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miền</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Trung</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bị</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lũ</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lụt</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quyên</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góp</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ủng</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hộ</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tiền</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vật</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tư</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hàng</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hoá</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nhu</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yếu</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phẩm</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giúp</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cho</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bà</a:t>
            </a:r>
            <a:r>
              <a:rPr lang="en-US" sz="2000" dirty="0">
                <a:latin typeface="SVN-Vanilla Daisy Pro" panose="00000500000000000000" pitchFamily="2" charset="0"/>
                <a:ea typeface="Calibri" panose="020F0502020204030204" pitchFamily="34" charset="0"/>
                <a:cs typeface="Times New Roman" panose="02020603050405020304" pitchFamily="18" charset="0"/>
              </a:rPr>
              <a:t> con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nhân</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dân</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vùng</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lũ</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sớm</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vượt</a:t>
            </a:r>
            <a:r>
              <a:rPr lang="en-US" sz="2000" dirty="0">
                <a:latin typeface="SVN-Vanilla Daisy Pro" panose="00000500000000000000" pitchFamily="2" charset="0"/>
                <a:ea typeface="Calibri" panose="020F0502020204030204" pitchFamily="34" charset="0"/>
                <a:cs typeface="Times New Roman" panose="02020603050405020304" pitchFamily="18" charset="0"/>
              </a:rPr>
              <a:t> qua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tình</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cảnh</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hoạn</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nạn</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khắc</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phục</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khó</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khăn</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ổn</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định</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đời</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sống</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Trong</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khó</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khăn</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càng</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thấy</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rõ</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tình</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thần</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đoàn</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kết</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yêu</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thương</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gắn</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bó</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của</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nhân</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dân</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Việt</a:t>
            </a:r>
            <a:r>
              <a:rPr lang="en-US" sz="2000" dirty="0">
                <a:latin typeface="SVN-Vanilla Daisy Pro" panose="00000500000000000000" pitchFamily="2" charset="0"/>
                <a:ea typeface="Calibri" panose="020F0502020204030204" pitchFamily="34" charset="0"/>
                <a:cs typeface="Times New Roman" panose="02020603050405020304" pitchFamily="18" charset="0"/>
              </a:rPr>
              <a:t> Nam.</a:t>
            </a:r>
            <a:endParaRPr lang="en-US" sz="2000" dirty="0">
              <a:effectLst/>
              <a:latin typeface="SVN-Vanilla Daisy Pro" panose="000005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464414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Diagonal Corner Rectangle 2"/>
          <p:cNvSpPr/>
          <p:nvPr/>
        </p:nvSpPr>
        <p:spPr>
          <a:xfrm>
            <a:off x="0" y="36521"/>
            <a:ext cx="4492482" cy="429370"/>
          </a:xfrm>
          <a:prstGeom prst="snip2DiagRect">
            <a:avLst>
              <a:gd name="adj1" fmla="val 26917"/>
              <a:gd name="adj2" fmla="val 16667"/>
            </a:avLst>
          </a:prstGeom>
          <a:solidFill>
            <a:srgbClr val="ED7D31">
              <a:lumMod val="40000"/>
              <a:lumOff val="60000"/>
            </a:srgbClr>
          </a:solidFill>
          <a:ln w="12700" cap="flat" cmpd="sng" algn="ctr">
            <a:solidFill>
              <a:srgbClr val="5B9BD5">
                <a:shade val="50000"/>
              </a:srgbClr>
            </a:solidFill>
            <a:prstDash val="solid"/>
            <a:miter lim="800000"/>
          </a:ln>
          <a:effectLst/>
        </p:spPr>
        <p:txBody>
          <a:bodyPr rtlCol="0" anchor="ctr"/>
          <a:lstStyle/>
          <a:p>
            <a:pPr algn="ctr">
              <a:defRPr/>
            </a:pPr>
            <a:r>
              <a:rPr lang="en-US" sz="2400" b="1" kern="0" dirty="0" err="1" smtClean="0">
                <a:solidFill>
                  <a:prstClr val="black"/>
                </a:solidFill>
                <a:latin typeface="Times New Roman" panose="02020603050405020304" pitchFamily="18" charset="0"/>
                <a:cs typeface="Times New Roman" panose="02020603050405020304" pitchFamily="18" charset="0"/>
              </a:rPr>
              <a:t>Đọc</a:t>
            </a:r>
            <a:r>
              <a:rPr lang="en-US" sz="2400" b="1" kern="0" dirty="0" smtClean="0">
                <a:solidFill>
                  <a:prstClr val="black"/>
                </a:solidFill>
                <a:latin typeface="Times New Roman" panose="02020603050405020304" pitchFamily="18" charset="0"/>
                <a:cs typeface="Times New Roman" panose="02020603050405020304" pitchFamily="18" charset="0"/>
              </a:rPr>
              <a:t> </a:t>
            </a:r>
            <a:r>
              <a:rPr lang="en-US" sz="2400" b="1" kern="0" dirty="0" err="1" smtClean="0">
                <a:solidFill>
                  <a:prstClr val="black"/>
                </a:solidFill>
                <a:latin typeface="Times New Roman" panose="02020603050405020304" pitchFamily="18" charset="0"/>
                <a:cs typeface="Times New Roman" panose="02020603050405020304" pitchFamily="18" charset="0"/>
              </a:rPr>
              <a:t>thông</a:t>
            </a:r>
            <a:r>
              <a:rPr lang="en-US" sz="2400" b="1" kern="0" dirty="0" smtClean="0">
                <a:solidFill>
                  <a:prstClr val="black"/>
                </a:solidFill>
                <a:latin typeface="Times New Roman" panose="02020603050405020304" pitchFamily="18" charset="0"/>
                <a:cs typeface="Times New Roman" panose="02020603050405020304" pitchFamily="18" charset="0"/>
              </a:rPr>
              <a:t> tin </a:t>
            </a:r>
            <a:r>
              <a:rPr lang="en-US" sz="2400" b="1" kern="0" dirty="0" err="1" smtClean="0">
                <a:solidFill>
                  <a:prstClr val="black"/>
                </a:solidFill>
                <a:latin typeface="Times New Roman" panose="02020603050405020304" pitchFamily="18" charset="0"/>
                <a:cs typeface="Times New Roman" panose="02020603050405020304" pitchFamily="18" charset="0"/>
              </a:rPr>
              <a:t>và</a:t>
            </a:r>
            <a:r>
              <a:rPr lang="en-US" sz="2400" b="1" kern="0" dirty="0" smtClean="0">
                <a:solidFill>
                  <a:prstClr val="black"/>
                </a:solidFill>
                <a:latin typeface="Times New Roman" panose="02020603050405020304" pitchFamily="18" charset="0"/>
                <a:cs typeface="Times New Roman" panose="02020603050405020304" pitchFamily="18" charset="0"/>
              </a:rPr>
              <a:t> </a:t>
            </a:r>
            <a:r>
              <a:rPr lang="en-US" sz="2400" b="1" kern="0" dirty="0" err="1" smtClean="0">
                <a:solidFill>
                  <a:prstClr val="black"/>
                </a:solidFill>
                <a:latin typeface="Times New Roman" panose="02020603050405020304" pitchFamily="18" charset="0"/>
                <a:cs typeface="Times New Roman" panose="02020603050405020304" pitchFamily="18" charset="0"/>
              </a:rPr>
              <a:t>trả</a:t>
            </a:r>
            <a:r>
              <a:rPr lang="en-US" sz="2400" b="1" kern="0" dirty="0" smtClean="0">
                <a:solidFill>
                  <a:prstClr val="black"/>
                </a:solidFill>
                <a:latin typeface="Times New Roman" panose="02020603050405020304" pitchFamily="18" charset="0"/>
                <a:cs typeface="Times New Roman" panose="02020603050405020304" pitchFamily="18" charset="0"/>
              </a:rPr>
              <a:t> </a:t>
            </a:r>
            <a:r>
              <a:rPr lang="en-US" sz="2400" b="1" kern="0" dirty="0" err="1" smtClean="0">
                <a:solidFill>
                  <a:prstClr val="black"/>
                </a:solidFill>
                <a:latin typeface="Times New Roman" panose="02020603050405020304" pitchFamily="18" charset="0"/>
                <a:cs typeface="Times New Roman" panose="02020603050405020304" pitchFamily="18" charset="0"/>
              </a:rPr>
              <a:t>lời</a:t>
            </a:r>
            <a:r>
              <a:rPr lang="en-US" sz="2400" b="1" kern="0" dirty="0" smtClean="0">
                <a:solidFill>
                  <a:prstClr val="black"/>
                </a:solidFill>
                <a:latin typeface="Times New Roman" panose="02020603050405020304" pitchFamily="18" charset="0"/>
                <a:cs typeface="Times New Roman" panose="02020603050405020304" pitchFamily="18" charset="0"/>
              </a:rPr>
              <a:t> </a:t>
            </a:r>
            <a:r>
              <a:rPr lang="en-US" sz="2400" b="1" kern="0" dirty="0" err="1" smtClean="0">
                <a:solidFill>
                  <a:prstClr val="black"/>
                </a:solidFill>
                <a:latin typeface="Times New Roman" panose="02020603050405020304" pitchFamily="18" charset="0"/>
                <a:cs typeface="Times New Roman" panose="02020603050405020304" pitchFamily="18" charset="0"/>
              </a:rPr>
              <a:t>câu</a:t>
            </a:r>
            <a:r>
              <a:rPr lang="en-US" sz="2400" b="1" kern="0" dirty="0" smtClean="0">
                <a:solidFill>
                  <a:prstClr val="black"/>
                </a:solidFill>
                <a:latin typeface="Times New Roman" panose="02020603050405020304" pitchFamily="18" charset="0"/>
                <a:cs typeface="Times New Roman" panose="02020603050405020304" pitchFamily="18" charset="0"/>
              </a:rPr>
              <a:t> </a:t>
            </a:r>
            <a:r>
              <a:rPr lang="en-US" sz="2400" b="1" kern="0" dirty="0" err="1" smtClean="0">
                <a:solidFill>
                  <a:prstClr val="black"/>
                </a:solidFill>
                <a:latin typeface="Times New Roman" panose="02020603050405020304" pitchFamily="18" charset="0"/>
                <a:cs typeface="Times New Roman" panose="02020603050405020304" pitchFamily="18" charset="0"/>
              </a:rPr>
              <a:t>hỏi</a:t>
            </a:r>
            <a:endParaRPr lang="en-US" sz="2400" b="1" kern="0" dirty="0" smtClean="0">
              <a:solidFill>
                <a:prstClr val="black"/>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3577618" y="395291"/>
            <a:ext cx="7619117" cy="1261884"/>
          </a:xfrm>
          <a:prstGeom prst="rect">
            <a:avLst/>
          </a:prstGeom>
          <a:noFill/>
        </p:spPr>
        <p:txBody>
          <a:bodyPr wrap="square" rtlCol="0">
            <a:spAutoFit/>
          </a:bodyPr>
          <a:lstStyle/>
          <a:p>
            <a:pPr algn="just"/>
            <a:r>
              <a:rPr lang="en-US" sz="2800" i="1" dirty="0" smtClean="0">
                <a:solidFill>
                  <a:prstClr val="black"/>
                </a:solidFill>
                <a:latin typeface="#9Slide05 IcielSanelma" pitchFamily="2" charset="0"/>
              </a:rPr>
              <a:t>   </a:t>
            </a:r>
            <a:r>
              <a:rPr lang="en-US" sz="2400" i="1" dirty="0" smtClean="0">
                <a:solidFill>
                  <a:prstClr val="black"/>
                </a:solidFill>
                <a:latin typeface="#9Slide05 IcielSanelma" pitchFamily="2" charset="0"/>
              </a:rPr>
              <a:t>1. </a:t>
            </a:r>
            <a:r>
              <a:rPr lang="en-US" sz="2400" dirty="0" err="1" smtClean="0">
                <a:solidFill>
                  <a:prstClr val="black"/>
                </a:solidFill>
                <a:latin typeface="#9Slide05 IcielSanelma" pitchFamily="2" charset="0"/>
              </a:rPr>
              <a:t>Một</a:t>
            </a:r>
            <a:r>
              <a:rPr lang="en-US" sz="2400" dirty="0" smtClean="0">
                <a:solidFill>
                  <a:prstClr val="black"/>
                </a:solidFill>
                <a:latin typeface="#9Slide05 IcielSanelma" pitchFamily="2" charset="0"/>
              </a:rPr>
              <a:t> </a:t>
            </a:r>
            <a:r>
              <a:rPr lang="en-US" sz="2400" dirty="0" err="1" smtClean="0">
                <a:solidFill>
                  <a:prstClr val="black"/>
                </a:solidFill>
                <a:latin typeface="#9Slide05 IcielSanelma" pitchFamily="2" charset="0"/>
              </a:rPr>
              <a:t>xe</a:t>
            </a:r>
            <a:r>
              <a:rPr lang="en-US" sz="2400" dirty="0" smtClean="0">
                <a:solidFill>
                  <a:prstClr val="black"/>
                </a:solidFill>
                <a:latin typeface="#9Slide05 IcielSanelma" pitchFamily="2" charset="0"/>
              </a:rPr>
              <a:t> </a:t>
            </a:r>
            <a:r>
              <a:rPr lang="en-US" sz="2400" dirty="0" err="1" smtClean="0">
                <a:solidFill>
                  <a:prstClr val="black"/>
                </a:solidFill>
                <a:latin typeface="#9Slide05 IcielSanelma" pitchFamily="2" charset="0"/>
              </a:rPr>
              <a:t>tải</a:t>
            </a:r>
            <a:r>
              <a:rPr lang="en-US" sz="2400" dirty="0" smtClean="0">
                <a:solidFill>
                  <a:prstClr val="black"/>
                </a:solidFill>
                <a:latin typeface="#9Slide05 IcielSanelma" pitchFamily="2" charset="0"/>
              </a:rPr>
              <a:t> </a:t>
            </a:r>
            <a:r>
              <a:rPr lang="en-US" sz="2400" dirty="0" err="1" smtClean="0">
                <a:solidFill>
                  <a:prstClr val="black"/>
                </a:solidFill>
                <a:latin typeface="#9Slide05 IcielSanelma" pitchFamily="2" charset="0"/>
              </a:rPr>
              <a:t>chở</a:t>
            </a:r>
            <a:r>
              <a:rPr lang="en-US" sz="2400" dirty="0" smtClean="0">
                <a:solidFill>
                  <a:prstClr val="black"/>
                </a:solidFill>
                <a:latin typeface="#9Slide05 IcielSanelma" pitchFamily="2" charset="0"/>
              </a:rPr>
              <a:t> </a:t>
            </a:r>
            <a:r>
              <a:rPr lang="en-US" sz="2400" dirty="0" err="1" smtClean="0">
                <a:solidFill>
                  <a:prstClr val="black"/>
                </a:solidFill>
                <a:latin typeface="#9Slide05 IcielSanelma" pitchFamily="2" charset="0"/>
              </a:rPr>
              <a:t>nước</a:t>
            </a:r>
            <a:r>
              <a:rPr lang="en-US" sz="2400" dirty="0" smtClean="0">
                <a:solidFill>
                  <a:prstClr val="black"/>
                </a:solidFill>
                <a:latin typeface="#9Slide05 IcielSanelma" pitchFamily="2" charset="0"/>
              </a:rPr>
              <a:t> </a:t>
            </a:r>
            <a:r>
              <a:rPr lang="en-US" sz="2400" dirty="0" err="1" smtClean="0">
                <a:solidFill>
                  <a:prstClr val="black"/>
                </a:solidFill>
                <a:latin typeface="#9Slide05 IcielSanelma" pitchFamily="2" charset="0"/>
              </a:rPr>
              <a:t>giải</a:t>
            </a:r>
            <a:r>
              <a:rPr lang="en-US" sz="2400" dirty="0" smtClean="0">
                <a:solidFill>
                  <a:prstClr val="black"/>
                </a:solidFill>
                <a:latin typeface="#9Slide05 IcielSanelma" pitchFamily="2" charset="0"/>
              </a:rPr>
              <a:t> </a:t>
            </a:r>
            <a:r>
              <a:rPr lang="en-US" sz="2400" dirty="0" err="1" smtClean="0">
                <a:solidFill>
                  <a:prstClr val="black"/>
                </a:solidFill>
                <a:latin typeface="#9Slide05 IcielSanelma" pitchFamily="2" charset="0"/>
              </a:rPr>
              <a:t>khát</a:t>
            </a:r>
            <a:r>
              <a:rPr lang="en-US" sz="2400" dirty="0" smtClean="0">
                <a:solidFill>
                  <a:prstClr val="black"/>
                </a:solidFill>
                <a:latin typeface="#9Slide05 IcielSanelma" pitchFamily="2" charset="0"/>
              </a:rPr>
              <a:t> </a:t>
            </a:r>
            <a:r>
              <a:rPr lang="en-US" sz="2400" dirty="0" err="1" smtClean="0">
                <a:solidFill>
                  <a:prstClr val="black"/>
                </a:solidFill>
                <a:latin typeface="#9Slide05 IcielSanelma" pitchFamily="2" charset="0"/>
              </a:rPr>
              <a:t>bị</a:t>
            </a:r>
            <a:r>
              <a:rPr lang="en-US" sz="2400" dirty="0" smtClean="0">
                <a:solidFill>
                  <a:prstClr val="black"/>
                </a:solidFill>
                <a:latin typeface="#9Slide05 IcielSanelma" pitchFamily="2" charset="0"/>
              </a:rPr>
              <a:t> </a:t>
            </a:r>
            <a:r>
              <a:rPr lang="en-US" sz="2400" dirty="0" err="1" smtClean="0">
                <a:solidFill>
                  <a:prstClr val="black"/>
                </a:solidFill>
                <a:latin typeface="#9Slide05 IcielSanelma" pitchFamily="2" charset="0"/>
              </a:rPr>
              <a:t>lật</a:t>
            </a:r>
            <a:r>
              <a:rPr lang="en-US" sz="2400" dirty="0" smtClean="0">
                <a:solidFill>
                  <a:prstClr val="black"/>
                </a:solidFill>
                <a:latin typeface="#9Slide05 IcielSanelma" pitchFamily="2" charset="0"/>
              </a:rPr>
              <a:t> ở </a:t>
            </a:r>
            <a:r>
              <a:rPr lang="en-US" sz="2400" dirty="0" err="1" smtClean="0">
                <a:solidFill>
                  <a:prstClr val="black"/>
                </a:solidFill>
                <a:latin typeface="#9Slide05 IcielSanelma" pitchFamily="2" charset="0"/>
              </a:rPr>
              <a:t>trên</a:t>
            </a:r>
            <a:r>
              <a:rPr lang="en-US" sz="2400" dirty="0" smtClean="0">
                <a:solidFill>
                  <a:prstClr val="black"/>
                </a:solidFill>
                <a:latin typeface="#9Slide05 IcielSanelma" pitchFamily="2" charset="0"/>
              </a:rPr>
              <a:t> </a:t>
            </a:r>
            <a:r>
              <a:rPr lang="en-US" sz="2400" dirty="0" err="1" smtClean="0">
                <a:solidFill>
                  <a:prstClr val="black"/>
                </a:solidFill>
                <a:latin typeface="#9Slide05 IcielSanelma" pitchFamily="2" charset="0"/>
              </a:rPr>
              <a:t>đường</a:t>
            </a:r>
            <a:r>
              <a:rPr lang="en-US" sz="2400" dirty="0">
                <a:solidFill>
                  <a:prstClr val="black"/>
                </a:solidFill>
                <a:latin typeface="#9Slide05 IcielSanelma" pitchFamily="2" charset="0"/>
              </a:rPr>
              <a:t> </a:t>
            </a:r>
            <a:r>
              <a:rPr lang="en-US" sz="2400" dirty="0" err="1" smtClean="0">
                <a:solidFill>
                  <a:prstClr val="black"/>
                </a:solidFill>
                <a:latin typeface="#9Slide05 IcielSanelma" pitchFamily="2" charset="0"/>
              </a:rPr>
              <a:t>khiến</a:t>
            </a:r>
            <a:r>
              <a:rPr lang="en-US" sz="2400" dirty="0" smtClean="0">
                <a:solidFill>
                  <a:prstClr val="black"/>
                </a:solidFill>
                <a:latin typeface="#9Slide05 IcielSanelma" pitchFamily="2" charset="0"/>
              </a:rPr>
              <a:t> </a:t>
            </a:r>
            <a:r>
              <a:rPr lang="en-US" sz="2400" dirty="0" err="1" smtClean="0">
                <a:solidFill>
                  <a:prstClr val="black"/>
                </a:solidFill>
                <a:latin typeface="#9Slide05 IcielSanelma" pitchFamily="2" charset="0"/>
              </a:rPr>
              <a:t>hàng</a:t>
            </a:r>
            <a:r>
              <a:rPr lang="en-US" sz="2400" dirty="0" smtClean="0">
                <a:solidFill>
                  <a:prstClr val="black"/>
                </a:solidFill>
                <a:latin typeface="#9Slide05 IcielSanelma" pitchFamily="2" charset="0"/>
              </a:rPr>
              <a:t> </a:t>
            </a:r>
            <a:r>
              <a:rPr lang="en-US" sz="2400" dirty="0" err="1" smtClean="0">
                <a:solidFill>
                  <a:prstClr val="black"/>
                </a:solidFill>
                <a:latin typeface="#9Slide05 IcielSanelma" pitchFamily="2" charset="0"/>
              </a:rPr>
              <a:t>trăm</a:t>
            </a:r>
            <a:r>
              <a:rPr lang="en-US" sz="2400" dirty="0" smtClean="0">
                <a:solidFill>
                  <a:prstClr val="black"/>
                </a:solidFill>
                <a:latin typeface="#9Slide05 IcielSanelma" pitchFamily="2" charset="0"/>
              </a:rPr>
              <a:t> </a:t>
            </a:r>
            <a:r>
              <a:rPr lang="en-US" sz="2400" dirty="0" err="1" smtClean="0">
                <a:solidFill>
                  <a:prstClr val="black"/>
                </a:solidFill>
                <a:latin typeface="#9Slide05 IcielSanelma" pitchFamily="2" charset="0"/>
              </a:rPr>
              <a:t>ngàn</a:t>
            </a:r>
            <a:r>
              <a:rPr lang="en-US" sz="2400" dirty="0" smtClean="0">
                <a:solidFill>
                  <a:prstClr val="black"/>
                </a:solidFill>
                <a:latin typeface="#9Slide05 IcielSanelma" pitchFamily="2" charset="0"/>
              </a:rPr>
              <a:t> </a:t>
            </a:r>
            <a:r>
              <a:rPr lang="en-US" sz="2400" dirty="0" err="1" smtClean="0">
                <a:solidFill>
                  <a:prstClr val="black"/>
                </a:solidFill>
                <a:latin typeface="#9Slide05 IcielSanelma" pitchFamily="2" charset="0"/>
              </a:rPr>
              <a:t>thùng</a:t>
            </a:r>
            <a:r>
              <a:rPr lang="en-US" sz="2400" dirty="0" smtClean="0">
                <a:solidFill>
                  <a:prstClr val="black"/>
                </a:solidFill>
                <a:latin typeface="#9Slide05 IcielSanelma" pitchFamily="2" charset="0"/>
              </a:rPr>
              <a:t> </a:t>
            </a:r>
            <a:r>
              <a:rPr lang="en-US" sz="2400" dirty="0" err="1" smtClean="0">
                <a:solidFill>
                  <a:prstClr val="black"/>
                </a:solidFill>
                <a:latin typeface="#9Slide05 IcielSanelma" pitchFamily="2" charset="0"/>
              </a:rPr>
              <a:t>hàng</a:t>
            </a:r>
            <a:r>
              <a:rPr lang="en-US" sz="2400" dirty="0" smtClean="0">
                <a:solidFill>
                  <a:prstClr val="black"/>
                </a:solidFill>
                <a:latin typeface="#9Slide05 IcielSanelma" pitchFamily="2" charset="0"/>
              </a:rPr>
              <a:t> </a:t>
            </a:r>
            <a:r>
              <a:rPr lang="en-US" sz="2400" dirty="0" err="1" smtClean="0">
                <a:solidFill>
                  <a:prstClr val="black"/>
                </a:solidFill>
                <a:latin typeface="#9Slide05 IcielSanelma" pitchFamily="2" charset="0"/>
              </a:rPr>
              <a:t>bị</a:t>
            </a:r>
            <a:r>
              <a:rPr lang="en-US" sz="2400" dirty="0" smtClean="0">
                <a:solidFill>
                  <a:prstClr val="black"/>
                </a:solidFill>
                <a:latin typeface="#9Slide05 IcielSanelma" pitchFamily="2" charset="0"/>
              </a:rPr>
              <a:t> </a:t>
            </a:r>
            <a:r>
              <a:rPr lang="en-US" sz="2400" dirty="0" err="1" smtClean="0">
                <a:solidFill>
                  <a:prstClr val="black"/>
                </a:solidFill>
                <a:latin typeface="#9Slide05 IcielSanelma" pitchFamily="2" charset="0"/>
              </a:rPr>
              <a:t>rôi</a:t>
            </a:r>
            <a:r>
              <a:rPr lang="en-US" sz="2400" dirty="0" smtClean="0">
                <a:solidFill>
                  <a:prstClr val="black"/>
                </a:solidFill>
                <a:latin typeface="#9Slide05 IcielSanelma" pitchFamily="2" charset="0"/>
              </a:rPr>
              <a:t> </a:t>
            </a:r>
            <a:r>
              <a:rPr lang="en-US" sz="2400" dirty="0" err="1" smtClean="0">
                <a:solidFill>
                  <a:prstClr val="black"/>
                </a:solidFill>
                <a:latin typeface="#9Slide05 IcielSanelma" pitchFamily="2" charset="0"/>
              </a:rPr>
              <a:t>ngổn</a:t>
            </a:r>
            <a:r>
              <a:rPr lang="en-US" sz="2400" dirty="0" smtClean="0">
                <a:solidFill>
                  <a:prstClr val="black"/>
                </a:solidFill>
                <a:latin typeface="#9Slide05 IcielSanelma" pitchFamily="2" charset="0"/>
              </a:rPr>
              <a:t> </a:t>
            </a:r>
            <a:r>
              <a:rPr lang="en-US" sz="2400" dirty="0" err="1" smtClean="0">
                <a:solidFill>
                  <a:prstClr val="black"/>
                </a:solidFill>
                <a:latin typeface="#9Slide05 IcielSanelma" pitchFamily="2" charset="0"/>
              </a:rPr>
              <a:t>ngang</a:t>
            </a:r>
            <a:r>
              <a:rPr lang="en-US" sz="2400" dirty="0" smtClean="0">
                <a:solidFill>
                  <a:prstClr val="black"/>
                </a:solidFill>
                <a:latin typeface="#9Slide05 IcielSanelma" pitchFamily="2" charset="0"/>
              </a:rPr>
              <a:t>. </a:t>
            </a:r>
            <a:r>
              <a:rPr lang="en-US" sz="2400" dirty="0" err="1" smtClean="0">
                <a:solidFill>
                  <a:prstClr val="black"/>
                </a:solidFill>
                <a:latin typeface="#9Slide05 IcielSanelma" pitchFamily="2" charset="0"/>
              </a:rPr>
              <a:t>Người</a:t>
            </a:r>
            <a:r>
              <a:rPr lang="en-US" sz="2400" dirty="0" smtClean="0">
                <a:solidFill>
                  <a:prstClr val="black"/>
                </a:solidFill>
                <a:latin typeface="#9Slide05 IcielSanelma" pitchFamily="2" charset="0"/>
              </a:rPr>
              <a:t> </a:t>
            </a:r>
            <a:r>
              <a:rPr lang="en-US" sz="2400" dirty="0" err="1" smtClean="0">
                <a:solidFill>
                  <a:prstClr val="black"/>
                </a:solidFill>
                <a:latin typeface="#9Slide05 IcielSanelma" pitchFamily="2" charset="0"/>
              </a:rPr>
              <a:t>đi</a:t>
            </a:r>
            <a:r>
              <a:rPr lang="en-US" sz="2400" dirty="0" smtClean="0">
                <a:solidFill>
                  <a:prstClr val="black"/>
                </a:solidFill>
                <a:latin typeface="#9Slide05 IcielSanelma" pitchFamily="2" charset="0"/>
              </a:rPr>
              <a:t> </a:t>
            </a:r>
            <a:r>
              <a:rPr lang="en-US" sz="2400" dirty="0" err="1" smtClean="0">
                <a:solidFill>
                  <a:prstClr val="black"/>
                </a:solidFill>
                <a:latin typeface="#9Slide05 IcielSanelma" pitchFamily="2" charset="0"/>
              </a:rPr>
              <a:t>đường</a:t>
            </a:r>
            <a:r>
              <a:rPr lang="en-US" sz="2400" dirty="0" smtClean="0">
                <a:solidFill>
                  <a:prstClr val="black"/>
                </a:solidFill>
                <a:latin typeface="#9Slide05 IcielSanelma" pitchFamily="2" charset="0"/>
              </a:rPr>
              <a:t> </a:t>
            </a:r>
            <a:r>
              <a:rPr lang="en-US" sz="2400" dirty="0" err="1" smtClean="0">
                <a:solidFill>
                  <a:prstClr val="black"/>
                </a:solidFill>
                <a:latin typeface="#9Slide05 IcielSanelma" pitchFamily="2" charset="0"/>
              </a:rPr>
              <a:t>và</a:t>
            </a:r>
            <a:r>
              <a:rPr lang="en-US" sz="2400" dirty="0" smtClean="0">
                <a:solidFill>
                  <a:prstClr val="black"/>
                </a:solidFill>
                <a:latin typeface="#9Slide05 IcielSanelma" pitchFamily="2" charset="0"/>
              </a:rPr>
              <a:t> </a:t>
            </a:r>
            <a:r>
              <a:rPr lang="en-US" sz="2400" dirty="0" err="1" smtClean="0">
                <a:solidFill>
                  <a:prstClr val="black"/>
                </a:solidFill>
                <a:latin typeface="#9Slide05 IcielSanelma" pitchFamily="2" charset="0"/>
              </a:rPr>
              <a:t>người</a:t>
            </a:r>
            <a:r>
              <a:rPr lang="en-US" sz="2400" dirty="0" smtClean="0">
                <a:solidFill>
                  <a:prstClr val="black"/>
                </a:solidFill>
                <a:latin typeface="#9Slide05 IcielSanelma" pitchFamily="2" charset="0"/>
              </a:rPr>
              <a:t> </a:t>
            </a:r>
            <a:r>
              <a:rPr lang="en-US" sz="2400" dirty="0" err="1" smtClean="0">
                <a:solidFill>
                  <a:prstClr val="black"/>
                </a:solidFill>
                <a:latin typeface="#9Slide05 IcielSanelma" pitchFamily="2" charset="0"/>
              </a:rPr>
              <a:t>dân</a:t>
            </a:r>
            <a:r>
              <a:rPr lang="en-US" sz="2400" dirty="0" smtClean="0">
                <a:solidFill>
                  <a:prstClr val="black"/>
                </a:solidFill>
                <a:latin typeface="#9Slide05 IcielSanelma" pitchFamily="2" charset="0"/>
              </a:rPr>
              <a:t> </a:t>
            </a:r>
            <a:r>
              <a:rPr lang="en-US" sz="2400" dirty="0" err="1" smtClean="0">
                <a:solidFill>
                  <a:prstClr val="black"/>
                </a:solidFill>
                <a:latin typeface="#9Slide05 IcielSanelma" pitchFamily="2" charset="0"/>
              </a:rPr>
              <a:t>sống</a:t>
            </a:r>
            <a:r>
              <a:rPr lang="en-US" sz="2400" dirty="0" smtClean="0">
                <a:solidFill>
                  <a:prstClr val="black"/>
                </a:solidFill>
                <a:latin typeface="#9Slide05 IcielSanelma" pitchFamily="2" charset="0"/>
              </a:rPr>
              <a:t> </a:t>
            </a:r>
            <a:r>
              <a:rPr lang="en-US" sz="2400" dirty="0" err="1" smtClean="0">
                <a:solidFill>
                  <a:prstClr val="black"/>
                </a:solidFill>
                <a:latin typeface="#9Slide05 IcielSanelma" pitchFamily="2" charset="0"/>
              </a:rPr>
              <a:t>gần</a:t>
            </a:r>
            <a:r>
              <a:rPr lang="en-US" sz="2400" dirty="0" smtClean="0">
                <a:solidFill>
                  <a:prstClr val="black"/>
                </a:solidFill>
                <a:latin typeface="#9Slide05 IcielSanelma" pitchFamily="2" charset="0"/>
              </a:rPr>
              <a:t> </a:t>
            </a:r>
            <a:r>
              <a:rPr lang="en-US" sz="2400" dirty="0" err="1" smtClean="0">
                <a:solidFill>
                  <a:prstClr val="black"/>
                </a:solidFill>
                <a:latin typeface="#9Slide05 IcielSanelma" pitchFamily="2" charset="0"/>
              </a:rPr>
              <a:t>đó</a:t>
            </a:r>
            <a:r>
              <a:rPr lang="en-US" sz="2400" dirty="0" smtClean="0">
                <a:solidFill>
                  <a:prstClr val="black"/>
                </a:solidFill>
                <a:latin typeface="#9Slide05 IcielSanelma" pitchFamily="2" charset="0"/>
              </a:rPr>
              <a:t> </a:t>
            </a:r>
            <a:r>
              <a:rPr lang="en-US" sz="2400" dirty="0" err="1" smtClean="0">
                <a:solidFill>
                  <a:prstClr val="black"/>
                </a:solidFill>
                <a:latin typeface="#9Slide05 IcielSanelma" pitchFamily="2" charset="0"/>
              </a:rPr>
              <a:t>đã</a:t>
            </a:r>
            <a:r>
              <a:rPr lang="en-US" sz="2400" dirty="0" smtClean="0">
                <a:solidFill>
                  <a:prstClr val="black"/>
                </a:solidFill>
                <a:latin typeface="#9Slide05 IcielSanelma" pitchFamily="2" charset="0"/>
              </a:rPr>
              <a:t> </a:t>
            </a:r>
            <a:r>
              <a:rPr lang="en-US" sz="2400" dirty="0" err="1" smtClean="0">
                <a:solidFill>
                  <a:prstClr val="black"/>
                </a:solidFill>
                <a:latin typeface="#9Slide05 IcielSanelma" pitchFamily="2" charset="0"/>
              </a:rPr>
              <a:t>hỗ</a:t>
            </a:r>
            <a:r>
              <a:rPr lang="en-US" sz="2400" dirty="0" smtClean="0">
                <a:solidFill>
                  <a:prstClr val="black"/>
                </a:solidFill>
                <a:latin typeface="#9Slide05 IcielSanelma" pitchFamily="2" charset="0"/>
              </a:rPr>
              <a:t> </a:t>
            </a:r>
            <a:r>
              <a:rPr lang="en-US" sz="2400" dirty="0" err="1" smtClean="0">
                <a:solidFill>
                  <a:prstClr val="black"/>
                </a:solidFill>
                <a:latin typeface="#9Slide05 IcielSanelma" pitchFamily="2" charset="0"/>
              </a:rPr>
              <a:t>trợ</a:t>
            </a:r>
            <a:r>
              <a:rPr lang="en-US" sz="2400" dirty="0" smtClean="0">
                <a:solidFill>
                  <a:prstClr val="black"/>
                </a:solidFill>
                <a:latin typeface="#9Slide05 IcielSanelma" pitchFamily="2" charset="0"/>
              </a:rPr>
              <a:t> </a:t>
            </a:r>
            <a:r>
              <a:rPr lang="en-US" sz="2400" dirty="0" err="1" smtClean="0">
                <a:solidFill>
                  <a:prstClr val="black"/>
                </a:solidFill>
                <a:latin typeface="#9Slide05 IcielSanelma" pitchFamily="2" charset="0"/>
              </a:rPr>
              <a:t>người</a:t>
            </a:r>
            <a:r>
              <a:rPr lang="en-US" sz="2400" dirty="0" smtClean="0">
                <a:solidFill>
                  <a:prstClr val="black"/>
                </a:solidFill>
                <a:latin typeface="#9Slide05 IcielSanelma" pitchFamily="2" charset="0"/>
              </a:rPr>
              <a:t> </a:t>
            </a:r>
            <a:r>
              <a:rPr lang="en-US" sz="2400" dirty="0" err="1" smtClean="0">
                <a:solidFill>
                  <a:prstClr val="black"/>
                </a:solidFill>
                <a:latin typeface="#9Slide05 IcielSanelma" pitchFamily="2" charset="0"/>
              </a:rPr>
              <a:t>lái</a:t>
            </a:r>
            <a:r>
              <a:rPr lang="en-US" sz="2400" dirty="0" smtClean="0">
                <a:solidFill>
                  <a:prstClr val="black"/>
                </a:solidFill>
                <a:latin typeface="#9Slide05 IcielSanelma" pitchFamily="2" charset="0"/>
              </a:rPr>
              <a:t> </a:t>
            </a:r>
            <a:r>
              <a:rPr lang="en-US" sz="2400" dirty="0" err="1" smtClean="0">
                <a:solidFill>
                  <a:prstClr val="black"/>
                </a:solidFill>
                <a:latin typeface="#9Slide05 IcielSanelma" pitchFamily="2" charset="0"/>
              </a:rPr>
              <a:t>xe</a:t>
            </a:r>
            <a:r>
              <a:rPr lang="en-US" sz="2400" dirty="0" smtClean="0">
                <a:solidFill>
                  <a:prstClr val="black"/>
                </a:solidFill>
                <a:latin typeface="#9Slide05 IcielSanelma" pitchFamily="2" charset="0"/>
              </a:rPr>
              <a:t> </a:t>
            </a:r>
            <a:r>
              <a:rPr lang="en-US" sz="2400" dirty="0" err="1" smtClean="0">
                <a:solidFill>
                  <a:prstClr val="black"/>
                </a:solidFill>
                <a:latin typeface="#9Slide05 IcielSanelma" pitchFamily="2" charset="0"/>
              </a:rPr>
              <a:t>thu</a:t>
            </a:r>
            <a:r>
              <a:rPr lang="en-US" sz="2400" dirty="0" smtClean="0">
                <a:solidFill>
                  <a:prstClr val="black"/>
                </a:solidFill>
                <a:latin typeface="#9Slide05 IcielSanelma" pitchFamily="2" charset="0"/>
              </a:rPr>
              <a:t> </a:t>
            </a:r>
            <a:r>
              <a:rPr lang="en-US" sz="2400" dirty="0" err="1" smtClean="0">
                <a:solidFill>
                  <a:prstClr val="black"/>
                </a:solidFill>
                <a:latin typeface="#9Slide05 IcielSanelma" pitchFamily="2" charset="0"/>
              </a:rPr>
              <a:t>gom</a:t>
            </a:r>
            <a:r>
              <a:rPr lang="en-US" sz="2400" dirty="0" smtClean="0">
                <a:solidFill>
                  <a:prstClr val="black"/>
                </a:solidFill>
                <a:latin typeface="#9Slide05 IcielSanelma" pitchFamily="2" charset="0"/>
              </a:rPr>
              <a:t> </a:t>
            </a:r>
            <a:r>
              <a:rPr lang="en-US" sz="2400" dirty="0" err="1" smtClean="0">
                <a:solidFill>
                  <a:prstClr val="black"/>
                </a:solidFill>
                <a:latin typeface="#9Slide05 IcielSanelma" pitchFamily="2" charset="0"/>
              </a:rPr>
              <a:t>và</a:t>
            </a:r>
            <a:r>
              <a:rPr lang="en-US" sz="2400" dirty="0" smtClean="0">
                <a:solidFill>
                  <a:prstClr val="black"/>
                </a:solidFill>
                <a:latin typeface="#9Slide05 IcielSanelma" pitchFamily="2" charset="0"/>
              </a:rPr>
              <a:t> </a:t>
            </a:r>
            <a:r>
              <a:rPr lang="en-US" sz="2400" dirty="0" err="1" smtClean="0">
                <a:solidFill>
                  <a:prstClr val="black"/>
                </a:solidFill>
                <a:latin typeface="#9Slide05 IcielSanelma" pitchFamily="2" charset="0"/>
              </a:rPr>
              <a:t>sắp</a:t>
            </a:r>
            <a:r>
              <a:rPr lang="en-US" sz="2400" dirty="0" smtClean="0">
                <a:solidFill>
                  <a:prstClr val="black"/>
                </a:solidFill>
                <a:latin typeface="#9Slide05 IcielSanelma" pitchFamily="2" charset="0"/>
              </a:rPr>
              <a:t> </a:t>
            </a:r>
            <a:r>
              <a:rPr lang="en-US" sz="2400" dirty="0" err="1" smtClean="0">
                <a:solidFill>
                  <a:prstClr val="black"/>
                </a:solidFill>
                <a:latin typeface="#9Slide05 IcielSanelma" pitchFamily="2" charset="0"/>
              </a:rPr>
              <a:t>xếp</a:t>
            </a:r>
            <a:r>
              <a:rPr lang="en-US" sz="2400" dirty="0" smtClean="0">
                <a:solidFill>
                  <a:prstClr val="black"/>
                </a:solidFill>
                <a:latin typeface="#9Slide05 IcielSanelma" pitchFamily="2" charset="0"/>
              </a:rPr>
              <a:t> </a:t>
            </a:r>
            <a:r>
              <a:rPr lang="en-US" sz="2400" dirty="0" err="1" smtClean="0">
                <a:solidFill>
                  <a:prstClr val="black"/>
                </a:solidFill>
                <a:latin typeface="#9Slide05 IcielSanelma" pitchFamily="2" charset="0"/>
              </a:rPr>
              <a:t>lại</a:t>
            </a:r>
            <a:r>
              <a:rPr lang="en-US" sz="2400" dirty="0" smtClean="0">
                <a:solidFill>
                  <a:prstClr val="black"/>
                </a:solidFill>
                <a:latin typeface="#9Slide05 IcielSanelma" pitchFamily="2" charset="0"/>
              </a:rPr>
              <a:t> </a:t>
            </a:r>
            <a:r>
              <a:rPr lang="en-US" sz="2400" dirty="0" err="1" smtClean="0">
                <a:solidFill>
                  <a:prstClr val="black"/>
                </a:solidFill>
                <a:latin typeface="#9Slide05 IcielSanelma" pitchFamily="2" charset="0"/>
              </a:rPr>
              <a:t>hàng</a:t>
            </a:r>
            <a:r>
              <a:rPr lang="en-US" sz="2400" dirty="0" smtClean="0">
                <a:solidFill>
                  <a:prstClr val="black"/>
                </a:solidFill>
                <a:latin typeface="#9Slide05 IcielSanelma" pitchFamily="2" charset="0"/>
              </a:rPr>
              <a:t> </a:t>
            </a:r>
            <a:r>
              <a:rPr lang="en-US" sz="2400" dirty="0" err="1" smtClean="0">
                <a:solidFill>
                  <a:prstClr val="black"/>
                </a:solidFill>
                <a:latin typeface="#9Slide05 IcielSanelma" pitchFamily="2" charset="0"/>
              </a:rPr>
              <a:t>hóa</a:t>
            </a:r>
            <a:r>
              <a:rPr lang="en-US" sz="2400" dirty="0" smtClean="0">
                <a:solidFill>
                  <a:prstClr val="black"/>
                </a:solidFill>
                <a:latin typeface="#9Slide05 IcielSanelma" pitchFamily="2" charset="0"/>
              </a:rPr>
              <a:t>.  </a:t>
            </a:r>
            <a:endParaRPr lang="en-US" sz="2400" dirty="0">
              <a:solidFill>
                <a:prstClr val="black"/>
              </a:solidFill>
              <a:latin typeface="#9Slide05 IcielSanelma" pitchFamily="2" charset="0"/>
            </a:endParaRPr>
          </a:p>
        </p:txBody>
      </p:sp>
      <p:sp>
        <p:nvSpPr>
          <p:cNvPr id="8" name="Rectangle 7"/>
          <p:cNvSpPr/>
          <p:nvPr/>
        </p:nvSpPr>
        <p:spPr>
          <a:xfrm>
            <a:off x="3510031" y="1543983"/>
            <a:ext cx="8176398" cy="1200329"/>
          </a:xfrm>
          <a:prstGeom prst="rect">
            <a:avLst/>
          </a:prstGeom>
        </p:spPr>
        <p:txBody>
          <a:bodyPr wrap="square">
            <a:spAutoFit/>
          </a:bodyPr>
          <a:lstStyle/>
          <a:p>
            <a:pPr indent="381000" algn="just"/>
            <a:r>
              <a:rPr lang="vi-VN" dirty="0">
                <a:solidFill>
                  <a:srgbClr val="0000FF"/>
                </a:solidFill>
                <a:latin typeface="#9Slide05 Brannboll Ny" panose="02000000000000000000" pitchFamily="2" charset="0"/>
                <a:ea typeface="Times New Roman" panose="02020603050405020304" pitchFamily="18" charset="0"/>
              </a:rPr>
              <a:t>Tình yêu thương có ý nghĩa:</a:t>
            </a:r>
            <a:endParaRPr lang="en-US" dirty="0">
              <a:solidFill>
                <a:srgbClr val="0000FF"/>
              </a:solidFill>
              <a:latin typeface="#9Slide05 Brannboll Ny" panose="02000000000000000000" pitchFamily="2" charset="0"/>
              <a:ea typeface="Times New Roman" panose="02020603050405020304" pitchFamily="18" charset="0"/>
            </a:endParaRPr>
          </a:p>
          <a:p>
            <a:pPr indent="381000" algn="just"/>
            <a:r>
              <a:rPr lang="vi-VN" dirty="0">
                <a:solidFill>
                  <a:srgbClr val="0000FF"/>
                </a:solidFill>
                <a:latin typeface="#9Slide05 Brannboll Ny" panose="02000000000000000000" pitchFamily="2" charset="0"/>
                <a:ea typeface="Times New Roman" panose="02020603050405020304" pitchFamily="18" charset="0"/>
              </a:rPr>
              <a:t>+ Người được nhận tình yêu thương sẽ cảm thấy ấm áp hạnh phúc</a:t>
            </a:r>
            <a:endParaRPr lang="en-US" dirty="0">
              <a:solidFill>
                <a:srgbClr val="0000FF"/>
              </a:solidFill>
              <a:latin typeface="#9Slide05 Brannboll Ny" panose="02000000000000000000" pitchFamily="2" charset="0"/>
              <a:ea typeface="Times New Roman" panose="02020603050405020304" pitchFamily="18" charset="0"/>
            </a:endParaRPr>
          </a:p>
          <a:p>
            <a:pPr indent="381000" algn="just"/>
            <a:r>
              <a:rPr lang="vi-VN" dirty="0">
                <a:solidFill>
                  <a:srgbClr val="0000FF"/>
                </a:solidFill>
                <a:latin typeface="#9Slide05 Brannboll Ny" panose="02000000000000000000" pitchFamily="2" charset="0"/>
                <a:ea typeface="Times New Roman" panose="02020603050405020304" pitchFamily="18" charset="0"/>
              </a:rPr>
              <a:t>+ Người thể hiện tình yêu thương với người khác cảm thấy vui vẻ cùng chung</a:t>
            </a:r>
            <a:endParaRPr lang="en-US" dirty="0">
              <a:solidFill>
                <a:srgbClr val="0000FF"/>
              </a:solidFill>
              <a:latin typeface="#9Slide05 Brannboll Ny" panose="02000000000000000000" pitchFamily="2" charset="0"/>
              <a:ea typeface="Times New Roman" panose="02020603050405020304" pitchFamily="18" charset="0"/>
            </a:endParaRPr>
          </a:p>
          <a:p>
            <a:r>
              <a:rPr lang="vi-VN" dirty="0">
                <a:solidFill>
                  <a:srgbClr val="0000FF"/>
                </a:solidFill>
                <a:latin typeface="#9Slide05 Brannboll Ny" panose="02000000000000000000" pitchFamily="2" charset="0"/>
                <a:ea typeface="Courier New" panose="02070309020205020404" pitchFamily="49" charset="0"/>
              </a:rPr>
              <a:t>+ Đối với xã hội, tình yêu thương con người góp phần làm cho xã hội lành mạnh và tốt đẹp hơn.</a:t>
            </a:r>
            <a:endParaRPr lang="en-US" sz="2000" dirty="0">
              <a:solidFill>
                <a:srgbClr val="0000FF"/>
              </a:solidFill>
              <a:latin typeface="#9Slide05 Brannboll Ny" panose="02000000000000000000" pitchFamily="2" charset="0"/>
              <a:ea typeface="Calibri" panose="020F0502020204030204" pitchFamily="34" charset="0"/>
              <a:cs typeface="Times New Roman" panose="02020603050405020304" pitchFamily="18" charset="0"/>
            </a:endParaRPr>
          </a:p>
        </p:txBody>
      </p:sp>
      <p:pic>
        <p:nvPicPr>
          <p:cNvPr id="9" name="Shape 1"/>
          <p:cNvPicPr/>
          <p:nvPr/>
        </p:nvPicPr>
        <p:blipFill>
          <a:blip r:embed="rId2"/>
          <a:stretch/>
        </p:blipFill>
        <p:spPr>
          <a:xfrm>
            <a:off x="11196736" y="0"/>
            <a:ext cx="995264" cy="834887"/>
          </a:xfrm>
          <a:prstGeom prst="rect">
            <a:avLst/>
          </a:prstGeom>
          <a:noFill/>
          <a:ln>
            <a:noFill/>
          </a:ln>
        </p:spPr>
      </p:pic>
      <p:sp>
        <p:nvSpPr>
          <p:cNvPr id="10" name="TextBox 9"/>
          <p:cNvSpPr txBox="1"/>
          <p:nvPr/>
        </p:nvSpPr>
        <p:spPr>
          <a:xfrm>
            <a:off x="440879" y="2620542"/>
            <a:ext cx="8435368" cy="1738938"/>
          </a:xfrm>
          <a:prstGeom prst="rect">
            <a:avLst/>
          </a:prstGeom>
          <a:noFill/>
        </p:spPr>
        <p:txBody>
          <a:bodyPr wrap="square" rtlCol="0">
            <a:spAutoFit/>
          </a:bodyPr>
          <a:lstStyle/>
          <a:p>
            <a:pPr algn="just">
              <a:lnSpc>
                <a:spcPct val="107000"/>
              </a:lnSpc>
            </a:pPr>
            <a:r>
              <a:rPr lang="en-US" sz="2000" dirty="0" smtClean="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2. </a:t>
            </a:r>
            <a:r>
              <a:rPr lang="en-US" sz="2000" dirty="0" err="1" smtClean="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Giúp</a:t>
            </a:r>
            <a:r>
              <a:rPr lang="en-US" sz="2000" dirty="0" smtClean="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smtClean="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đỡ</a:t>
            </a:r>
            <a:r>
              <a:rPr lang="en-US" sz="2000" dirty="0" smtClean="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smtClean="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nhân</a:t>
            </a:r>
            <a:r>
              <a:rPr lang="en-US" sz="2000" dirty="0" smtClean="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smtClean="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dân</a:t>
            </a:r>
            <a:r>
              <a:rPr lang="en-US" sz="2000" dirty="0" smtClean="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smtClean="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vùng</a:t>
            </a:r>
            <a:r>
              <a:rPr lang="en-US" sz="2000" dirty="0" smtClean="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smtClean="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lũ</a:t>
            </a:r>
            <a:r>
              <a:rPr lang="en-US" sz="2000" dirty="0" smtClean="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smtClean="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lụt</a:t>
            </a:r>
            <a:r>
              <a:rPr lang="en-US" sz="2000" dirty="0" smtClean="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smtClean="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miền</a:t>
            </a:r>
            <a:r>
              <a:rPr lang="en-US" sz="2000" dirty="0" smtClean="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smtClean="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trung</a:t>
            </a:r>
            <a:endParaRPr lang="en-US" sz="2000" dirty="0" smtClean="0">
              <a:solidFill>
                <a:prstClr val="black"/>
              </a:solidFill>
              <a:latin typeface="SVN-Vanilla Daisy Pro" panose="00000500000000000000" pitchFamily="2" charset="0"/>
              <a:ea typeface="Calibri" panose="020F0502020204030204" pitchFamily="34" charset="0"/>
              <a:cs typeface="Times New Roman" panose="02020603050405020304" pitchFamily="18" charset="0"/>
            </a:endParaRPr>
          </a:p>
          <a:p>
            <a:pPr algn="just">
              <a:lnSpc>
                <a:spcPct val="107000"/>
              </a:lnSpc>
            </a:pPr>
            <a:r>
              <a:rPr lang="en-US" sz="2000" dirty="0" smtClean="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smtClean="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Từ</a:t>
            </a:r>
            <a:r>
              <a:rPr lang="en-US" sz="2000" dirty="0" smtClean="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giữa</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tháng</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9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đến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giữa</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tháng</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11/2020,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các</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trận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bão</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lũ</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lụt</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đã</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liên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tiếp</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xảy</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ra</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gây</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thiệt</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hại</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nặng</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nề</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tại</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miền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Trung</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Nhân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dân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cả</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nước</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xót</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xa</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trước</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những</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mất</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mát</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to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lớn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về</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người</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và</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của</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mà</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người</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dân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nơi</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đây</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đang</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phải</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hứng</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chịu</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endParaRPr lang="en-US" sz="2000" dirty="0" smtClean="0">
              <a:solidFill>
                <a:prstClr val="black"/>
              </a:solidFill>
              <a:latin typeface="SVN-Vanilla Daisy Pro" panose="00000500000000000000" pitchFamily="2" charset="0"/>
              <a:ea typeface="Calibri" panose="020F0502020204030204" pitchFamily="34" charset="0"/>
              <a:cs typeface="Times New Roman" panose="02020603050405020304" pitchFamily="18" charset="0"/>
            </a:endParaRPr>
          </a:p>
          <a:p>
            <a:pPr algn="just">
              <a:lnSpc>
                <a:spcPct val="107000"/>
              </a:lnSpc>
            </a:pPr>
            <a:r>
              <a:rPr lang="en-US" sz="2000" dirty="0" err="1" smtClean="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Nhằm</a:t>
            </a:r>
            <a:r>
              <a:rPr lang="en-US" sz="2000" dirty="0" smtClean="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phát</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huy</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truyền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thông</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đoàn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kết</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tương</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thân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tương</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ái</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Lá</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lành</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đàm</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lá</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rách</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p>
        </p:txBody>
      </p:sp>
      <p:sp>
        <p:nvSpPr>
          <p:cNvPr id="4" name="Rectangle 3"/>
          <p:cNvSpPr/>
          <p:nvPr/>
        </p:nvSpPr>
        <p:spPr>
          <a:xfrm>
            <a:off x="299960" y="5534561"/>
            <a:ext cx="11691322" cy="1323439"/>
          </a:xfrm>
          <a:prstGeom prst="rect">
            <a:avLst/>
          </a:prstGeom>
        </p:spPr>
        <p:txBody>
          <a:bodyPr wrap="square">
            <a:spAutoFit/>
          </a:bodyPr>
          <a:lstStyle/>
          <a:p>
            <a:r>
              <a:rPr lang="en-US" sz="2000" dirty="0" err="1">
                <a:solidFill>
                  <a:srgbClr val="0000FF"/>
                </a:solidFill>
                <a:latin typeface="#9Slide05 Brannboll Ny" panose="02000000000000000000" pitchFamily="2" charset="0"/>
              </a:rPr>
              <a:t>Tình</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yêu</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thương</a:t>
            </a:r>
            <a:r>
              <a:rPr lang="en-US" sz="2000" dirty="0">
                <a:solidFill>
                  <a:srgbClr val="0000FF"/>
                </a:solidFill>
                <a:latin typeface="#9Slide05 Brannboll Ny" panose="02000000000000000000" pitchFamily="2" charset="0"/>
              </a:rPr>
              <a:t> con </a:t>
            </a:r>
            <a:r>
              <a:rPr lang="en-US" sz="2000" dirty="0" err="1">
                <a:solidFill>
                  <a:srgbClr val="0000FF"/>
                </a:solidFill>
                <a:latin typeface="#9Slide05 Brannboll Ny" panose="02000000000000000000" pitchFamily="2" charset="0"/>
              </a:rPr>
              <a:t>người</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được</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thể</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hiện</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bằng</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việc</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tổ</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chức</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cá</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nhân</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đã</a:t>
            </a:r>
            <a:r>
              <a:rPr lang="en-US" sz="2000" dirty="0">
                <a:solidFill>
                  <a:srgbClr val="0000FF"/>
                </a:solidFill>
                <a:latin typeface="#9Slide05 Brannboll Ny" panose="02000000000000000000" pitchFamily="2" charset="0"/>
              </a:rPr>
              <a:t> chia </a:t>
            </a:r>
            <a:r>
              <a:rPr lang="en-US" sz="2000" dirty="0" err="1">
                <a:solidFill>
                  <a:srgbClr val="0000FF"/>
                </a:solidFill>
                <a:latin typeface="#9Slide05 Brannboll Ny" panose="02000000000000000000" pitchFamily="2" charset="0"/>
              </a:rPr>
              <a:t>sẻ</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khó</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khăn</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với</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nhân</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dân</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các</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tỉnh</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miền</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Trung</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bị</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lũ</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lụt</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quyên</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góp</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ủng</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hộ</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tiền</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vật</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tư</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hàng</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hoá</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nhu</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yếu</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phẩm</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giúp</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cho</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bà</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cơn</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nhân</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dân</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vùng</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lũ</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sớm</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vượt</a:t>
            </a:r>
            <a:r>
              <a:rPr lang="en-US" sz="2000" dirty="0">
                <a:solidFill>
                  <a:srgbClr val="0000FF"/>
                </a:solidFill>
                <a:latin typeface="#9Slide05 Brannboll Ny" panose="02000000000000000000" pitchFamily="2" charset="0"/>
              </a:rPr>
              <a:t> qua </a:t>
            </a:r>
            <a:r>
              <a:rPr lang="en-US" sz="2000" dirty="0" err="1">
                <a:solidFill>
                  <a:srgbClr val="0000FF"/>
                </a:solidFill>
                <a:latin typeface="#9Slide05 Brannboll Ny" panose="02000000000000000000" pitchFamily="2" charset="0"/>
              </a:rPr>
              <a:t>tình</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cảnh</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hoạn</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nạn</a:t>
            </a:r>
            <a:r>
              <a:rPr lang="en-US" sz="2000" dirty="0">
                <a:solidFill>
                  <a:srgbClr val="0000FF"/>
                </a:solidFill>
                <a:latin typeface="#9Slide05 Brannboll Ny" panose="02000000000000000000" pitchFamily="2" charset="0"/>
              </a:rPr>
              <a:t>. </a:t>
            </a:r>
          </a:p>
          <a:p>
            <a:r>
              <a:rPr lang="en-US" sz="2000" dirty="0" err="1">
                <a:solidFill>
                  <a:srgbClr val="0000FF"/>
                </a:solidFill>
                <a:latin typeface="#9Slide05 Brannboll Ny" panose="02000000000000000000" pitchFamily="2" charset="0"/>
              </a:rPr>
              <a:t>Tình</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yêu</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thương</a:t>
            </a:r>
            <a:r>
              <a:rPr lang="en-US" sz="2000" dirty="0">
                <a:solidFill>
                  <a:srgbClr val="0000FF"/>
                </a:solidFill>
                <a:latin typeface="#9Slide05 Brannboll Ny" panose="02000000000000000000" pitchFamily="2" charset="0"/>
              </a:rPr>
              <a:t> con </a:t>
            </a:r>
            <a:r>
              <a:rPr lang="en-US" sz="2000" dirty="0" err="1">
                <a:solidFill>
                  <a:srgbClr val="0000FF"/>
                </a:solidFill>
                <a:latin typeface="#9Slide05 Brannboll Ny" panose="02000000000000000000" pitchFamily="2" charset="0"/>
              </a:rPr>
              <a:t>người</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có</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giá</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trị</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nhân</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văn</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và</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là</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truyền</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thống</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quý</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báu</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của</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dân</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tộc</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mà</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chúng</a:t>
            </a:r>
            <a:r>
              <a:rPr lang="en-US" sz="2000" dirty="0">
                <a:solidFill>
                  <a:srgbClr val="0000FF"/>
                </a:solidFill>
                <a:latin typeface="#9Slide05 Brannboll Ny" panose="02000000000000000000" pitchFamily="2" charset="0"/>
              </a:rPr>
              <a:t> ta </a:t>
            </a:r>
            <a:r>
              <a:rPr lang="en-US" sz="2000" dirty="0" err="1">
                <a:solidFill>
                  <a:srgbClr val="0000FF"/>
                </a:solidFill>
                <a:latin typeface="#9Slide05 Brannboll Ny" panose="02000000000000000000" pitchFamily="2" charset="0"/>
              </a:rPr>
              <a:t>cần</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giữ</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gìn</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và</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phát</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huy</a:t>
            </a:r>
            <a:r>
              <a:rPr lang="en-US" sz="2000" dirty="0">
                <a:solidFill>
                  <a:srgbClr val="0000FF"/>
                </a:solidFill>
                <a:latin typeface="#9Slide05 Brannboll Ny" panose="02000000000000000000" pitchFamily="2" charset="0"/>
              </a:rPr>
              <a:t>.</a:t>
            </a:r>
          </a:p>
        </p:txBody>
      </p:sp>
      <p:pic>
        <p:nvPicPr>
          <p:cNvPr id="11" name="Picture 10"/>
          <p:cNvPicPr>
            <a:picLocks noChangeAspect="1"/>
          </p:cNvPicPr>
          <p:nvPr/>
        </p:nvPicPr>
        <p:blipFill>
          <a:blip r:embed="rId3"/>
          <a:stretch>
            <a:fillRect/>
          </a:stretch>
        </p:blipFill>
        <p:spPr>
          <a:xfrm>
            <a:off x="553884" y="536711"/>
            <a:ext cx="2978316" cy="1977810"/>
          </a:xfrm>
          <a:prstGeom prst="rect">
            <a:avLst/>
          </a:prstGeom>
        </p:spPr>
      </p:pic>
      <p:pic>
        <p:nvPicPr>
          <p:cNvPr id="12" name="Picture 11"/>
          <p:cNvPicPr>
            <a:picLocks noChangeAspect="1"/>
          </p:cNvPicPr>
          <p:nvPr/>
        </p:nvPicPr>
        <p:blipFill>
          <a:blip r:embed="rId4"/>
          <a:stretch>
            <a:fillRect/>
          </a:stretch>
        </p:blipFill>
        <p:spPr>
          <a:xfrm>
            <a:off x="8910040" y="2668721"/>
            <a:ext cx="2776389" cy="1649203"/>
          </a:xfrm>
          <a:prstGeom prst="rect">
            <a:avLst/>
          </a:prstGeom>
        </p:spPr>
      </p:pic>
      <p:sp>
        <p:nvSpPr>
          <p:cNvPr id="13" name="TextBox 12"/>
          <p:cNvSpPr txBox="1"/>
          <p:nvPr/>
        </p:nvSpPr>
        <p:spPr>
          <a:xfrm>
            <a:off x="500678" y="4194154"/>
            <a:ext cx="11289886" cy="1409617"/>
          </a:xfrm>
          <a:prstGeom prst="rect">
            <a:avLst/>
          </a:prstGeom>
          <a:noFill/>
        </p:spPr>
        <p:txBody>
          <a:bodyPr wrap="square" rtlCol="0">
            <a:spAutoFit/>
          </a:bodyPr>
          <a:lstStyle/>
          <a:p>
            <a:pPr algn="just">
              <a:lnSpc>
                <a:spcPct val="107000"/>
              </a:lnSpc>
            </a:pPr>
            <a:r>
              <a:rPr lang="en-US" sz="2000" dirty="0" err="1" smtClean="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với</a:t>
            </a:r>
            <a:r>
              <a:rPr lang="en-US" sz="2000" dirty="0" smtClean="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tinh</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thần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Nhường</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cơm</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sẻ</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áo</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nhiều</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tổ</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chức</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cá</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nhân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đã</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chia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sẻ</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khó</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khăn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với</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nhân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dân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các</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tỉnh</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miền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Trung</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bị</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lũ</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lụt</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quyên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góp</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ủng</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hộ</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tiền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vật</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tư</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hàng</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hoá</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nhu</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yếu</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phẩm</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giúp</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cho</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bà</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con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nhân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dân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vùng</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lũ</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sớm</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vượt</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qua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tình</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cảnh</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hoạn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nạn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khắc</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phục</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khó</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khăn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ổn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định</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đời</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sống</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Trong</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khó</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khăn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càng</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thấy</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rõ</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tình</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thần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đoàn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kết</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yêu</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thương</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gắn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bó</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của</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nhân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dân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Việt</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Nam.</a:t>
            </a:r>
          </a:p>
        </p:txBody>
      </p:sp>
    </p:spTree>
    <p:extLst>
      <p:ext uri="{BB962C8B-B14F-4D97-AF65-F5344CB8AC3E}">
        <p14:creationId xmlns:p14="http://schemas.microsoft.com/office/powerpoint/2010/main" val="1766872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Shape 87"/>
          <p:cNvPicPr/>
          <p:nvPr/>
        </p:nvPicPr>
        <p:blipFill>
          <a:blip r:embed="rId2"/>
          <a:stretch/>
        </p:blipFill>
        <p:spPr>
          <a:xfrm>
            <a:off x="8840591" y="4334612"/>
            <a:ext cx="3229946" cy="2557576"/>
          </a:xfrm>
          <a:prstGeom prst="rect">
            <a:avLst/>
          </a:prstGeom>
        </p:spPr>
      </p:pic>
      <p:sp>
        <p:nvSpPr>
          <p:cNvPr id="21" name="Rectangle 20"/>
          <p:cNvSpPr>
            <a:spLocks noChangeArrowheads="1"/>
          </p:cNvSpPr>
          <p:nvPr/>
        </p:nvSpPr>
        <p:spPr bwMode="auto">
          <a:xfrm>
            <a:off x="455196" y="2797498"/>
            <a:ext cx="110526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5400" b="1" dirty="0" err="1" smtClean="0">
                <a:solidFill>
                  <a:srgbClr val="0000FF"/>
                </a:solidFill>
                <a:latin typeface="#9Slide05 Fourth" panose="00000500000000000000" pitchFamily="2" charset="0"/>
                <a:ea typeface="Helvetica Neue"/>
                <a:cs typeface="Helvetica Neue"/>
              </a:rPr>
              <a:t>Bài</a:t>
            </a:r>
            <a:r>
              <a:rPr lang="en-US" altLang="en-US" sz="5400" b="1" dirty="0" smtClean="0">
                <a:solidFill>
                  <a:srgbClr val="0000FF"/>
                </a:solidFill>
                <a:latin typeface="#9Slide05 Fourth" panose="00000500000000000000" pitchFamily="2" charset="0"/>
                <a:ea typeface="Helvetica Neue"/>
                <a:cs typeface="Helvetica Neue"/>
              </a:rPr>
              <a:t> 2:</a:t>
            </a:r>
            <a:r>
              <a:rPr lang="en-US" altLang="en-US" sz="5400" b="1" dirty="0" smtClean="0">
                <a:solidFill>
                  <a:srgbClr val="FF0000"/>
                </a:solidFill>
                <a:latin typeface="#9Slide05 Fourth" panose="00000500000000000000" pitchFamily="2" charset="0"/>
                <a:ea typeface="Helvetica Neue"/>
                <a:cs typeface="Helvetica Neue"/>
              </a:rPr>
              <a:t> YÊU THƯƠNG CON NGƯỜI</a:t>
            </a:r>
            <a:endParaRPr lang="en-SG" altLang="en-US" sz="5400" b="1" dirty="0">
              <a:solidFill>
                <a:srgbClr val="0000FF"/>
              </a:solidFill>
              <a:latin typeface="#9Slide05 Fourth" panose="00000500000000000000" pitchFamily="2" charset="0"/>
            </a:endParaRPr>
          </a:p>
        </p:txBody>
      </p:sp>
      <p:pic>
        <p:nvPicPr>
          <p:cNvPr id="2" name="Picture 1"/>
          <p:cNvPicPr>
            <a:picLocks noChangeAspect="1"/>
          </p:cNvPicPr>
          <p:nvPr/>
        </p:nvPicPr>
        <p:blipFill>
          <a:blip r:embed="rId3"/>
          <a:stretch>
            <a:fillRect/>
          </a:stretch>
        </p:blipFill>
        <p:spPr>
          <a:xfrm>
            <a:off x="10455564" y="2536095"/>
            <a:ext cx="1410960" cy="1446136"/>
          </a:xfrm>
          <a:prstGeom prst="rect">
            <a:avLst/>
          </a:prstGeom>
        </p:spPr>
      </p:pic>
      <p:pic>
        <p:nvPicPr>
          <p:cNvPr id="12" name="Shape 53"/>
          <p:cNvPicPr/>
          <p:nvPr/>
        </p:nvPicPr>
        <p:blipFill>
          <a:blip r:embed="rId4"/>
          <a:stretch/>
        </p:blipFill>
        <p:spPr>
          <a:xfrm>
            <a:off x="8422841" y="317793"/>
            <a:ext cx="2369489" cy="2042112"/>
          </a:xfrm>
          <a:prstGeom prst="rect">
            <a:avLst/>
          </a:prstGeom>
        </p:spPr>
      </p:pic>
      <p:pic>
        <p:nvPicPr>
          <p:cNvPr id="14" name="Shape 57"/>
          <p:cNvPicPr/>
          <p:nvPr/>
        </p:nvPicPr>
        <p:blipFill>
          <a:blip r:embed="rId5"/>
          <a:stretch/>
        </p:blipFill>
        <p:spPr>
          <a:xfrm>
            <a:off x="701755" y="4334612"/>
            <a:ext cx="3118306" cy="2498658"/>
          </a:xfrm>
          <a:prstGeom prst="rect">
            <a:avLst/>
          </a:prstGeom>
        </p:spPr>
      </p:pic>
      <p:pic>
        <p:nvPicPr>
          <p:cNvPr id="17" name="Shape 61"/>
          <p:cNvPicPr/>
          <p:nvPr/>
        </p:nvPicPr>
        <p:blipFill>
          <a:blip r:embed="rId6"/>
          <a:stretch/>
        </p:blipFill>
        <p:spPr>
          <a:xfrm>
            <a:off x="4372135" y="4334612"/>
            <a:ext cx="3218815" cy="2498658"/>
          </a:xfrm>
          <a:prstGeom prst="rect">
            <a:avLst/>
          </a:prstGeom>
        </p:spPr>
      </p:pic>
      <p:pic>
        <p:nvPicPr>
          <p:cNvPr id="15" name="Shape 1"/>
          <p:cNvPicPr/>
          <p:nvPr/>
        </p:nvPicPr>
        <p:blipFill>
          <a:blip r:embed="rId7"/>
          <a:stretch/>
        </p:blipFill>
        <p:spPr>
          <a:xfrm>
            <a:off x="11033760" y="0"/>
            <a:ext cx="1158240" cy="1048385"/>
          </a:xfrm>
          <a:prstGeom prst="rect">
            <a:avLst/>
          </a:prstGeom>
          <a:noFill/>
          <a:ln>
            <a:noFill/>
          </a:ln>
        </p:spPr>
      </p:pic>
      <p:pic>
        <p:nvPicPr>
          <p:cNvPr id="1026" name="Picture 2" descr="bé Hải An: &amp;quot;Thiên sứ&amp;quot; 7 tuổi hiến giác mạc: Con yêu mẹ, mẹ đừng quên con  nhé!"/>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19086" y="362994"/>
            <a:ext cx="2682943" cy="19074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ừ câu chuyện hiến giác mạc của bé Hải An: Cuộc đời có tình yêu đẹp như  những đóa ho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32375" y="362994"/>
            <a:ext cx="2260120" cy="190740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iên sứ&amp;quot; 7 tuổi hiến giác mạc: Con yêu mẹ, mẹ đừng quên con nhé!"/>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1434" y="317454"/>
            <a:ext cx="2566937" cy="2080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53061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Xin Chào Cuộc Sống - Home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Google Shape;154;p8"/>
          <p:cNvPicPr preferRelativeResize="0"/>
          <p:nvPr/>
        </p:nvPicPr>
        <p:blipFill rotWithShape="1">
          <a:blip r:embed="rId2">
            <a:alphaModFix/>
          </a:blip>
          <a:srcRect l="16992" t="-937" r="50159" b="17086"/>
          <a:stretch/>
        </p:blipFill>
        <p:spPr>
          <a:xfrm>
            <a:off x="-130629" y="-410547"/>
            <a:ext cx="11812555" cy="7847131"/>
          </a:xfrm>
          <a:prstGeom prst="rect">
            <a:avLst/>
          </a:prstGeom>
          <a:noFill/>
          <a:ln>
            <a:noFill/>
          </a:ln>
        </p:spPr>
      </p:pic>
      <p:pic>
        <p:nvPicPr>
          <p:cNvPr id="8" name="Picture 7"/>
          <p:cNvPicPr>
            <a:picLocks noChangeAspect="1"/>
          </p:cNvPicPr>
          <p:nvPr/>
        </p:nvPicPr>
        <p:blipFill>
          <a:blip r:embed="rId3"/>
          <a:stretch>
            <a:fillRect/>
          </a:stretch>
        </p:blipFill>
        <p:spPr>
          <a:xfrm>
            <a:off x="5149209" y="-77364"/>
            <a:ext cx="2584200" cy="1971579"/>
          </a:xfrm>
          <a:prstGeom prst="ellipse">
            <a:avLst/>
          </a:prstGeom>
          <a:ln>
            <a:noFill/>
          </a:ln>
          <a:effectLst>
            <a:softEdge rad="112500"/>
          </a:effectLst>
        </p:spPr>
      </p:pic>
      <p:pic>
        <p:nvPicPr>
          <p:cNvPr id="10" name="Picture 9"/>
          <p:cNvPicPr>
            <a:picLocks noChangeAspect="1"/>
          </p:cNvPicPr>
          <p:nvPr/>
        </p:nvPicPr>
        <p:blipFill>
          <a:blip r:embed="rId4"/>
          <a:stretch>
            <a:fillRect/>
          </a:stretch>
        </p:blipFill>
        <p:spPr>
          <a:xfrm>
            <a:off x="10453461" y="2160352"/>
            <a:ext cx="2154706" cy="4359018"/>
          </a:xfrm>
          <a:prstGeom prst="rect">
            <a:avLst/>
          </a:prstGeom>
        </p:spPr>
      </p:pic>
      <p:pic>
        <p:nvPicPr>
          <p:cNvPr id="11" name="Picture 10" descr="IMG_1582517675295_1582518075254">
            <a:extLst>
              <a:ext uri="{FF2B5EF4-FFF2-40B4-BE49-F238E27FC236}"/>
            </a:extLst>
          </p:cNvPr>
          <p:cNvPicPr>
            <a:picLocks noGrp="1" noChangeAspect="1"/>
          </p:cNvPicPr>
          <p:nvPr isPhoto="1"/>
        </p:nvPicPr>
        <p:blipFill>
          <a:blip r:embed="rId5" cstate="print">
            <a:lum bright="-6000"/>
            <a:extLst>
              <a:ext uri="{28A0092B-C50C-407E-A947-70E740481C1C}">
                <a14:useLocalDpi xmlns:a14="http://schemas.microsoft.com/office/drawing/2010/main" val="0"/>
              </a:ext>
            </a:extLst>
          </a:blip>
          <a:stretch>
            <a:fillRect/>
          </a:stretch>
        </p:blipFill>
        <p:spPr>
          <a:xfrm>
            <a:off x="10837028" y="1059969"/>
            <a:ext cx="1195346" cy="1088799"/>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sp>
        <p:nvSpPr>
          <p:cNvPr id="12" name="Text Box 5"/>
          <p:cNvSpPr txBox="1">
            <a:spLocks noChangeArrowheads="1"/>
          </p:cNvSpPr>
          <p:nvPr/>
        </p:nvSpPr>
        <p:spPr bwMode="auto">
          <a:xfrm>
            <a:off x="637657" y="1343594"/>
            <a:ext cx="10026205" cy="5175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457200" indent="-457200"/>
            <a:r>
              <a:rPr lang="en-US" sz="3000" b="1" i="1" dirty="0" smtClean="0">
                <a:solidFill>
                  <a:srgbClr val="0000FF"/>
                </a:solidFill>
                <a:latin typeface="#9Slide05 Phobia" panose="02000506000000020003" pitchFamily="2" charset="0"/>
              </a:rPr>
              <a:t>Ý </a:t>
            </a:r>
            <a:r>
              <a:rPr lang="en-US" sz="3000" b="1" i="1" dirty="0" err="1" smtClean="0">
                <a:solidFill>
                  <a:srgbClr val="0000FF"/>
                </a:solidFill>
                <a:latin typeface="#9Slide05 Phobia" panose="02000506000000020003" pitchFamily="2" charset="0"/>
              </a:rPr>
              <a:t>nghĩa</a:t>
            </a:r>
            <a:r>
              <a:rPr lang="en-US" sz="3000" b="1" i="1" dirty="0" smtClean="0">
                <a:solidFill>
                  <a:srgbClr val="0000FF"/>
                </a:solidFill>
                <a:latin typeface="#9Slide05 Phobia" panose="02000506000000020003" pitchFamily="2" charset="0"/>
              </a:rPr>
              <a:t> </a:t>
            </a:r>
            <a:r>
              <a:rPr lang="vi-VN" sz="3000" b="1" i="1" dirty="0" smtClean="0">
                <a:solidFill>
                  <a:srgbClr val="0000FF"/>
                </a:solidFill>
                <a:latin typeface="#9Slide05 Phobia" panose="02000506000000020003" pitchFamily="2" charset="0"/>
              </a:rPr>
              <a:t>của </a:t>
            </a:r>
            <a:r>
              <a:rPr lang="vi-VN" sz="3000" b="1" i="1" dirty="0">
                <a:solidFill>
                  <a:srgbClr val="0000FF"/>
                </a:solidFill>
                <a:latin typeface="#9Slide05 Phobia" panose="02000506000000020003" pitchFamily="2" charset="0"/>
              </a:rPr>
              <a:t>yêu thương con </a:t>
            </a:r>
            <a:r>
              <a:rPr lang="vi-VN" sz="3000" b="1" i="1" dirty="0" smtClean="0">
                <a:solidFill>
                  <a:srgbClr val="0000FF"/>
                </a:solidFill>
                <a:latin typeface="#9Slide05 Phobia" panose="02000506000000020003" pitchFamily="2" charset="0"/>
              </a:rPr>
              <a:t>người</a:t>
            </a:r>
            <a:endParaRPr lang="en-US" sz="3000" b="1" i="1" dirty="0" smtClean="0">
              <a:solidFill>
                <a:srgbClr val="0000FF"/>
              </a:solidFill>
              <a:latin typeface="#9Slide05 Phobia" panose="02000506000000020003" pitchFamily="2" charset="0"/>
            </a:endParaRPr>
          </a:p>
          <a:p>
            <a:pPr>
              <a:buNone/>
            </a:pPr>
            <a:r>
              <a:rPr lang="en-US" sz="3000" dirty="0" smtClean="0">
                <a:latin typeface="#9Slide07 Marbelia Regular" panose="02000500000000000000" pitchFamily="2" charset="0"/>
              </a:rPr>
              <a:t>- </a:t>
            </a:r>
            <a:r>
              <a:rPr lang="vi-VN" sz="3000" dirty="0" smtClean="0">
                <a:latin typeface="#9Slide07 Marbelia Regular" panose="02000500000000000000" pitchFamily="2" charset="0"/>
              </a:rPr>
              <a:t>Yêu </a:t>
            </a:r>
            <a:r>
              <a:rPr lang="vi-VN" sz="3000" dirty="0">
                <a:latin typeface="#9Slide07 Marbelia Regular" panose="02000500000000000000" pitchFamily="2" charset="0"/>
              </a:rPr>
              <a:t>thương con người là </a:t>
            </a:r>
            <a:r>
              <a:rPr lang="en-US" sz="3000" dirty="0" err="1" smtClean="0">
                <a:latin typeface="#9Slide07 Marbelia Regular" panose="02000500000000000000" pitchFamily="2" charset="0"/>
              </a:rPr>
              <a:t>tình</a:t>
            </a:r>
            <a:r>
              <a:rPr lang="en-US" sz="3000" dirty="0" smtClean="0">
                <a:latin typeface="#9Slide07 Marbelia Regular" panose="02000500000000000000" pitchFamily="2" charset="0"/>
              </a:rPr>
              <a:t> </a:t>
            </a:r>
            <a:r>
              <a:rPr lang="en-US" sz="3000" dirty="0" err="1" smtClean="0">
                <a:latin typeface="#9Slide07 Marbelia Regular" panose="02000500000000000000" pitchFamily="2" charset="0"/>
              </a:rPr>
              <a:t>cảm</a:t>
            </a:r>
            <a:r>
              <a:rPr lang="en-US" sz="3000" dirty="0" smtClean="0">
                <a:latin typeface="#9Slide07 Marbelia Regular" panose="02000500000000000000" pitchFamily="2" charset="0"/>
              </a:rPr>
              <a:t> </a:t>
            </a:r>
            <a:r>
              <a:rPr lang="en-US" sz="3000" dirty="0" err="1" smtClean="0">
                <a:latin typeface="#9Slide07 Marbelia Regular" panose="02000500000000000000" pitchFamily="2" charset="0"/>
              </a:rPr>
              <a:t>quí</a:t>
            </a:r>
            <a:r>
              <a:rPr lang="en-US" sz="3000" dirty="0" smtClean="0">
                <a:latin typeface="#9Slide07 Marbelia Regular" panose="02000500000000000000" pitchFamily="2" charset="0"/>
              </a:rPr>
              <a:t> </a:t>
            </a:r>
            <a:r>
              <a:rPr lang="en-US" sz="3000" dirty="0" err="1" smtClean="0">
                <a:latin typeface="#9Slide07 Marbelia Regular" panose="02000500000000000000" pitchFamily="2" charset="0"/>
              </a:rPr>
              <a:t>giá</a:t>
            </a:r>
            <a:r>
              <a:rPr lang="en-US" sz="3000" dirty="0" smtClean="0">
                <a:latin typeface="#9Slide07 Marbelia Regular" panose="02000500000000000000" pitchFamily="2" charset="0"/>
              </a:rPr>
              <a:t>, </a:t>
            </a:r>
            <a:r>
              <a:rPr lang="en-US" sz="3000" dirty="0" err="1" smtClean="0">
                <a:latin typeface="#9Slide07 Marbelia Regular" panose="02000500000000000000" pitchFamily="2" charset="0"/>
              </a:rPr>
              <a:t>là</a:t>
            </a:r>
            <a:r>
              <a:rPr lang="en-US" sz="3000" dirty="0" smtClean="0">
                <a:latin typeface="#9Slide07 Marbelia Regular" panose="02000500000000000000" pitchFamily="2" charset="0"/>
              </a:rPr>
              <a:t> </a:t>
            </a:r>
            <a:r>
              <a:rPr lang="en-US" sz="3000" dirty="0" err="1" smtClean="0">
                <a:latin typeface="#9Slide07 Marbelia Regular" panose="02000500000000000000" pitchFamily="2" charset="0"/>
              </a:rPr>
              <a:t>một</a:t>
            </a:r>
            <a:r>
              <a:rPr lang="en-US" sz="3000" dirty="0" smtClean="0">
                <a:latin typeface="#9Slide07 Marbelia Regular" panose="02000500000000000000" pitchFamily="2" charset="0"/>
              </a:rPr>
              <a:t> </a:t>
            </a:r>
            <a:r>
              <a:rPr lang="en-US" sz="3000" dirty="0" err="1" smtClean="0">
                <a:latin typeface="#9Slide07 Marbelia Regular" panose="02000500000000000000" pitchFamily="2" charset="0"/>
              </a:rPr>
              <a:t>giá</a:t>
            </a:r>
            <a:r>
              <a:rPr lang="en-US" sz="3000" dirty="0" smtClean="0">
                <a:latin typeface="#9Slide07 Marbelia Regular" panose="02000500000000000000" pitchFamily="2" charset="0"/>
              </a:rPr>
              <a:t> </a:t>
            </a:r>
            <a:r>
              <a:rPr lang="en-US" sz="3000" dirty="0" err="1" smtClean="0">
                <a:latin typeface="#9Slide07 Marbelia Regular" panose="02000500000000000000" pitchFamily="2" charset="0"/>
              </a:rPr>
              <a:t>trị</a:t>
            </a:r>
            <a:r>
              <a:rPr lang="en-US" sz="3000" dirty="0" smtClean="0">
                <a:latin typeface="#9Slide07 Marbelia Regular" panose="02000500000000000000" pitchFamily="2" charset="0"/>
              </a:rPr>
              <a:t> </a:t>
            </a:r>
            <a:r>
              <a:rPr lang="en-US" sz="3000" dirty="0" err="1" smtClean="0">
                <a:latin typeface="#9Slide07 Marbelia Regular" panose="02000500000000000000" pitchFamily="2" charset="0"/>
              </a:rPr>
              <a:t>nhân</a:t>
            </a:r>
            <a:r>
              <a:rPr lang="en-US" sz="3000" dirty="0" smtClean="0">
                <a:latin typeface="#9Slide07 Marbelia Regular" panose="02000500000000000000" pitchFamily="2" charset="0"/>
              </a:rPr>
              <a:t> </a:t>
            </a:r>
            <a:r>
              <a:rPr lang="en-US" sz="3000" dirty="0" err="1" smtClean="0">
                <a:latin typeface="#9Slide07 Marbelia Regular" panose="02000500000000000000" pitchFamily="2" charset="0"/>
              </a:rPr>
              <a:t>văn</a:t>
            </a:r>
            <a:r>
              <a:rPr lang="en-US" sz="3000" dirty="0" smtClean="0">
                <a:latin typeface="#9Slide07 Marbelia Regular" panose="02000500000000000000" pitchFamily="2" charset="0"/>
              </a:rPr>
              <a:t> </a:t>
            </a:r>
            <a:r>
              <a:rPr lang="en-US" sz="3000" dirty="0" err="1" smtClean="0">
                <a:latin typeface="#9Slide07 Marbelia Regular" panose="02000500000000000000" pitchFamily="2" charset="0"/>
              </a:rPr>
              <a:t>và</a:t>
            </a:r>
            <a:r>
              <a:rPr lang="en-US" sz="3000" dirty="0" smtClean="0">
                <a:latin typeface="#9Slide07 Marbelia Regular" panose="02000500000000000000" pitchFamily="2" charset="0"/>
              </a:rPr>
              <a:t> </a:t>
            </a:r>
            <a:r>
              <a:rPr lang="en-US" sz="3000" dirty="0" err="1" smtClean="0">
                <a:latin typeface="#9Slide07 Marbelia Regular" panose="02000500000000000000" pitchFamily="2" charset="0"/>
              </a:rPr>
              <a:t>là</a:t>
            </a:r>
            <a:r>
              <a:rPr lang="en-US" sz="3000" dirty="0" smtClean="0">
                <a:latin typeface="#9Slide07 Marbelia Regular" panose="02000500000000000000" pitchFamily="2" charset="0"/>
              </a:rPr>
              <a:t> </a:t>
            </a:r>
            <a:r>
              <a:rPr lang="vi-VN" sz="3000" dirty="0" smtClean="0">
                <a:latin typeface="#9Slide07 Marbelia Regular" panose="02000500000000000000" pitchFamily="2" charset="0"/>
              </a:rPr>
              <a:t>truyền </a:t>
            </a:r>
            <a:r>
              <a:rPr lang="vi-VN" sz="3000" dirty="0">
                <a:latin typeface="#9Slide07 Marbelia Regular" panose="02000500000000000000" pitchFamily="2" charset="0"/>
              </a:rPr>
              <a:t>thống quý báu của dân </a:t>
            </a:r>
            <a:r>
              <a:rPr lang="vi-VN" sz="3000" dirty="0" smtClean="0">
                <a:latin typeface="#9Slide07 Marbelia Regular" panose="02000500000000000000" pitchFamily="2" charset="0"/>
              </a:rPr>
              <a:t>tộc</a:t>
            </a:r>
            <a:r>
              <a:rPr lang="en-US" sz="3000" dirty="0" smtClean="0">
                <a:latin typeface="#9Slide07 Marbelia Regular" panose="02000500000000000000" pitchFamily="2" charset="0"/>
              </a:rPr>
              <a:t> </a:t>
            </a:r>
            <a:r>
              <a:rPr lang="en-US" sz="3000" dirty="0" err="1" smtClean="0">
                <a:latin typeface="#9Slide07 Marbelia Regular" panose="02000500000000000000" pitchFamily="2" charset="0"/>
              </a:rPr>
              <a:t>mà</a:t>
            </a:r>
            <a:r>
              <a:rPr lang="en-US" sz="3000" dirty="0" smtClean="0">
                <a:latin typeface="#9Slide07 Marbelia Regular" panose="02000500000000000000" pitchFamily="2" charset="0"/>
              </a:rPr>
              <a:t> </a:t>
            </a:r>
            <a:r>
              <a:rPr lang="en-US" sz="3000" dirty="0" err="1" smtClean="0">
                <a:latin typeface="#9Slide07 Marbelia Regular" panose="02000500000000000000" pitchFamily="2" charset="0"/>
              </a:rPr>
              <a:t>mỗi</a:t>
            </a:r>
            <a:r>
              <a:rPr lang="en-US" sz="3000" dirty="0" smtClean="0">
                <a:latin typeface="#9Slide07 Marbelia Regular" panose="02000500000000000000" pitchFamily="2" charset="0"/>
              </a:rPr>
              <a:t> </a:t>
            </a:r>
            <a:r>
              <a:rPr lang="en-US" sz="3000" dirty="0" err="1" smtClean="0">
                <a:latin typeface="#9Slide07 Marbelia Regular" panose="02000500000000000000" pitchFamily="2" charset="0"/>
              </a:rPr>
              <a:t>chúng</a:t>
            </a:r>
            <a:r>
              <a:rPr lang="en-US" sz="3000" dirty="0" smtClean="0">
                <a:latin typeface="#9Slide07 Marbelia Regular" panose="02000500000000000000" pitchFamily="2" charset="0"/>
              </a:rPr>
              <a:t> ta </a:t>
            </a:r>
            <a:r>
              <a:rPr lang="vi-VN" sz="3000" dirty="0" smtClean="0">
                <a:latin typeface="#9Slide07 Marbelia Regular" panose="02000500000000000000" pitchFamily="2" charset="0"/>
              </a:rPr>
              <a:t>cần </a:t>
            </a:r>
            <a:r>
              <a:rPr lang="en-US" sz="3000" dirty="0" err="1" smtClean="0">
                <a:latin typeface="#9Slide07 Marbelia Regular" panose="02000500000000000000" pitchFamily="2" charset="0"/>
              </a:rPr>
              <a:t>phải</a:t>
            </a:r>
            <a:r>
              <a:rPr lang="vi-VN" sz="3000" dirty="0" smtClean="0">
                <a:latin typeface="#9Slide07 Marbelia Regular" panose="02000500000000000000" pitchFamily="2" charset="0"/>
              </a:rPr>
              <a:t> </a:t>
            </a:r>
            <a:r>
              <a:rPr lang="vi-VN" sz="3000" dirty="0">
                <a:latin typeface="#9Slide07 Marbelia Regular" panose="02000500000000000000" pitchFamily="2" charset="0"/>
              </a:rPr>
              <a:t>giữ gìn và phát huy</a:t>
            </a:r>
            <a:r>
              <a:rPr lang="vi-VN" sz="3000" dirty="0" smtClean="0">
                <a:latin typeface="#9Slide07 Marbelia Regular" panose="02000500000000000000" pitchFamily="2" charset="0"/>
              </a:rPr>
              <a:t>.</a:t>
            </a:r>
            <a:endParaRPr lang="en-US" sz="3000" b="1" dirty="0">
              <a:solidFill>
                <a:srgbClr val="0000FF"/>
              </a:solidFill>
              <a:latin typeface="#9Slide05 Phobia" panose="02000506000000020003" pitchFamily="2" charset="0"/>
            </a:endParaRPr>
          </a:p>
          <a:p>
            <a:pPr lvl="0">
              <a:buNone/>
            </a:pPr>
            <a:r>
              <a:rPr lang="en-US" sz="3000" dirty="0" smtClean="0">
                <a:latin typeface="#9Slide07 Marbelia Regular" panose="02000500000000000000" pitchFamily="2" charset="0"/>
              </a:rPr>
              <a:t>-</a:t>
            </a:r>
            <a:r>
              <a:rPr lang="vi-VN" sz="3000" dirty="0" smtClean="0">
                <a:latin typeface="#9Slide07 Marbelia Regular" panose="02000500000000000000" pitchFamily="2" charset="0"/>
              </a:rPr>
              <a:t>Tình </a:t>
            </a:r>
            <a:r>
              <a:rPr lang="vi-VN" sz="3000" dirty="0">
                <a:latin typeface="#9Slide07 Marbelia Regular" panose="02000500000000000000" pitchFamily="2" charset="0"/>
              </a:rPr>
              <a:t>yêu thương </a:t>
            </a:r>
            <a:r>
              <a:rPr lang="en-US" sz="3000" dirty="0" err="1" smtClean="0">
                <a:latin typeface="#9Slide07 Marbelia Regular" panose="02000500000000000000" pitchFamily="2" charset="0"/>
              </a:rPr>
              <a:t>giúp</a:t>
            </a:r>
            <a:r>
              <a:rPr lang="en-US" sz="3000" dirty="0" smtClean="0">
                <a:latin typeface="#9Slide07 Marbelia Regular" panose="02000500000000000000" pitchFamily="2" charset="0"/>
              </a:rPr>
              <a:t> </a:t>
            </a:r>
            <a:r>
              <a:rPr lang="en-US" sz="3000" dirty="0" err="1" smtClean="0">
                <a:latin typeface="#9Slide07 Marbelia Regular" panose="02000500000000000000" pitchFamily="2" charset="0"/>
              </a:rPr>
              <a:t>mỗi</a:t>
            </a:r>
            <a:r>
              <a:rPr lang="en-US" sz="3000" dirty="0" smtClean="0">
                <a:latin typeface="#9Slide07 Marbelia Regular" panose="02000500000000000000" pitchFamily="2" charset="0"/>
              </a:rPr>
              <a:t> </a:t>
            </a:r>
            <a:r>
              <a:rPr lang="en-US" sz="3000" dirty="0" err="1" smtClean="0">
                <a:latin typeface="#9Slide07 Marbelia Regular" panose="02000500000000000000" pitchFamily="2" charset="0"/>
              </a:rPr>
              <a:t>cá</a:t>
            </a:r>
            <a:r>
              <a:rPr lang="en-US" sz="3000" dirty="0" smtClean="0">
                <a:latin typeface="#9Slide07 Marbelia Regular" panose="02000500000000000000" pitchFamily="2" charset="0"/>
              </a:rPr>
              <a:t> </a:t>
            </a:r>
            <a:r>
              <a:rPr lang="en-US" sz="3000" dirty="0" err="1" smtClean="0">
                <a:latin typeface="#9Slide07 Marbelia Regular" panose="02000500000000000000" pitchFamily="2" charset="0"/>
              </a:rPr>
              <a:t>nhân</a:t>
            </a:r>
            <a:r>
              <a:rPr lang="en-US" sz="3000" dirty="0" smtClean="0">
                <a:latin typeface="#9Slide07 Marbelia Regular" panose="02000500000000000000" pitchFamily="2" charset="0"/>
              </a:rPr>
              <a:t> </a:t>
            </a:r>
            <a:r>
              <a:rPr lang="en-US" sz="3000" dirty="0" err="1" smtClean="0">
                <a:latin typeface="#9Slide07 Marbelia Regular" panose="02000500000000000000" pitchFamily="2" charset="0"/>
              </a:rPr>
              <a:t>biết</a:t>
            </a:r>
            <a:r>
              <a:rPr lang="en-US" sz="3000" dirty="0" smtClean="0">
                <a:latin typeface="#9Slide07 Marbelia Regular" panose="02000500000000000000" pitchFamily="2" charset="0"/>
              </a:rPr>
              <a:t> </a:t>
            </a:r>
            <a:r>
              <a:rPr lang="en-US" sz="3000" dirty="0" err="1" smtClean="0">
                <a:latin typeface="#9Slide07 Marbelia Regular" panose="02000500000000000000" pitchFamily="2" charset="0"/>
              </a:rPr>
              <a:t>sống</a:t>
            </a:r>
            <a:r>
              <a:rPr lang="en-US" sz="3000" dirty="0" smtClean="0">
                <a:latin typeface="#9Slide07 Marbelia Regular" panose="02000500000000000000" pitchFamily="2" charset="0"/>
              </a:rPr>
              <a:t> </a:t>
            </a:r>
            <a:r>
              <a:rPr lang="en-US" sz="3000" dirty="0" err="1" smtClean="0">
                <a:latin typeface="#9Slide07 Marbelia Regular" panose="02000500000000000000" pitchFamily="2" charset="0"/>
              </a:rPr>
              <a:t>đẹp</a:t>
            </a:r>
            <a:r>
              <a:rPr lang="en-US" sz="3000" dirty="0" smtClean="0">
                <a:latin typeface="#9Slide07 Marbelia Regular" panose="02000500000000000000" pitchFamily="2" charset="0"/>
              </a:rPr>
              <a:t> </a:t>
            </a:r>
            <a:r>
              <a:rPr lang="en-US" sz="3000" dirty="0" err="1" smtClean="0">
                <a:latin typeface="#9Slide07 Marbelia Regular" panose="02000500000000000000" pitchFamily="2" charset="0"/>
              </a:rPr>
              <a:t>hơn</a:t>
            </a:r>
            <a:r>
              <a:rPr lang="en-US" sz="3000" dirty="0" smtClean="0">
                <a:latin typeface="#9Slide07 Marbelia Regular" panose="02000500000000000000" pitchFamily="2" charset="0"/>
              </a:rPr>
              <a:t>, </a:t>
            </a:r>
            <a:r>
              <a:rPr lang="en-US" sz="3000" dirty="0" err="1" smtClean="0">
                <a:latin typeface="#9Slide07 Marbelia Regular" panose="02000500000000000000" pitchFamily="2" charset="0"/>
              </a:rPr>
              <a:t>sẵn</a:t>
            </a:r>
            <a:r>
              <a:rPr lang="en-US" sz="3000" dirty="0" smtClean="0">
                <a:latin typeface="#9Slide07 Marbelia Regular" panose="02000500000000000000" pitchFamily="2" charset="0"/>
              </a:rPr>
              <a:t> </a:t>
            </a:r>
            <a:r>
              <a:rPr lang="en-US" sz="3000" dirty="0" err="1" smtClean="0">
                <a:latin typeface="#9Slide07 Marbelia Regular" panose="02000500000000000000" pitchFamily="2" charset="0"/>
              </a:rPr>
              <a:t>sàng</a:t>
            </a:r>
            <a:r>
              <a:rPr lang="en-US" sz="3000" dirty="0" smtClean="0">
                <a:latin typeface="#9Slide07 Marbelia Regular" panose="02000500000000000000" pitchFamily="2" charset="0"/>
              </a:rPr>
              <a:t> </a:t>
            </a:r>
            <a:r>
              <a:rPr lang="en-US" sz="3000" dirty="0" err="1" smtClean="0">
                <a:latin typeface="#9Slide07 Marbelia Regular" panose="02000500000000000000" pitchFamily="2" charset="0"/>
              </a:rPr>
              <a:t>làm</a:t>
            </a:r>
            <a:r>
              <a:rPr lang="en-US" sz="3000" dirty="0" smtClean="0">
                <a:latin typeface="#9Slide07 Marbelia Regular" panose="02000500000000000000" pitchFamily="2" charset="0"/>
              </a:rPr>
              <a:t> </a:t>
            </a:r>
            <a:r>
              <a:rPr lang="en-US" sz="3000" dirty="0" err="1" smtClean="0">
                <a:latin typeface="#9Slide07 Marbelia Regular" panose="02000500000000000000" pitchFamily="2" charset="0"/>
              </a:rPr>
              <a:t>những</a:t>
            </a:r>
            <a:r>
              <a:rPr lang="en-US" sz="3000" dirty="0" smtClean="0">
                <a:latin typeface="#9Slide07 Marbelia Regular" panose="02000500000000000000" pitchFamily="2" charset="0"/>
              </a:rPr>
              <a:t> </a:t>
            </a:r>
            <a:r>
              <a:rPr lang="en-US" sz="3000" dirty="0" err="1" smtClean="0">
                <a:latin typeface="#9Slide07 Marbelia Regular" panose="02000500000000000000" pitchFamily="2" charset="0"/>
              </a:rPr>
              <a:t>điều</a:t>
            </a:r>
            <a:r>
              <a:rPr lang="en-US" sz="3000" dirty="0" smtClean="0">
                <a:latin typeface="#9Slide07 Marbelia Regular" panose="02000500000000000000" pitchFamily="2" charset="0"/>
              </a:rPr>
              <a:t> </a:t>
            </a:r>
            <a:r>
              <a:rPr lang="en-US" sz="3000" dirty="0" err="1" smtClean="0">
                <a:latin typeface="#9Slide07 Marbelia Regular" panose="02000500000000000000" pitchFamily="2" charset="0"/>
              </a:rPr>
              <a:t>tốt</a:t>
            </a:r>
            <a:r>
              <a:rPr lang="en-US" sz="3000" dirty="0" smtClean="0">
                <a:latin typeface="#9Slide07 Marbelia Regular" panose="02000500000000000000" pitchFamily="2" charset="0"/>
              </a:rPr>
              <a:t> </a:t>
            </a:r>
            <a:r>
              <a:rPr lang="en-US" sz="3000" dirty="0" err="1" smtClean="0">
                <a:latin typeface="#9Slide07 Marbelia Regular" panose="02000500000000000000" pitchFamily="2" charset="0"/>
              </a:rPr>
              <a:t>đẹp</a:t>
            </a:r>
            <a:r>
              <a:rPr lang="en-US" sz="3000" dirty="0" smtClean="0">
                <a:latin typeface="#9Slide07 Marbelia Regular" panose="02000500000000000000" pitchFamily="2" charset="0"/>
              </a:rPr>
              <a:t> </a:t>
            </a:r>
            <a:r>
              <a:rPr lang="en-US" sz="3000" dirty="0" err="1" smtClean="0">
                <a:latin typeface="#9Slide07 Marbelia Regular" panose="02000500000000000000" pitchFamily="2" charset="0"/>
              </a:rPr>
              <a:t>nhất</a:t>
            </a:r>
            <a:r>
              <a:rPr lang="en-US" sz="3000" dirty="0" smtClean="0">
                <a:latin typeface="#9Slide07 Marbelia Regular" panose="02000500000000000000" pitchFamily="2" charset="0"/>
              </a:rPr>
              <a:t> </a:t>
            </a:r>
            <a:r>
              <a:rPr lang="en-US" sz="3000" dirty="0" err="1" smtClean="0">
                <a:latin typeface="#9Slide07 Marbelia Regular" panose="02000500000000000000" pitchFamily="2" charset="0"/>
              </a:rPr>
              <a:t>vì</a:t>
            </a:r>
            <a:r>
              <a:rPr lang="en-US" sz="3000" dirty="0" smtClean="0">
                <a:latin typeface="#9Slide07 Marbelia Regular" panose="02000500000000000000" pitchFamily="2" charset="0"/>
              </a:rPr>
              <a:t> </a:t>
            </a:r>
            <a:r>
              <a:rPr lang="en-US" sz="3000" dirty="0" err="1" smtClean="0">
                <a:latin typeface="#9Slide07 Marbelia Regular" panose="02000500000000000000" pitchFamily="2" charset="0"/>
              </a:rPr>
              <a:t>người</a:t>
            </a:r>
            <a:r>
              <a:rPr lang="en-US" sz="3000" dirty="0" smtClean="0">
                <a:latin typeface="#9Slide07 Marbelia Regular" panose="02000500000000000000" pitchFamily="2" charset="0"/>
              </a:rPr>
              <a:t> </a:t>
            </a:r>
            <a:r>
              <a:rPr lang="en-US" sz="3000" dirty="0" err="1" smtClean="0">
                <a:latin typeface="#9Slide07 Marbelia Regular" panose="02000500000000000000" pitchFamily="2" charset="0"/>
              </a:rPr>
              <a:t>khác</a:t>
            </a:r>
            <a:r>
              <a:rPr lang="vi-VN" sz="3000" dirty="0" smtClean="0">
                <a:latin typeface="#9Slide07 Marbelia Regular" panose="02000500000000000000" pitchFamily="2" charset="0"/>
              </a:rPr>
              <a:t>; </a:t>
            </a:r>
            <a:r>
              <a:rPr lang="vi-VN" sz="3000" dirty="0">
                <a:latin typeface="#9Slide07 Marbelia Regular" panose="02000500000000000000" pitchFamily="2" charset="0"/>
              </a:rPr>
              <a:t>giúp con người có thêm sức mạnh vượt qua khó khăn, hoạn nạn; </a:t>
            </a:r>
            <a:endParaRPr lang="en-US" sz="3000" dirty="0" smtClean="0">
              <a:latin typeface="#9Slide07 Marbelia Regular" panose="02000500000000000000" pitchFamily="2" charset="0"/>
            </a:endParaRPr>
          </a:p>
          <a:p>
            <a:pPr lvl="0">
              <a:buNone/>
            </a:pPr>
            <a:r>
              <a:rPr lang="en-US" sz="3000" dirty="0" smtClean="0">
                <a:latin typeface="#9Slide07 Marbelia Regular" panose="02000500000000000000" pitchFamily="2" charset="0"/>
              </a:rPr>
              <a:t>-</a:t>
            </a:r>
            <a:r>
              <a:rPr lang="vi-VN" sz="3000" dirty="0">
                <a:solidFill>
                  <a:prstClr val="black"/>
                </a:solidFill>
                <a:latin typeface="#9Slide07 Marbelia Regular" panose="02000500000000000000" pitchFamily="2" charset="0"/>
              </a:rPr>
              <a:t> Tình yêu thương </a:t>
            </a:r>
            <a:r>
              <a:rPr lang="vi-VN" sz="3000" dirty="0" smtClean="0">
                <a:latin typeface="#9Slide07 Marbelia Regular" panose="02000500000000000000" pitchFamily="2" charset="0"/>
              </a:rPr>
              <a:t>làm </a:t>
            </a:r>
            <a:r>
              <a:rPr lang="vi-VN" sz="3000" dirty="0">
                <a:latin typeface="#9Slide07 Marbelia Regular" panose="02000500000000000000" pitchFamily="2" charset="0"/>
              </a:rPr>
              <a:t>cho mối quan hệ giữa con người với con người thêm gần gũi, gắn bó; góp phần xây dựng cộng đồng an toàn, lành mạnh và </a:t>
            </a:r>
            <a:r>
              <a:rPr lang="en-US" sz="3000" dirty="0" err="1" smtClean="0">
                <a:latin typeface="#9Slide07 Marbelia Regular" panose="02000500000000000000" pitchFamily="2" charset="0"/>
              </a:rPr>
              <a:t>xã</a:t>
            </a:r>
            <a:r>
              <a:rPr lang="en-US" sz="3000" dirty="0" smtClean="0">
                <a:latin typeface="#9Slide07 Marbelia Regular" panose="02000500000000000000" pitchFamily="2" charset="0"/>
              </a:rPr>
              <a:t> </a:t>
            </a:r>
            <a:r>
              <a:rPr lang="en-US" sz="3000" dirty="0" err="1" smtClean="0">
                <a:latin typeface="#9Slide07 Marbelia Regular" panose="02000500000000000000" pitchFamily="2" charset="0"/>
              </a:rPr>
              <a:t>hội</a:t>
            </a:r>
            <a:r>
              <a:rPr lang="en-US" sz="3000" dirty="0" smtClean="0">
                <a:latin typeface="#9Slide07 Marbelia Regular" panose="02000500000000000000" pitchFamily="2" charset="0"/>
              </a:rPr>
              <a:t> </a:t>
            </a:r>
            <a:r>
              <a:rPr lang="en-US" sz="3000" dirty="0" err="1" smtClean="0">
                <a:latin typeface="#9Slide07 Marbelia Regular" panose="02000500000000000000" pitchFamily="2" charset="0"/>
              </a:rPr>
              <a:t>ngày</a:t>
            </a:r>
            <a:r>
              <a:rPr lang="en-US" sz="3000" dirty="0" smtClean="0">
                <a:latin typeface="#9Slide07 Marbelia Regular" panose="02000500000000000000" pitchFamily="2" charset="0"/>
              </a:rPr>
              <a:t> </a:t>
            </a:r>
            <a:r>
              <a:rPr lang="en-US" sz="3000" dirty="0" err="1" smtClean="0">
                <a:latin typeface="#9Slide07 Marbelia Regular" panose="02000500000000000000" pitchFamily="2" charset="0"/>
              </a:rPr>
              <a:t>càng</a:t>
            </a:r>
            <a:r>
              <a:rPr lang="en-US" sz="3000" dirty="0" smtClean="0">
                <a:latin typeface="#9Slide07 Marbelia Regular" panose="02000500000000000000" pitchFamily="2" charset="0"/>
              </a:rPr>
              <a:t> </a:t>
            </a:r>
            <a:r>
              <a:rPr lang="vi-VN" sz="3000" dirty="0" smtClean="0">
                <a:latin typeface="#9Slide07 Marbelia Regular" panose="02000500000000000000" pitchFamily="2" charset="0"/>
              </a:rPr>
              <a:t>tốt </a:t>
            </a:r>
            <a:r>
              <a:rPr lang="vi-VN" sz="3000" dirty="0">
                <a:latin typeface="#9Slide07 Marbelia Regular" panose="02000500000000000000" pitchFamily="2" charset="0"/>
              </a:rPr>
              <a:t>đẹp hơn. </a:t>
            </a:r>
            <a:endParaRPr lang="en-US" sz="3000" dirty="0" smtClean="0">
              <a:latin typeface="#9Slide07 Marbelia Regular" panose="02000500000000000000" pitchFamily="2" charset="0"/>
            </a:endParaRPr>
          </a:p>
          <a:p>
            <a:pPr lvl="0">
              <a:buNone/>
            </a:pPr>
            <a:r>
              <a:rPr lang="en-US" sz="3000" dirty="0">
                <a:latin typeface="#9Slide07 Marbelia Regular" panose="02000500000000000000" pitchFamily="2" charset="0"/>
              </a:rPr>
              <a:t>-</a:t>
            </a:r>
            <a:r>
              <a:rPr lang="vi-VN" sz="3000" dirty="0" smtClean="0">
                <a:latin typeface="#9Slide07 Marbelia Regular" panose="02000500000000000000" pitchFamily="2" charset="0"/>
              </a:rPr>
              <a:t>Người </a:t>
            </a:r>
            <a:r>
              <a:rPr lang="vi-VN" sz="3000" dirty="0">
                <a:latin typeface="#9Slide07 Marbelia Regular" panose="02000500000000000000" pitchFamily="2" charset="0"/>
              </a:rPr>
              <a:t>biết yêu thương con người sẽ được mọi người yêu quý và kính trọng. </a:t>
            </a:r>
            <a:endParaRPr lang="en-US" b="1" dirty="0">
              <a:latin typeface="#9Slide05 Phobia" panose="02000506000000020003" pitchFamily="2" charset="0"/>
            </a:endParaRPr>
          </a:p>
        </p:txBody>
      </p:sp>
      <p:pic>
        <p:nvPicPr>
          <p:cNvPr id="13" name="Shape 1"/>
          <p:cNvPicPr/>
          <p:nvPr/>
        </p:nvPicPr>
        <p:blipFill>
          <a:blip r:embed="rId6"/>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732614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53"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1000" fill="hold"/>
                                        <p:tgtEl>
                                          <p:spTgt spid="12"/>
                                        </p:tgtEl>
                                        <p:attrNameLst>
                                          <p:attrName>ppt_w</p:attrName>
                                        </p:attrNameLst>
                                      </p:cBhvr>
                                      <p:tavLst>
                                        <p:tav tm="0">
                                          <p:val>
                                            <p:fltVal val="0"/>
                                          </p:val>
                                        </p:tav>
                                        <p:tav tm="100000">
                                          <p:val>
                                            <p:strVal val="#ppt_w"/>
                                          </p:val>
                                        </p:tav>
                                      </p:tavLst>
                                    </p:anim>
                                    <p:anim calcmode="lin" valueType="num">
                                      <p:cBhvr>
                                        <p:cTn id="11" dur="1000" fill="hold"/>
                                        <p:tgtEl>
                                          <p:spTgt spid="12"/>
                                        </p:tgtEl>
                                        <p:attrNameLst>
                                          <p:attrName>ppt_h</p:attrName>
                                        </p:attrNameLst>
                                      </p:cBhvr>
                                      <p:tavLst>
                                        <p:tav tm="0">
                                          <p:val>
                                            <p:fltVal val="0"/>
                                          </p:val>
                                        </p:tav>
                                        <p:tav tm="100000">
                                          <p:val>
                                            <p:strVal val="#ppt_h"/>
                                          </p:val>
                                        </p:tav>
                                      </p:tavLst>
                                    </p:anim>
                                    <p:animEffect transition="in" filter="fade">
                                      <p:cBhvr>
                                        <p:cTn id="1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420472"/>
            <a:ext cx="8182303" cy="6592149"/>
            <a:chOff x="114868" y="-346472"/>
            <a:chExt cx="7805125" cy="7426902"/>
          </a:xfrm>
        </p:grpSpPr>
        <p:pic>
          <p:nvPicPr>
            <p:cNvPr id="6" name="Google Shape;154;p8"/>
            <p:cNvPicPr preferRelativeResize="0"/>
            <p:nvPr/>
          </p:nvPicPr>
          <p:blipFill rotWithShape="1">
            <a:blip r:embed="rId2">
              <a:alphaModFix/>
            </a:blip>
            <a:srcRect l="16992" t="-937" r="50159" b="17086"/>
            <a:stretch/>
          </p:blipFill>
          <p:spPr>
            <a:xfrm>
              <a:off x="114868" y="-346472"/>
              <a:ext cx="7805125" cy="6999519"/>
            </a:xfrm>
            <a:prstGeom prst="rect">
              <a:avLst/>
            </a:prstGeom>
            <a:noFill/>
            <a:ln>
              <a:noFill/>
            </a:ln>
          </p:spPr>
        </p:pic>
        <p:pic>
          <p:nvPicPr>
            <p:cNvPr id="7" name="Google Shape;155;p8"/>
            <p:cNvPicPr preferRelativeResize="0"/>
            <p:nvPr/>
          </p:nvPicPr>
          <p:blipFill rotWithShape="1">
            <a:blip r:embed="rId3">
              <a:alphaModFix/>
            </a:blip>
            <a:srcRect/>
            <a:stretch/>
          </p:blipFill>
          <p:spPr>
            <a:xfrm>
              <a:off x="3068240" y="4750073"/>
              <a:ext cx="2072846" cy="2330357"/>
            </a:xfrm>
            <a:prstGeom prst="rect">
              <a:avLst/>
            </a:prstGeom>
            <a:noFill/>
            <a:ln>
              <a:noFill/>
            </a:ln>
          </p:spPr>
        </p:pic>
      </p:grpSp>
      <p:sp>
        <p:nvSpPr>
          <p:cNvPr id="8" name="Rectangle 7"/>
          <p:cNvSpPr/>
          <p:nvPr/>
        </p:nvSpPr>
        <p:spPr>
          <a:xfrm>
            <a:off x="572964" y="2280319"/>
            <a:ext cx="6721739" cy="3427157"/>
          </a:xfrm>
          <a:prstGeom prst="rect">
            <a:avLst/>
          </a:prstGeom>
        </p:spPr>
        <p:txBody>
          <a:bodyPr wrap="square">
            <a:spAutoFit/>
          </a:bodyPr>
          <a:lstStyle/>
          <a:p>
            <a:pPr marL="342900" indent="-342900" algn="just">
              <a:lnSpc>
                <a:spcPct val="129000"/>
              </a:lnSpc>
              <a:spcAft>
                <a:spcPts val="200"/>
              </a:spcAft>
              <a:buClr>
                <a:srgbClr val="000000"/>
              </a:buClr>
              <a:buSzPts val="1000"/>
              <a:buFont typeface="Symbol" panose="05050102010706020507" pitchFamily="18" charset="2"/>
              <a:buChar char="-"/>
              <a:tabLst>
                <a:tab pos="542290" algn="l"/>
              </a:tabLst>
            </a:pPr>
            <a:r>
              <a:rPr lang="vi-VN" sz="2800" b="1" dirty="0" smtClean="0">
                <a:solidFill>
                  <a:prstClr val="black"/>
                </a:solidFill>
                <a:latin typeface="#9Slide07 Marbelia Regular" panose="02000500000000000000" pitchFamily="2" charset="0"/>
                <a:ea typeface="Cambria" panose="02040503050406030204" pitchFamily="18" charset="0"/>
                <a:cs typeface="Cambria" panose="02040503050406030204" pitchFamily="18" charset="0"/>
              </a:rPr>
              <a:t>Em </a:t>
            </a:r>
            <a:r>
              <a:rPr lang="vi-VN" sz="2800" b="1" dirty="0">
                <a:solidFill>
                  <a:prstClr val="black"/>
                </a:solidFill>
                <a:latin typeface="#9Slide07 Marbelia Regular" panose="02000500000000000000" pitchFamily="2" charset="0"/>
                <a:ea typeface="Cambria" panose="02040503050406030204" pitchFamily="18" charset="0"/>
                <a:cs typeface="Cambria" panose="02040503050406030204" pitchFamily="18" charset="0"/>
              </a:rPr>
              <a:t>hãy thực hiện một việc làm thể hiện tình yêu thương đối với người thân trong gia đình và chia sẻ trước lớp.</a:t>
            </a:r>
            <a:endParaRPr lang="en-US" sz="2800" b="1" dirty="0">
              <a:solidFill>
                <a:prstClr val="black"/>
              </a:solidFill>
              <a:latin typeface="#9Slide07 Marbelia Regular" panose="02000500000000000000" pitchFamily="2" charset="0"/>
              <a:ea typeface="Cambria" panose="02040503050406030204" pitchFamily="18" charset="0"/>
              <a:cs typeface="Cambria" panose="02040503050406030204" pitchFamily="18" charset="0"/>
            </a:endParaRPr>
          </a:p>
          <a:p>
            <a:pPr marL="342900" indent="-342900" algn="just">
              <a:lnSpc>
                <a:spcPct val="127000"/>
              </a:lnSpc>
              <a:spcAft>
                <a:spcPts val="11300"/>
              </a:spcAft>
              <a:buClr>
                <a:srgbClr val="000000"/>
              </a:buClr>
              <a:buSzPts val="1000"/>
              <a:buFont typeface="Symbol" panose="05050102010706020507" pitchFamily="18" charset="2"/>
              <a:buChar char="-"/>
              <a:tabLst>
                <a:tab pos="544830" algn="l"/>
              </a:tabLst>
            </a:pPr>
            <a:r>
              <a:rPr lang="vi-VN" sz="2800" b="1" dirty="0">
                <a:solidFill>
                  <a:prstClr val="black"/>
                </a:solidFill>
                <a:latin typeface="#9Slide07 Marbelia Regular" panose="02000500000000000000" pitchFamily="2" charset="0"/>
                <a:ea typeface="Cambria" panose="02040503050406030204" pitchFamily="18" charset="0"/>
                <a:cs typeface="Cambria" panose="02040503050406030204" pitchFamily="18" charset="0"/>
              </a:rPr>
              <a:t>Em hãy thực hiện một hành động hay một lời nói cụ thể thể hiện tình yêu thương với bạn bè, thầy cô trong lớp em.</a:t>
            </a:r>
            <a:endParaRPr lang="en-US" sz="2800" b="1" dirty="0">
              <a:solidFill>
                <a:prstClr val="black"/>
              </a:solidFill>
              <a:latin typeface="#9Slide07 Marbelia Regular" panose="02000500000000000000" pitchFamily="2" charset="0"/>
              <a:ea typeface="Cambria" panose="02040503050406030204" pitchFamily="18" charset="0"/>
              <a:cs typeface="Cambria" panose="02040503050406030204" pitchFamily="18" charset="0"/>
            </a:endParaRPr>
          </a:p>
        </p:txBody>
      </p:sp>
      <p:pic>
        <p:nvPicPr>
          <p:cNvPr id="9" name="Shape 95"/>
          <p:cNvPicPr/>
          <p:nvPr/>
        </p:nvPicPr>
        <p:blipFill>
          <a:blip r:embed="rId4"/>
          <a:stretch/>
        </p:blipFill>
        <p:spPr>
          <a:xfrm>
            <a:off x="7635766" y="1040525"/>
            <a:ext cx="4556234" cy="4999320"/>
          </a:xfrm>
          <a:prstGeom prst="rect">
            <a:avLst/>
          </a:prstGeom>
        </p:spPr>
      </p:pic>
      <p:sp>
        <p:nvSpPr>
          <p:cNvPr id="11" name="Rectangle: Rounded Corners 1">
            <a:extLst>
              <a:ext uri="{FF2B5EF4-FFF2-40B4-BE49-F238E27FC236}">
                <a16:creationId xmlns:a16="http://schemas.microsoft.com/office/drawing/2014/main" xmlns="" id="{49368C2B-08BB-4567-BA27-2402FAA3C31F}"/>
              </a:ext>
            </a:extLst>
          </p:cNvPr>
          <p:cNvSpPr/>
          <p:nvPr/>
        </p:nvSpPr>
        <p:spPr>
          <a:xfrm>
            <a:off x="2433667" y="210926"/>
            <a:ext cx="6888480" cy="726598"/>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165100" algn="just">
              <a:lnSpc>
                <a:spcPct val="130000"/>
              </a:lnSpc>
              <a:spcAft>
                <a:spcPts val="200"/>
              </a:spcAft>
            </a:pPr>
            <a:endParaRPr lang="en-US" sz="3200" b="1" dirty="0" smtClean="0">
              <a:solidFill>
                <a:srgbClr val="FF0000"/>
              </a:solidFill>
              <a:latin typeface="SVN-Vanilla Daisy Pro" panose="00000500000000000000" pitchFamily="2" charset="0"/>
              <a:ea typeface="Times New Roman" panose="02020603050405020304" pitchFamily="18" charset="0"/>
            </a:endParaRPr>
          </a:p>
          <a:p>
            <a:pPr lvl="0" indent="165100" algn="just">
              <a:lnSpc>
                <a:spcPct val="130000"/>
              </a:lnSpc>
              <a:spcAft>
                <a:spcPts val="200"/>
              </a:spcAft>
            </a:pPr>
            <a:r>
              <a:rPr lang="en-US" sz="3200" b="1" dirty="0" err="1" smtClean="0">
                <a:solidFill>
                  <a:srgbClr val="FF0000"/>
                </a:solidFill>
                <a:latin typeface="SVN-Vanilla Daisy Pro" panose="00000500000000000000" pitchFamily="2" charset="0"/>
                <a:ea typeface="Times New Roman" panose="02020603050405020304" pitchFamily="18" charset="0"/>
              </a:rPr>
              <a:t>Hoạt</a:t>
            </a:r>
            <a:r>
              <a:rPr lang="en-US" sz="3200" b="1" dirty="0" smtClean="0">
                <a:solidFill>
                  <a:srgbClr val="FF0000"/>
                </a:solidFill>
                <a:latin typeface="SVN-Vanilla Daisy Pro" panose="00000500000000000000" pitchFamily="2" charset="0"/>
                <a:ea typeface="Times New Roman" panose="02020603050405020304" pitchFamily="18" charset="0"/>
              </a:rPr>
              <a:t> </a:t>
            </a:r>
            <a:r>
              <a:rPr lang="en-US" sz="3200" b="1" dirty="0" err="1" smtClean="0">
                <a:solidFill>
                  <a:srgbClr val="FF0000"/>
                </a:solidFill>
                <a:latin typeface="SVN-Vanilla Daisy Pro" panose="00000500000000000000" pitchFamily="2" charset="0"/>
                <a:ea typeface="Times New Roman" panose="02020603050405020304" pitchFamily="18" charset="0"/>
              </a:rPr>
              <a:t>động</a:t>
            </a:r>
            <a:r>
              <a:rPr lang="en-US" sz="3200" b="1" dirty="0" smtClean="0">
                <a:solidFill>
                  <a:srgbClr val="FF0000"/>
                </a:solidFill>
                <a:latin typeface="SVN-Vanilla Daisy Pro" panose="00000500000000000000" pitchFamily="2" charset="0"/>
                <a:ea typeface="Times New Roman" panose="02020603050405020304" pitchFamily="18" charset="0"/>
              </a:rPr>
              <a:t>: </a:t>
            </a:r>
            <a:r>
              <a:rPr lang="vi-VN" sz="3200" b="1" dirty="0">
                <a:solidFill>
                  <a:srgbClr val="FF0000"/>
                </a:solidFill>
                <a:latin typeface="#9Slide07 Marbelia Regular" panose="02000500000000000000" pitchFamily="2" charset="0"/>
                <a:ea typeface="Arial" panose="020B0604020202020204" pitchFamily="34" charset="0"/>
              </a:rPr>
              <a:t>Thực hiện hành động yêu thương.</a:t>
            </a:r>
            <a:endParaRPr lang="en-US" sz="3200" b="1" dirty="0">
              <a:solidFill>
                <a:srgbClr val="FF0000"/>
              </a:solidFill>
              <a:latin typeface="#9Slide07 Marbelia Regular" panose="02000500000000000000" pitchFamily="2" charset="0"/>
              <a:ea typeface="Arial" panose="020B0604020202020204" pitchFamily="34" charset="0"/>
            </a:endParaRPr>
          </a:p>
          <a:p>
            <a:pPr algn="ctr"/>
            <a:endParaRPr lang="en-US" sz="3200" b="1" dirty="0" smtClean="0">
              <a:solidFill>
                <a:srgbClr val="FF0000"/>
              </a:solidFill>
              <a:latin typeface="SVN-Vanilla Daisy Pro" panose="00000500000000000000" pitchFamily="2" charset="0"/>
              <a:ea typeface="Times New Roman" panose="02020603050405020304" pitchFamily="18" charset="0"/>
            </a:endParaRPr>
          </a:p>
          <a:p>
            <a:pPr algn="ctr"/>
            <a:r>
              <a:rPr lang="en-US" dirty="0">
                <a:solidFill>
                  <a:prstClr val="white"/>
                </a:solidFill>
                <a:latin typeface="Times New Roman" panose="02020603050405020304" pitchFamily="18" charset="0"/>
                <a:ea typeface="Times New Roman" panose="02020603050405020304" pitchFamily="18" charset="0"/>
              </a:rPr>
              <a:t> </a:t>
            </a:r>
          </a:p>
        </p:txBody>
      </p:sp>
      <p:pic>
        <p:nvPicPr>
          <p:cNvPr id="12" name="Shape 1"/>
          <p:cNvPicPr/>
          <p:nvPr/>
        </p:nvPicPr>
        <p:blipFill>
          <a:blip r:embed="rId5"/>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3187910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9" name="Picture 25"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5563" y="5843588"/>
            <a:ext cx="3429000" cy="1003300"/>
          </a:xfrm>
          <a:prstGeom prst="rect">
            <a:avLst/>
          </a:prstGeom>
          <a:noFill/>
          <a:extLst>
            <a:ext uri="{909E8E84-426E-40DD-AFC4-6F175D3DCCD1}">
              <a14:hiddenFill xmlns:a14="http://schemas.microsoft.com/office/drawing/2010/main">
                <a:solidFill>
                  <a:srgbClr val="FFFFFF"/>
                </a:solidFill>
              </a14:hiddenFill>
            </a:ext>
          </a:extLst>
        </p:spPr>
      </p:pic>
      <p:pic>
        <p:nvPicPr>
          <p:cNvPr id="21528" name="Picture 24"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5564" y="5832475"/>
            <a:ext cx="4746625" cy="706438"/>
          </a:xfrm>
          <a:prstGeom prst="rect">
            <a:avLst/>
          </a:prstGeom>
          <a:noFill/>
          <a:extLst>
            <a:ext uri="{909E8E84-426E-40DD-AFC4-6F175D3DCCD1}">
              <a14:hiddenFill xmlns:a14="http://schemas.microsoft.com/office/drawing/2010/main">
                <a:solidFill>
                  <a:srgbClr val="FFFFFF"/>
                </a:solidFill>
              </a14:hiddenFill>
            </a:ext>
          </a:extLst>
        </p:spPr>
      </p:pic>
      <p:pic>
        <p:nvPicPr>
          <p:cNvPr id="21527" name="Picture 23"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8100" y="5551489"/>
            <a:ext cx="3429000" cy="523875"/>
          </a:xfrm>
          <a:prstGeom prst="rect">
            <a:avLst/>
          </a:prstGeom>
          <a:noFill/>
          <a:extLst>
            <a:ext uri="{909E8E84-426E-40DD-AFC4-6F175D3DCCD1}">
              <a14:hiddenFill xmlns:a14="http://schemas.microsoft.com/office/drawing/2010/main">
                <a:solidFill>
                  <a:srgbClr val="FFFFFF"/>
                </a:solidFill>
              </a14:hiddenFill>
            </a:ext>
          </a:extLst>
        </p:spPr>
      </p:pic>
      <p:pic>
        <p:nvPicPr>
          <p:cNvPr id="21526" name="Picture 22"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6339" y="5105401"/>
            <a:ext cx="4949825" cy="887413"/>
          </a:xfrm>
          <a:prstGeom prst="rect">
            <a:avLst/>
          </a:prstGeom>
          <a:noFill/>
          <a:extLst>
            <a:ext uri="{909E8E84-426E-40DD-AFC4-6F175D3DCCD1}">
              <a14:hiddenFill xmlns:a14="http://schemas.microsoft.com/office/drawing/2010/main">
                <a:solidFill>
                  <a:srgbClr val="FFFFFF"/>
                </a:solidFill>
              </a14:hiddenFill>
            </a:ext>
          </a:extLst>
        </p:spPr>
      </p:pic>
      <p:pic>
        <p:nvPicPr>
          <p:cNvPr id="21525" name="Picture 21"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98750" y="2827339"/>
            <a:ext cx="2552700" cy="3368675"/>
          </a:xfrm>
          <a:prstGeom prst="rect">
            <a:avLst/>
          </a:prstGeom>
          <a:noFill/>
          <a:extLst>
            <a:ext uri="{909E8E84-426E-40DD-AFC4-6F175D3DCCD1}">
              <a14:hiddenFill xmlns:a14="http://schemas.microsoft.com/office/drawing/2010/main">
                <a:solidFill>
                  <a:srgbClr val="FFFFFF"/>
                </a:solidFill>
              </a14:hiddenFill>
            </a:ext>
          </a:extLst>
        </p:spPr>
      </p:pic>
      <p:pic>
        <p:nvPicPr>
          <p:cNvPr id="21524" name="Picture 20"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65664" y="4140200"/>
            <a:ext cx="5297487" cy="1119188"/>
          </a:xfrm>
          <a:prstGeom prst="rect">
            <a:avLst/>
          </a:prstGeom>
          <a:noFill/>
          <a:extLst>
            <a:ext uri="{909E8E84-426E-40DD-AFC4-6F175D3DCCD1}">
              <a14:hiddenFill xmlns:a14="http://schemas.microsoft.com/office/drawing/2010/main">
                <a:solidFill>
                  <a:srgbClr val="FFFFFF"/>
                </a:solidFill>
              </a14:hiddenFill>
            </a:ext>
          </a:extLst>
        </p:spPr>
      </p:pic>
      <p:pic>
        <p:nvPicPr>
          <p:cNvPr id="21523" name="Picture 19"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65663" y="4002088"/>
            <a:ext cx="5270500" cy="633412"/>
          </a:xfrm>
          <a:prstGeom prst="rect">
            <a:avLst/>
          </a:prstGeom>
          <a:noFill/>
          <a:extLst>
            <a:ext uri="{909E8E84-426E-40DD-AFC4-6F175D3DCCD1}">
              <a14:hiddenFill xmlns:a14="http://schemas.microsoft.com/office/drawing/2010/main">
                <a:solidFill>
                  <a:srgbClr val="FFFFFF"/>
                </a:solidFill>
              </a14:hiddenFill>
            </a:ext>
          </a:extLst>
        </p:spPr>
      </p:pic>
      <p:pic>
        <p:nvPicPr>
          <p:cNvPr id="21522" name="Picture 18"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18026" y="3538538"/>
            <a:ext cx="5419725" cy="749300"/>
          </a:xfrm>
          <a:prstGeom prst="rect">
            <a:avLst/>
          </a:prstGeom>
          <a:noFill/>
          <a:extLst>
            <a:ext uri="{909E8E84-426E-40DD-AFC4-6F175D3DCCD1}">
              <a14:hiddenFill xmlns:a14="http://schemas.microsoft.com/office/drawing/2010/main">
                <a:solidFill>
                  <a:srgbClr val="FFFFFF"/>
                </a:solidFill>
              </a14:hiddenFill>
            </a:ext>
          </a:extLst>
        </p:spPr>
      </p:pic>
      <p:pic>
        <p:nvPicPr>
          <p:cNvPr id="21521" name="Picture 17"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98750" y="2822575"/>
            <a:ext cx="2084388" cy="1670050"/>
          </a:xfrm>
          <a:prstGeom prst="rect">
            <a:avLst/>
          </a:prstGeom>
          <a:noFill/>
          <a:extLst>
            <a:ext uri="{909E8E84-426E-40DD-AFC4-6F175D3DCCD1}">
              <a14:hiddenFill xmlns:a14="http://schemas.microsoft.com/office/drawing/2010/main">
                <a:solidFill>
                  <a:srgbClr val="FFFFFF"/>
                </a:solidFill>
              </a14:hiddenFill>
            </a:ext>
          </a:extLst>
        </p:spPr>
      </p:pic>
      <p:pic>
        <p:nvPicPr>
          <p:cNvPr id="21520" name="Picture 16"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29400" y="2833688"/>
            <a:ext cx="2051050" cy="842962"/>
          </a:xfrm>
          <a:prstGeom prst="rect">
            <a:avLst/>
          </a:prstGeom>
          <a:noFill/>
          <a:extLst>
            <a:ext uri="{909E8E84-426E-40DD-AFC4-6F175D3DCCD1}">
              <a14:hiddenFill xmlns:a14="http://schemas.microsoft.com/office/drawing/2010/main">
                <a:solidFill>
                  <a:srgbClr val="FFFFFF"/>
                </a:solidFill>
              </a14:hiddenFill>
            </a:ext>
          </a:extLst>
        </p:spPr>
      </p:pic>
      <p:pic>
        <p:nvPicPr>
          <p:cNvPr id="21519" name="Picture 15"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29400" y="2795588"/>
            <a:ext cx="2078038" cy="584200"/>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89713" y="2486025"/>
            <a:ext cx="3357562" cy="590550"/>
          </a:xfrm>
          <a:prstGeom prst="rect">
            <a:avLst/>
          </a:prstGeom>
          <a:noFill/>
          <a:extLst>
            <a:ext uri="{909E8E84-426E-40DD-AFC4-6F175D3DCCD1}">
              <a14:hiddenFill xmlns:a14="http://schemas.microsoft.com/office/drawing/2010/main">
                <a:solidFill>
                  <a:srgbClr val="FFFFFF"/>
                </a:solidFill>
              </a14:hiddenFill>
            </a:ext>
          </a:extLst>
        </p:spPr>
      </p:pic>
      <p:pic>
        <p:nvPicPr>
          <p:cNvPr id="21517" name="Picture 13"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38688" y="2012950"/>
            <a:ext cx="2012950" cy="1239838"/>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descr="Co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518275" y="1339851"/>
            <a:ext cx="3297238" cy="1273175"/>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descr="Cove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518275" y="1333500"/>
            <a:ext cx="3297238" cy="838200"/>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Cove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518276" y="1201739"/>
            <a:ext cx="3186113" cy="534987"/>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descr="Cove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402388" y="804863"/>
            <a:ext cx="3357562" cy="677862"/>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Cove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369050" y="463551"/>
            <a:ext cx="3390900" cy="1025525"/>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Cove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583113" y="1146176"/>
            <a:ext cx="2055812" cy="1014413"/>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ove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698751" y="1841500"/>
            <a:ext cx="2155825"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659063" y="1"/>
            <a:ext cx="7105650" cy="3148013"/>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ove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05394" y="2481264"/>
            <a:ext cx="2769646" cy="165893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24"/>
          <a:stretch>
            <a:fillRect/>
          </a:stretch>
        </p:blipFill>
        <p:spPr>
          <a:xfrm>
            <a:off x="9842864" y="2498982"/>
            <a:ext cx="2516829" cy="4359018"/>
          </a:xfrm>
          <a:prstGeom prst="rect">
            <a:avLst/>
          </a:prstGeom>
        </p:spPr>
      </p:pic>
      <p:pic>
        <p:nvPicPr>
          <p:cNvPr id="27" name="图片 1"/>
          <p:cNvPicPr>
            <a:picLocks noChangeAspect="1"/>
          </p:cNvPicPr>
          <p:nvPr/>
        </p:nvPicPr>
        <p:blipFill rotWithShape="1">
          <a:blip r:embed="rId25" cstate="print">
            <a:extLst>
              <a:ext uri="{28A0092B-C50C-407E-A947-70E740481C1C}">
                <a14:useLocalDpi xmlns:a14="http://schemas.microsoft.com/office/drawing/2010/main" val="0"/>
              </a:ext>
            </a:extLst>
          </a:blip>
          <a:srcRect l="32760" r="8347"/>
          <a:stretch>
            <a:fillRect/>
          </a:stretch>
        </p:blipFill>
        <p:spPr>
          <a:xfrm flipH="1">
            <a:off x="-160098" y="398193"/>
            <a:ext cx="2150029" cy="2112622"/>
          </a:xfrm>
          <a:prstGeom prst="rect">
            <a:avLst/>
          </a:prstGeom>
        </p:spPr>
      </p:pic>
      <p:pic>
        <p:nvPicPr>
          <p:cNvPr id="28" name="Shape 1"/>
          <p:cNvPicPr/>
          <p:nvPr/>
        </p:nvPicPr>
        <p:blipFill>
          <a:blip r:embed="rId26"/>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38610779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0"/>
                                  </p:stCondLst>
                                  <p:childTnLst>
                                    <p:set>
                                      <p:cBhvr>
                                        <p:cTn id="56" dur="1" fill="hold">
                                          <p:stCondLst>
                                            <p:cond delay="0"/>
                                          </p:stCondLst>
                                        </p:cTn>
                                        <p:tgtEl>
                                          <p:spTgt spid="21518"/>
                                        </p:tgtEl>
                                        <p:attrNameLst>
                                          <p:attrName>style.visibility</p:attrName>
                                        </p:attrNameLst>
                                      </p:cBhvr>
                                      <p:to>
                                        <p:strVal val="visible"/>
                                      </p:to>
                                    </p:set>
                                    <p:animEffect transition="in" filter="wipe(left)">
                                      <p:cBhvr>
                                        <p:cTn id="57" dur="500"/>
                                        <p:tgtEl>
                                          <p:spTgt spid="2151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nodeType="clickEffect">
                                  <p:stCondLst>
                                    <p:cond delay="0"/>
                                  </p:stCondLst>
                                  <p:childTnLst>
                                    <p:set>
                                      <p:cBhvr>
                                        <p:cTn id="61" dur="1" fill="hold">
                                          <p:stCondLst>
                                            <p:cond delay="0"/>
                                          </p:stCondLst>
                                        </p:cTn>
                                        <p:tgtEl>
                                          <p:spTgt spid="21519"/>
                                        </p:tgtEl>
                                        <p:attrNameLst>
                                          <p:attrName>style.visibility</p:attrName>
                                        </p:attrNameLst>
                                      </p:cBhvr>
                                      <p:to>
                                        <p:strVal val="visible"/>
                                      </p:to>
                                    </p:set>
                                    <p:animEffect transition="in" filter="wipe(left)">
                                      <p:cBhvr>
                                        <p:cTn id="62" dur="500"/>
                                        <p:tgtEl>
                                          <p:spTgt spid="21519"/>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8" fill="hold" nodeType="clickEffect">
                                  <p:stCondLst>
                                    <p:cond delay="0"/>
                                  </p:stCondLst>
                                  <p:childTnLst>
                                    <p:set>
                                      <p:cBhvr>
                                        <p:cTn id="66" dur="1" fill="hold">
                                          <p:stCondLst>
                                            <p:cond delay="0"/>
                                          </p:stCondLst>
                                        </p:cTn>
                                        <p:tgtEl>
                                          <p:spTgt spid="21520"/>
                                        </p:tgtEl>
                                        <p:attrNameLst>
                                          <p:attrName>style.visibility</p:attrName>
                                        </p:attrNameLst>
                                      </p:cBhvr>
                                      <p:to>
                                        <p:strVal val="visible"/>
                                      </p:to>
                                    </p:set>
                                    <p:animEffect transition="in" filter="wipe(left)">
                                      <p:cBhvr>
                                        <p:cTn id="67" dur="500"/>
                                        <p:tgtEl>
                                          <p:spTgt spid="2152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8" fill="hold" nodeType="clickEffect">
                                  <p:stCondLst>
                                    <p:cond delay="0"/>
                                  </p:stCondLst>
                                  <p:childTnLst>
                                    <p:set>
                                      <p:cBhvr>
                                        <p:cTn id="71" dur="1" fill="hold">
                                          <p:stCondLst>
                                            <p:cond delay="0"/>
                                          </p:stCondLst>
                                        </p:cTn>
                                        <p:tgtEl>
                                          <p:spTgt spid="21521"/>
                                        </p:tgtEl>
                                        <p:attrNameLst>
                                          <p:attrName>style.visibility</p:attrName>
                                        </p:attrNameLst>
                                      </p:cBhvr>
                                      <p:to>
                                        <p:strVal val="visible"/>
                                      </p:to>
                                    </p:set>
                                    <p:animEffect transition="in" filter="wipe(left)">
                                      <p:cBhvr>
                                        <p:cTn id="72" dur="500"/>
                                        <p:tgtEl>
                                          <p:spTgt spid="21521"/>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8" fill="hold" nodeType="clickEffect">
                                  <p:stCondLst>
                                    <p:cond delay="0"/>
                                  </p:stCondLst>
                                  <p:childTnLst>
                                    <p:set>
                                      <p:cBhvr>
                                        <p:cTn id="76" dur="1" fill="hold">
                                          <p:stCondLst>
                                            <p:cond delay="0"/>
                                          </p:stCondLst>
                                        </p:cTn>
                                        <p:tgtEl>
                                          <p:spTgt spid="21522"/>
                                        </p:tgtEl>
                                        <p:attrNameLst>
                                          <p:attrName>style.visibility</p:attrName>
                                        </p:attrNameLst>
                                      </p:cBhvr>
                                      <p:to>
                                        <p:strVal val="visible"/>
                                      </p:to>
                                    </p:set>
                                    <p:animEffect transition="in" filter="wipe(left)">
                                      <p:cBhvr>
                                        <p:cTn id="77" dur="500"/>
                                        <p:tgtEl>
                                          <p:spTgt spid="21522"/>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22" presetClass="entr" presetSubtype="8" fill="hold" nodeType="clickEffect">
                                  <p:stCondLst>
                                    <p:cond delay="0"/>
                                  </p:stCondLst>
                                  <p:childTnLst>
                                    <p:set>
                                      <p:cBhvr>
                                        <p:cTn id="81" dur="1" fill="hold">
                                          <p:stCondLst>
                                            <p:cond delay="0"/>
                                          </p:stCondLst>
                                        </p:cTn>
                                        <p:tgtEl>
                                          <p:spTgt spid="21523"/>
                                        </p:tgtEl>
                                        <p:attrNameLst>
                                          <p:attrName>style.visibility</p:attrName>
                                        </p:attrNameLst>
                                      </p:cBhvr>
                                      <p:to>
                                        <p:strVal val="visible"/>
                                      </p:to>
                                    </p:set>
                                    <p:animEffect transition="in" filter="wipe(left)">
                                      <p:cBhvr>
                                        <p:cTn id="82" dur="500"/>
                                        <p:tgtEl>
                                          <p:spTgt spid="21523"/>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8" fill="hold" nodeType="clickEffect">
                                  <p:stCondLst>
                                    <p:cond delay="0"/>
                                  </p:stCondLst>
                                  <p:childTnLst>
                                    <p:set>
                                      <p:cBhvr>
                                        <p:cTn id="86" dur="1" fill="hold">
                                          <p:stCondLst>
                                            <p:cond delay="0"/>
                                          </p:stCondLst>
                                        </p:cTn>
                                        <p:tgtEl>
                                          <p:spTgt spid="21524"/>
                                        </p:tgtEl>
                                        <p:attrNameLst>
                                          <p:attrName>style.visibility</p:attrName>
                                        </p:attrNameLst>
                                      </p:cBhvr>
                                      <p:to>
                                        <p:strVal val="visible"/>
                                      </p:to>
                                    </p:set>
                                    <p:animEffect transition="in" filter="wipe(left)">
                                      <p:cBhvr>
                                        <p:cTn id="87" dur="500"/>
                                        <p:tgtEl>
                                          <p:spTgt spid="21524"/>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22" presetClass="entr" presetSubtype="8" fill="hold" nodeType="clickEffect">
                                  <p:stCondLst>
                                    <p:cond delay="0"/>
                                  </p:stCondLst>
                                  <p:childTnLst>
                                    <p:set>
                                      <p:cBhvr>
                                        <p:cTn id="91" dur="1" fill="hold">
                                          <p:stCondLst>
                                            <p:cond delay="0"/>
                                          </p:stCondLst>
                                        </p:cTn>
                                        <p:tgtEl>
                                          <p:spTgt spid="21525"/>
                                        </p:tgtEl>
                                        <p:attrNameLst>
                                          <p:attrName>style.visibility</p:attrName>
                                        </p:attrNameLst>
                                      </p:cBhvr>
                                      <p:to>
                                        <p:strVal val="visible"/>
                                      </p:to>
                                    </p:set>
                                    <p:animEffect transition="in" filter="wipe(left)">
                                      <p:cBhvr>
                                        <p:cTn id="92" dur="500"/>
                                        <p:tgtEl>
                                          <p:spTgt spid="21525"/>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22" presetClass="entr" presetSubtype="8" fill="hold" nodeType="clickEffect">
                                  <p:stCondLst>
                                    <p:cond delay="0"/>
                                  </p:stCondLst>
                                  <p:childTnLst>
                                    <p:set>
                                      <p:cBhvr>
                                        <p:cTn id="96" dur="1" fill="hold">
                                          <p:stCondLst>
                                            <p:cond delay="0"/>
                                          </p:stCondLst>
                                        </p:cTn>
                                        <p:tgtEl>
                                          <p:spTgt spid="21526"/>
                                        </p:tgtEl>
                                        <p:attrNameLst>
                                          <p:attrName>style.visibility</p:attrName>
                                        </p:attrNameLst>
                                      </p:cBhvr>
                                      <p:to>
                                        <p:strVal val="visible"/>
                                      </p:to>
                                    </p:set>
                                    <p:animEffect transition="in" filter="wipe(left)">
                                      <p:cBhvr>
                                        <p:cTn id="97" dur="500"/>
                                        <p:tgtEl>
                                          <p:spTgt spid="21526"/>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22" presetClass="entr" presetSubtype="8" fill="hold" nodeType="clickEffect">
                                  <p:stCondLst>
                                    <p:cond delay="0"/>
                                  </p:stCondLst>
                                  <p:childTnLst>
                                    <p:set>
                                      <p:cBhvr>
                                        <p:cTn id="101" dur="1" fill="hold">
                                          <p:stCondLst>
                                            <p:cond delay="0"/>
                                          </p:stCondLst>
                                        </p:cTn>
                                        <p:tgtEl>
                                          <p:spTgt spid="21527"/>
                                        </p:tgtEl>
                                        <p:attrNameLst>
                                          <p:attrName>style.visibility</p:attrName>
                                        </p:attrNameLst>
                                      </p:cBhvr>
                                      <p:to>
                                        <p:strVal val="visible"/>
                                      </p:to>
                                    </p:set>
                                    <p:animEffect transition="in" filter="wipe(left)">
                                      <p:cBhvr>
                                        <p:cTn id="102" dur="500"/>
                                        <p:tgtEl>
                                          <p:spTgt spid="21527"/>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22" presetClass="entr" presetSubtype="8" fill="hold" nodeType="clickEffect">
                                  <p:stCondLst>
                                    <p:cond delay="0"/>
                                  </p:stCondLst>
                                  <p:childTnLst>
                                    <p:set>
                                      <p:cBhvr>
                                        <p:cTn id="106" dur="1" fill="hold">
                                          <p:stCondLst>
                                            <p:cond delay="0"/>
                                          </p:stCondLst>
                                        </p:cTn>
                                        <p:tgtEl>
                                          <p:spTgt spid="21528"/>
                                        </p:tgtEl>
                                        <p:attrNameLst>
                                          <p:attrName>style.visibility</p:attrName>
                                        </p:attrNameLst>
                                      </p:cBhvr>
                                      <p:to>
                                        <p:strVal val="visible"/>
                                      </p:to>
                                    </p:set>
                                    <p:animEffect transition="in" filter="wipe(left)">
                                      <p:cBhvr>
                                        <p:cTn id="107" dur="500"/>
                                        <p:tgtEl>
                                          <p:spTgt spid="21528"/>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22" presetClass="entr" presetSubtype="8" fill="hold" nodeType="clickEffect">
                                  <p:stCondLst>
                                    <p:cond delay="0"/>
                                  </p:stCondLst>
                                  <p:childTnLst>
                                    <p:set>
                                      <p:cBhvr>
                                        <p:cTn id="111" dur="1" fill="hold">
                                          <p:stCondLst>
                                            <p:cond delay="0"/>
                                          </p:stCondLst>
                                        </p:cTn>
                                        <p:tgtEl>
                                          <p:spTgt spid="21529"/>
                                        </p:tgtEl>
                                        <p:attrNameLst>
                                          <p:attrName>style.visibility</p:attrName>
                                        </p:attrNameLst>
                                      </p:cBhvr>
                                      <p:to>
                                        <p:strVal val="visible"/>
                                      </p:to>
                                    </p:set>
                                    <p:animEffect transition="in" filter="wipe(left)">
                                      <p:cBhvr>
                                        <p:cTn id="112" dur="500"/>
                                        <p:tgtEl>
                                          <p:spTgt spid="215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xmlns=""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pic>
        <p:nvPicPr>
          <p:cNvPr id="15" name="Picture 14" descr="IMG_1582517675295_1582518075254">
            <a:extLst>
              <a:ext uri="{FF2B5EF4-FFF2-40B4-BE49-F238E27FC236}"/>
            </a:extLst>
          </p:cNvPr>
          <p:cNvPicPr>
            <a:picLocks noGrp="1" noChangeAspect="1"/>
          </p:cNvPicPr>
          <p:nvPr isPhoto="1"/>
        </p:nvPicPr>
        <p:blipFill>
          <a:blip r:embed="rId4" cstate="print">
            <a:lum bright="-6000"/>
            <a:extLst>
              <a:ext uri="{28A0092B-C50C-407E-A947-70E740481C1C}">
                <a14:useLocalDpi xmlns:a14="http://schemas.microsoft.com/office/drawing/2010/main" val="0"/>
              </a:ext>
            </a:extLst>
          </a:blip>
          <a:stretch>
            <a:fillRect/>
          </a:stretch>
        </p:blipFill>
        <p:spPr>
          <a:xfrm>
            <a:off x="178174" y="81467"/>
            <a:ext cx="1660690" cy="151266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grpSp>
        <p:nvGrpSpPr>
          <p:cNvPr id="2" name="Group 1"/>
          <p:cNvGrpSpPr/>
          <p:nvPr/>
        </p:nvGrpSpPr>
        <p:grpSpPr>
          <a:xfrm>
            <a:off x="847429" y="248268"/>
            <a:ext cx="10314832" cy="5953749"/>
            <a:chOff x="847429" y="248268"/>
            <a:chExt cx="10314832" cy="5953749"/>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5">
                <a:alphaModFix/>
              </a:blip>
              <a:srcRect l="16992" t="-937" r="50159" b="17086"/>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6">
                <a:alphaModFix/>
              </a:blip>
              <a:srcRect/>
              <a:stretch/>
            </p:blipFill>
            <p:spPr>
              <a:xfrm>
                <a:off x="90694" y="4626242"/>
                <a:ext cx="1499176" cy="1499176"/>
              </a:xfrm>
              <a:prstGeom prst="rect">
                <a:avLst/>
              </a:prstGeom>
              <a:noFill/>
              <a:ln>
                <a:noFill/>
              </a:ln>
            </p:spPr>
          </p:pic>
        </p:grpSp>
        <p:grpSp>
          <p:nvGrpSpPr>
            <p:cNvPr id="3" name="Group 2"/>
            <p:cNvGrpSpPr/>
            <p:nvPr/>
          </p:nvGrpSpPr>
          <p:grpSpPr>
            <a:xfrm>
              <a:off x="847429" y="1760932"/>
              <a:ext cx="4867651" cy="4441085"/>
              <a:chOff x="933660" y="1937697"/>
              <a:chExt cx="4867651" cy="4441085"/>
            </a:xfrm>
          </p:grpSpPr>
          <p:sp>
            <p:nvSpPr>
              <p:cNvPr id="10" name="Rectangle 9"/>
              <p:cNvSpPr>
                <a:spLocks noChangeArrowheads="1"/>
              </p:cNvSpPr>
              <p:nvPr/>
            </p:nvSpPr>
            <p:spPr bwMode="auto">
              <a:xfrm>
                <a:off x="1575556" y="1937697"/>
                <a:ext cx="331585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400" b="1" dirty="0" err="1" smtClean="0">
                    <a:solidFill>
                      <a:srgbClr val="0000FF"/>
                    </a:solidFill>
                    <a:latin typeface="#9Slide05 Fourth" panose="00000500000000000000" pitchFamily="2" charset="0"/>
                    <a:ea typeface="Helvetica Neue"/>
                    <a:cs typeface="Helvetica Neue"/>
                  </a:rPr>
                  <a:t>Bài</a:t>
                </a:r>
                <a:r>
                  <a:rPr lang="en-US" altLang="en-US" sz="4400" b="1" dirty="0" smtClean="0">
                    <a:solidFill>
                      <a:srgbClr val="0000FF"/>
                    </a:solidFill>
                    <a:latin typeface="#9Slide05 Fourth" panose="00000500000000000000" pitchFamily="2" charset="0"/>
                    <a:ea typeface="Helvetica Neue"/>
                    <a:cs typeface="Helvetica Neue"/>
                  </a:rPr>
                  <a:t> 2:</a:t>
                </a:r>
                <a:r>
                  <a:rPr lang="en-US" altLang="en-US" sz="4400" b="1" dirty="0" smtClean="0">
                    <a:solidFill>
                      <a:srgbClr val="FF0000"/>
                    </a:solidFill>
                    <a:latin typeface="#9Slide05 Fourth" panose="00000500000000000000" pitchFamily="2" charset="0"/>
                    <a:ea typeface="Helvetica Neue"/>
                    <a:cs typeface="Helvetica Neue"/>
                  </a:rPr>
                  <a:t> </a:t>
                </a:r>
              </a:p>
              <a:p>
                <a:pPr algn="ctr" eaLnBrk="0" fontAlgn="base" hangingPunct="0">
                  <a:spcBef>
                    <a:spcPct val="0"/>
                  </a:spcBef>
                  <a:spcAft>
                    <a:spcPct val="0"/>
                  </a:spcAft>
                </a:pPr>
                <a:r>
                  <a:rPr lang="en-US" altLang="en-US" sz="4400" b="1" dirty="0" smtClean="0">
                    <a:solidFill>
                      <a:srgbClr val="FF0000"/>
                    </a:solidFill>
                    <a:latin typeface="#9Slide05 Fourth" panose="00000500000000000000" pitchFamily="2" charset="0"/>
                    <a:ea typeface="Helvetica Neue"/>
                    <a:cs typeface="Helvetica Neue"/>
                  </a:rPr>
                  <a:t>YÊU THƯƠNG CON NGƯỜI</a:t>
                </a:r>
                <a:endParaRPr lang="en-SG" altLang="en-US" sz="4400" b="1" dirty="0">
                  <a:solidFill>
                    <a:srgbClr val="0000FF"/>
                  </a:solidFill>
                  <a:latin typeface="#9Slide05 Fourth" panose="00000500000000000000" pitchFamily="2" charset="0"/>
                </a:endParaRPr>
              </a:p>
            </p:txBody>
          </p:sp>
          <p:sp>
            <p:nvSpPr>
              <p:cNvPr id="14" name="Rectangle 1"/>
              <p:cNvSpPr>
                <a:spLocks noChangeArrowheads="1"/>
              </p:cNvSpPr>
              <p:nvPr/>
            </p:nvSpPr>
            <p:spPr bwMode="auto">
              <a:xfrm>
                <a:off x="933660" y="5363119"/>
                <a:ext cx="4867651"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3000" b="1" dirty="0" err="1" smtClean="0">
                    <a:solidFill>
                      <a:srgbClr val="FF0000"/>
                    </a:solidFill>
                    <a:latin typeface="SVN-Very Berry" panose="00000500000000000000" pitchFamily="2" charset="0"/>
                    <a:ea typeface="Calibri" pitchFamily="34" charset="0"/>
                    <a:cs typeface="Times New Roman" pitchFamily="18" charset="0"/>
                    <a:sym typeface="Wingdings" pitchFamily="2" charset="2"/>
                  </a:rPr>
                  <a:t>Vũ</a:t>
                </a:r>
                <a:r>
                  <a:rPr lang="en-US" sz="3000" b="1" dirty="0" smtClean="0">
                    <a:solidFill>
                      <a:srgbClr val="FF0000"/>
                    </a:solidFill>
                    <a:latin typeface="SVN-Very Berry" panose="00000500000000000000" pitchFamily="2" charset="0"/>
                    <a:ea typeface="Calibri" pitchFamily="34" charset="0"/>
                    <a:cs typeface="Times New Roman" pitchFamily="18" charset="0"/>
                    <a:sym typeface="Wingdings" pitchFamily="2" charset="2"/>
                  </a:rPr>
                  <a:t> </a:t>
                </a:r>
                <a:r>
                  <a:rPr lang="en-US" sz="3000" b="1" dirty="0" err="1" smtClean="0">
                    <a:solidFill>
                      <a:srgbClr val="FF0000"/>
                    </a:solidFill>
                    <a:latin typeface="SVN-Very Berry" panose="00000500000000000000" pitchFamily="2" charset="0"/>
                    <a:ea typeface="Calibri" pitchFamily="34" charset="0"/>
                    <a:cs typeface="Times New Roman" pitchFamily="18" charset="0"/>
                    <a:sym typeface="Wingdings" pitchFamily="2" charset="2"/>
                  </a:rPr>
                  <a:t>Thị</a:t>
                </a:r>
                <a:r>
                  <a:rPr lang="en-US" sz="3000" b="1" dirty="0" smtClean="0">
                    <a:solidFill>
                      <a:srgbClr val="FF0000"/>
                    </a:solidFill>
                    <a:latin typeface="SVN-Very Berry" panose="00000500000000000000" pitchFamily="2" charset="0"/>
                    <a:ea typeface="Calibri" pitchFamily="34" charset="0"/>
                    <a:cs typeface="Times New Roman" pitchFamily="18" charset="0"/>
                    <a:sym typeface="Wingdings" pitchFamily="2" charset="2"/>
                  </a:rPr>
                  <a:t> </a:t>
                </a:r>
                <a:r>
                  <a:rPr lang="en-US" sz="3000" b="1" dirty="0" err="1" smtClean="0">
                    <a:solidFill>
                      <a:srgbClr val="FF0000"/>
                    </a:solidFill>
                    <a:latin typeface="SVN-Very Berry" panose="00000500000000000000" pitchFamily="2" charset="0"/>
                    <a:ea typeface="Calibri" pitchFamily="34" charset="0"/>
                    <a:cs typeface="Times New Roman" pitchFamily="18" charset="0"/>
                    <a:sym typeface="Wingdings" pitchFamily="2" charset="2"/>
                  </a:rPr>
                  <a:t>Ánh</a:t>
                </a:r>
                <a:r>
                  <a:rPr lang="en-US" sz="3000" b="1" dirty="0" smtClean="0">
                    <a:solidFill>
                      <a:srgbClr val="FF0000"/>
                    </a:solidFill>
                    <a:latin typeface="SVN-Very Berry" panose="00000500000000000000" pitchFamily="2" charset="0"/>
                    <a:ea typeface="Calibri" pitchFamily="34" charset="0"/>
                    <a:cs typeface="Times New Roman" pitchFamily="18" charset="0"/>
                    <a:sym typeface="Wingdings" pitchFamily="2" charset="2"/>
                  </a:rPr>
                  <a:t> </a:t>
                </a:r>
                <a:r>
                  <a:rPr lang="en-US" sz="3000" b="1" dirty="0" err="1" smtClean="0">
                    <a:solidFill>
                      <a:srgbClr val="FF0000"/>
                    </a:solidFill>
                    <a:latin typeface="SVN-Very Berry" panose="00000500000000000000" pitchFamily="2" charset="0"/>
                    <a:ea typeface="Calibri" pitchFamily="34" charset="0"/>
                    <a:cs typeface="Times New Roman" pitchFamily="18" charset="0"/>
                    <a:sym typeface="Wingdings" pitchFamily="2" charset="2"/>
                  </a:rPr>
                  <a:t>Tuyết</a:t>
                </a:r>
                <a:endParaRPr lang="en-US" sz="3000" b="1" dirty="0">
                  <a:solidFill>
                    <a:srgbClr val="FF0000"/>
                  </a:solidFill>
                  <a:latin typeface="SVN-Very Berry" panose="00000500000000000000" pitchFamily="2" charset="0"/>
                  <a:ea typeface="Calibri" pitchFamily="34" charset="0"/>
                  <a:cs typeface="Times New Roman" pitchFamily="18" charset="0"/>
                  <a:sym typeface="Wingdings" pitchFamily="2" charset="2"/>
                </a:endParaRPr>
              </a:p>
              <a:p>
                <a:pPr algn="ctr" eaLnBrk="0" fontAlgn="base" hangingPunct="0">
                  <a:spcBef>
                    <a:spcPct val="0"/>
                  </a:spcBef>
                  <a:spcAft>
                    <a:spcPct val="0"/>
                  </a:spcAft>
                </a:pPr>
                <a:r>
                  <a:rPr lang="en-US" sz="3000" dirty="0" smtClean="0">
                    <a:solidFill>
                      <a:srgbClr val="FF0000"/>
                    </a:solidFill>
                    <a:latin typeface="SVN-Very Berry" panose="00000500000000000000" pitchFamily="2" charset="0"/>
                    <a:ea typeface="Calibri" pitchFamily="34" charset="0"/>
                    <a:cs typeface="Times New Roman" pitchFamily="18" charset="0"/>
                    <a:sym typeface="Wingdings" pitchFamily="2" charset="2"/>
                  </a:rPr>
                  <a:t>THCS </a:t>
                </a:r>
                <a:r>
                  <a:rPr lang="en-US" sz="3000" dirty="0" err="1" smtClean="0">
                    <a:solidFill>
                      <a:srgbClr val="FF0000"/>
                    </a:solidFill>
                    <a:latin typeface="SVN-Very Berry" panose="00000500000000000000" pitchFamily="2" charset="0"/>
                    <a:ea typeface="Calibri" pitchFamily="34" charset="0"/>
                    <a:cs typeface="Times New Roman" pitchFamily="18" charset="0"/>
                    <a:sym typeface="Wingdings" pitchFamily="2" charset="2"/>
                  </a:rPr>
                  <a:t>Tô</a:t>
                </a:r>
                <a:r>
                  <a:rPr lang="en-US" sz="3000" dirty="0" smtClean="0">
                    <a:solidFill>
                      <a:srgbClr val="FF0000"/>
                    </a:solidFill>
                    <a:latin typeface="SVN-Very Berry" panose="00000500000000000000" pitchFamily="2" charset="0"/>
                    <a:ea typeface="Calibri" pitchFamily="34" charset="0"/>
                    <a:cs typeface="Times New Roman" pitchFamily="18" charset="0"/>
                    <a:sym typeface="Wingdings" pitchFamily="2" charset="2"/>
                  </a:rPr>
                  <a:t> </a:t>
                </a:r>
                <a:r>
                  <a:rPr lang="en-US" sz="3000" dirty="0" err="1" smtClean="0">
                    <a:solidFill>
                      <a:srgbClr val="FF0000"/>
                    </a:solidFill>
                    <a:latin typeface="SVN-Very Berry" panose="00000500000000000000" pitchFamily="2" charset="0"/>
                    <a:ea typeface="Calibri" pitchFamily="34" charset="0"/>
                    <a:cs typeface="Times New Roman" pitchFamily="18" charset="0"/>
                    <a:sym typeface="Wingdings" pitchFamily="2" charset="2"/>
                  </a:rPr>
                  <a:t>Hiệu-Lê</a:t>
                </a:r>
                <a:r>
                  <a:rPr lang="en-US" sz="3000" dirty="0" smtClean="0">
                    <a:solidFill>
                      <a:srgbClr val="FF0000"/>
                    </a:solidFill>
                    <a:latin typeface="SVN-Very Berry" panose="00000500000000000000" pitchFamily="2" charset="0"/>
                    <a:ea typeface="Calibri" pitchFamily="34" charset="0"/>
                    <a:cs typeface="Times New Roman" pitchFamily="18" charset="0"/>
                    <a:sym typeface="Wingdings" pitchFamily="2" charset="2"/>
                  </a:rPr>
                  <a:t> </a:t>
                </a:r>
                <a:r>
                  <a:rPr lang="en-US" sz="3000" dirty="0" err="1" smtClean="0">
                    <a:solidFill>
                      <a:srgbClr val="FF0000"/>
                    </a:solidFill>
                    <a:latin typeface="SVN-Very Berry" panose="00000500000000000000" pitchFamily="2" charset="0"/>
                    <a:ea typeface="Calibri" pitchFamily="34" charset="0"/>
                    <a:cs typeface="Times New Roman" pitchFamily="18" charset="0"/>
                    <a:sym typeface="Wingdings" pitchFamily="2" charset="2"/>
                  </a:rPr>
                  <a:t>Chân-Hải</a:t>
                </a:r>
                <a:r>
                  <a:rPr lang="en-US" sz="3000" dirty="0" smtClean="0">
                    <a:solidFill>
                      <a:srgbClr val="FF0000"/>
                    </a:solidFill>
                    <a:latin typeface="SVN-Very Berry" panose="00000500000000000000" pitchFamily="2" charset="0"/>
                    <a:ea typeface="Calibri" pitchFamily="34" charset="0"/>
                    <a:cs typeface="Times New Roman" pitchFamily="18" charset="0"/>
                    <a:sym typeface="Wingdings" pitchFamily="2" charset="2"/>
                  </a:rPr>
                  <a:t> </a:t>
                </a:r>
                <a:r>
                  <a:rPr lang="en-US" sz="3000" dirty="0" err="1" smtClean="0">
                    <a:solidFill>
                      <a:srgbClr val="FF0000"/>
                    </a:solidFill>
                    <a:latin typeface="SVN-Very Berry" panose="00000500000000000000" pitchFamily="2" charset="0"/>
                    <a:ea typeface="Calibri" pitchFamily="34" charset="0"/>
                    <a:cs typeface="Times New Roman" pitchFamily="18" charset="0"/>
                    <a:sym typeface="Wingdings" pitchFamily="2" charset="2"/>
                  </a:rPr>
                  <a:t>Phòng</a:t>
                </a:r>
                <a:endParaRPr lang="en-US" sz="3000" dirty="0" smtClean="0">
                  <a:solidFill>
                    <a:srgbClr val="FF0000"/>
                  </a:solidFill>
                  <a:latin typeface="SVN-Very Berry" panose="00000500000000000000" pitchFamily="2" charset="0"/>
                  <a:ea typeface="Calibri" pitchFamily="34" charset="0"/>
                  <a:cs typeface="Times New Roman" pitchFamily="18" charset="0"/>
                </a:endParaRPr>
              </a:p>
            </p:txBody>
          </p:sp>
        </p:grpSp>
        <p:pic>
          <p:nvPicPr>
            <p:cNvPr id="13" name="Picture 2" descr="F:\360安全浏览器下载\六一\Nipic_2531170_60e991fb751d3f8f\Nipic_2531170_20140501162158900000 [转换].png"/>
            <p:cNvPicPr>
              <a:picLocks noChangeAspect="1" noChangeArrowheads="1"/>
            </p:cNvPicPr>
            <p:nvPr/>
          </p:nvPicPr>
          <p:blipFill>
            <a:blip r:embed="rId7"/>
            <a:srcRect/>
            <a:stretch>
              <a:fillRect/>
            </a:stretch>
          </p:blipFill>
          <p:spPr bwMode="auto">
            <a:xfrm>
              <a:off x="6307590" y="977388"/>
              <a:ext cx="4854671" cy="5016625"/>
            </a:xfrm>
            <a:prstGeom prst="rect">
              <a:avLst/>
            </a:prstGeom>
            <a:noFill/>
            <a:ln w="9525">
              <a:noFill/>
              <a:miter lim="800000"/>
              <a:headEnd/>
              <a:tailEnd/>
            </a:ln>
          </p:spPr>
        </p:pic>
        <p:sp>
          <p:nvSpPr>
            <p:cNvPr id="16" name="Rectangle 189"/>
            <p:cNvSpPr>
              <a:spLocks noChangeArrowheads="1"/>
            </p:cNvSpPr>
            <p:nvPr/>
          </p:nvSpPr>
          <p:spPr bwMode="auto">
            <a:xfrm>
              <a:off x="7238652" y="2622089"/>
              <a:ext cx="2667000" cy="1077218"/>
            </a:xfrm>
            <a:prstGeom prst="rect">
              <a:avLst/>
            </a:prstGeom>
            <a:noFill/>
            <a:ln>
              <a:noFill/>
            </a:ln>
            <a:effectLst/>
            <a:extLst/>
          </p:spPr>
          <p:txBody>
            <a:bodyPr anchor="ctr">
              <a:spAutoFit/>
            </a:bodyPr>
            <a:lstStyle/>
            <a:p>
              <a:pPr algn="ctr">
                <a:defRPr/>
              </a:pPr>
              <a:r>
                <a:rPr lang="en-US" altLang="zh-CN" sz="3200" b="1" kern="0" dirty="0" smtClean="0">
                  <a:solidFill>
                    <a:srgbClr val="0000FF"/>
                  </a:solidFill>
                  <a:latin typeface="SVN-Vanilla Daisy Pro" panose="00000500000000000000" pitchFamily="2" charset="0"/>
                  <a:ea typeface="微软雅黑" pitchFamily="34" charset="-122"/>
                  <a:cs typeface="Times New Roman" pitchFamily="18" charset="0"/>
                </a:rPr>
                <a:t>III.</a:t>
              </a:r>
            </a:p>
            <a:p>
              <a:pPr algn="ctr">
                <a:defRPr/>
              </a:pPr>
              <a:r>
                <a:rPr lang="en-US" altLang="zh-CN" sz="3200" b="1" kern="0" dirty="0" smtClean="0">
                  <a:solidFill>
                    <a:srgbClr val="0000FF"/>
                  </a:solidFill>
                  <a:latin typeface="SVN-Vanilla Daisy Pro" panose="00000500000000000000" pitchFamily="2" charset="0"/>
                  <a:ea typeface="微软雅黑" pitchFamily="34" charset="-122"/>
                  <a:cs typeface="Times New Roman" pitchFamily="18" charset="0"/>
                </a:rPr>
                <a:t>LUYỆN TẬP</a:t>
              </a:r>
              <a:endParaRPr lang="en-US" altLang="zh-CN" sz="3200" b="1" kern="0" dirty="0">
                <a:solidFill>
                  <a:srgbClr val="0000FF"/>
                </a:solidFill>
                <a:latin typeface="SVN-Vanilla Daisy Pro" panose="00000500000000000000" pitchFamily="2" charset="0"/>
                <a:ea typeface="微软雅黑" pitchFamily="34" charset="-122"/>
                <a:cs typeface="Times New Roman" pitchFamily="18" charset="0"/>
              </a:endParaRPr>
            </a:p>
          </p:txBody>
        </p:sp>
      </p:grpSp>
      <p:pic>
        <p:nvPicPr>
          <p:cNvPr id="17" name="Shape 1"/>
          <p:cNvPicPr/>
          <p:nvPr/>
        </p:nvPicPr>
        <p:blipFill>
          <a:blip r:embed="rId8"/>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3470182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416574" y="242596"/>
            <a:ext cx="6830008" cy="6708710"/>
          </a:xfrm>
          <a:prstGeom prst="rect">
            <a:avLst/>
          </a:prstGeom>
        </p:spPr>
      </p:pic>
      <p:sp>
        <p:nvSpPr>
          <p:cNvPr id="5" name="Text Box 33"/>
          <p:cNvSpPr txBox="1">
            <a:spLocks noChangeArrowheads="1"/>
          </p:cNvSpPr>
          <p:nvPr/>
        </p:nvSpPr>
        <p:spPr bwMode="auto">
          <a:xfrm>
            <a:off x="1129592" y="724624"/>
            <a:ext cx="4744626" cy="954107"/>
          </a:xfrm>
          <a:prstGeom prst="rect">
            <a:avLst/>
          </a:prstGeom>
          <a:solidFill>
            <a:srgbClr val="FFFF00"/>
          </a:solidFill>
          <a:ln w="9525">
            <a:solidFill>
              <a:srgbClr val="FF33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FontTx/>
              <a:buNone/>
            </a:pPr>
            <a:r>
              <a:rPr lang="en-US" altLang="en-US" sz="2800" b="1" dirty="0" smtClean="0">
                <a:solidFill>
                  <a:srgbClr val="FF00FF"/>
                </a:solidFill>
                <a:latin typeface="#9Slide05 Kathya" panose="02000000000000000000" pitchFamily="2" charset="0"/>
              </a:rPr>
              <a:t>1.Trong </a:t>
            </a:r>
            <a:r>
              <a:rPr lang="en-US" altLang="en-US" sz="2800" b="1" dirty="0" err="1" smtClean="0">
                <a:solidFill>
                  <a:srgbClr val="FF00FF"/>
                </a:solidFill>
                <a:latin typeface="#9Slide05 Kathya" panose="02000000000000000000" pitchFamily="2" charset="0"/>
              </a:rPr>
              <a:t>những</a:t>
            </a:r>
            <a:r>
              <a:rPr lang="en-US" altLang="en-US" sz="2800" b="1" dirty="0" smtClean="0">
                <a:solidFill>
                  <a:srgbClr val="FF00FF"/>
                </a:solidFill>
                <a:latin typeface="#9Slide05 Kathya" panose="02000000000000000000" pitchFamily="2" charset="0"/>
              </a:rPr>
              <a:t> </a:t>
            </a:r>
            <a:r>
              <a:rPr lang="en-US" altLang="en-US" sz="2800" b="1" dirty="0" err="1" smtClean="0">
                <a:solidFill>
                  <a:srgbClr val="FF00FF"/>
                </a:solidFill>
                <a:latin typeface="#9Slide05 Kathya" panose="02000000000000000000" pitchFamily="2" charset="0"/>
              </a:rPr>
              <a:t>việc</a:t>
            </a:r>
            <a:r>
              <a:rPr lang="en-US" altLang="en-US" sz="2800" b="1" dirty="0" smtClean="0">
                <a:solidFill>
                  <a:srgbClr val="FF00FF"/>
                </a:solidFill>
                <a:latin typeface="#9Slide05 Kathya" panose="02000000000000000000" pitchFamily="2" charset="0"/>
              </a:rPr>
              <a:t> </a:t>
            </a:r>
            <a:r>
              <a:rPr lang="en-US" altLang="en-US" sz="2800" b="1" dirty="0" err="1" smtClean="0">
                <a:solidFill>
                  <a:srgbClr val="FF00FF"/>
                </a:solidFill>
                <a:latin typeface="#9Slide05 Kathya" panose="02000000000000000000" pitchFamily="2" charset="0"/>
              </a:rPr>
              <a:t>làm</a:t>
            </a:r>
            <a:r>
              <a:rPr lang="en-US" altLang="en-US" sz="2800" b="1" dirty="0" smtClean="0">
                <a:solidFill>
                  <a:srgbClr val="FF00FF"/>
                </a:solidFill>
                <a:latin typeface="#9Slide05 Kathya" panose="02000000000000000000" pitchFamily="2" charset="0"/>
              </a:rPr>
              <a:t> </a:t>
            </a:r>
            <a:r>
              <a:rPr lang="en-US" altLang="en-US" sz="2800" b="1" dirty="0" err="1" smtClean="0">
                <a:solidFill>
                  <a:srgbClr val="FF00FF"/>
                </a:solidFill>
                <a:latin typeface="#9Slide05 Kathya" panose="02000000000000000000" pitchFamily="2" charset="0"/>
              </a:rPr>
              <a:t>sau</a:t>
            </a:r>
            <a:r>
              <a:rPr lang="en-US" altLang="en-US" sz="2800" b="1" dirty="0" smtClean="0">
                <a:solidFill>
                  <a:srgbClr val="FF00FF"/>
                </a:solidFill>
                <a:latin typeface="#9Slide05 Kathya" panose="02000000000000000000" pitchFamily="2" charset="0"/>
              </a:rPr>
              <a:t>, </a:t>
            </a:r>
            <a:r>
              <a:rPr lang="en-US" altLang="en-US" sz="2800" b="1" dirty="0" err="1" smtClean="0">
                <a:solidFill>
                  <a:srgbClr val="FF00FF"/>
                </a:solidFill>
                <a:latin typeface="#9Slide05 Kathya" panose="02000000000000000000" pitchFamily="2" charset="0"/>
              </a:rPr>
              <a:t>việc</a:t>
            </a:r>
            <a:r>
              <a:rPr lang="en-US" altLang="en-US" sz="2800" b="1" dirty="0" smtClean="0">
                <a:solidFill>
                  <a:srgbClr val="FF00FF"/>
                </a:solidFill>
                <a:latin typeface="#9Slide05 Kathya" panose="02000000000000000000" pitchFamily="2" charset="0"/>
              </a:rPr>
              <a:t> </a:t>
            </a:r>
            <a:r>
              <a:rPr lang="en-US" altLang="en-US" sz="2800" b="1" dirty="0" err="1" smtClean="0">
                <a:solidFill>
                  <a:srgbClr val="FF00FF"/>
                </a:solidFill>
                <a:latin typeface="#9Slide05 Kathya" panose="02000000000000000000" pitchFamily="2" charset="0"/>
              </a:rPr>
              <a:t>nào</a:t>
            </a:r>
            <a:r>
              <a:rPr lang="en-US" altLang="en-US" sz="2800" b="1" dirty="0" smtClean="0">
                <a:solidFill>
                  <a:srgbClr val="FF00FF"/>
                </a:solidFill>
                <a:latin typeface="#9Slide05 Kathya" panose="02000000000000000000" pitchFamily="2" charset="0"/>
              </a:rPr>
              <a:t> </a:t>
            </a:r>
            <a:r>
              <a:rPr lang="en-US" altLang="en-US" sz="2800" b="1" dirty="0" err="1" smtClean="0">
                <a:solidFill>
                  <a:srgbClr val="FF00FF"/>
                </a:solidFill>
                <a:latin typeface="#9Slide05 Kathya" panose="02000000000000000000" pitchFamily="2" charset="0"/>
              </a:rPr>
              <a:t>nên</a:t>
            </a:r>
            <a:r>
              <a:rPr lang="en-US" altLang="en-US" sz="2800" b="1" dirty="0" smtClean="0">
                <a:solidFill>
                  <a:srgbClr val="FF00FF"/>
                </a:solidFill>
                <a:latin typeface="#9Slide05 Kathya" panose="02000000000000000000" pitchFamily="2" charset="0"/>
              </a:rPr>
              <a:t> </a:t>
            </a:r>
            <a:r>
              <a:rPr lang="en-US" altLang="en-US" sz="2800" b="1" dirty="0" err="1" smtClean="0">
                <a:solidFill>
                  <a:srgbClr val="FF00FF"/>
                </a:solidFill>
                <a:latin typeface="#9Slide05 Kathya" panose="02000000000000000000" pitchFamily="2" charset="0"/>
              </a:rPr>
              <a:t>làm</a:t>
            </a:r>
            <a:r>
              <a:rPr lang="en-US" altLang="en-US" sz="2800" b="1" dirty="0" smtClean="0">
                <a:solidFill>
                  <a:srgbClr val="FF00FF"/>
                </a:solidFill>
                <a:latin typeface="#9Slide05 Kathya" panose="02000000000000000000" pitchFamily="2" charset="0"/>
              </a:rPr>
              <a:t>, </a:t>
            </a:r>
            <a:r>
              <a:rPr lang="en-US" altLang="en-US" sz="2800" b="1" dirty="0" err="1" smtClean="0">
                <a:solidFill>
                  <a:srgbClr val="FF00FF"/>
                </a:solidFill>
                <a:latin typeface="#9Slide05 Kathya" panose="02000000000000000000" pitchFamily="2" charset="0"/>
              </a:rPr>
              <a:t>việc</a:t>
            </a:r>
            <a:r>
              <a:rPr lang="en-US" altLang="en-US" sz="2800" b="1" dirty="0" smtClean="0">
                <a:solidFill>
                  <a:srgbClr val="FF00FF"/>
                </a:solidFill>
                <a:latin typeface="#9Slide05 Kathya" panose="02000000000000000000" pitchFamily="2" charset="0"/>
              </a:rPr>
              <a:t> </a:t>
            </a:r>
            <a:r>
              <a:rPr lang="en-US" altLang="en-US" sz="2800" b="1" dirty="0" err="1" smtClean="0">
                <a:solidFill>
                  <a:srgbClr val="FF00FF"/>
                </a:solidFill>
                <a:latin typeface="#9Slide05 Kathya" panose="02000000000000000000" pitchFamily="2" charset="0"/>
              </a:rPr>
              <a:t>nào</a:t>
            </a:r>
            <a:r>
              <a:rPr lang="en-US" altLang="en-US" sz="2800" b="1" dirty="0" smtClean="0">
                <a:solidFill>
                  <a:srgbClr val="FF00FF"/>
                </a:solidFill>
                <a:latin typeface="#9Slide05 Kathya" panose="02000000000000000000" pitchFamily="2" charset="0"/>
              </a:rPr>
              <a:t> </a:t>
            </a:r>
            <a:r>
              <a:rPr lang="en-US" altLang="en-US" sz="2800" b="1" dirty="0" err="1" smtClean="0">
                <a:solidFill>
                  <a:srgbClr val="FF00FF"/>
                </a:solidFill>
                <a:latin typeface="#9Slide05 Kathya" panose="02000000000000000000" pitchFamily="2" charset="0"/>
              </a:rPr>
              <a:t>không</a:t>
            </a:r>
            <a:r>
              <a:rPr lang="en-US" altLang="en-US" sz="2800" b="1" dirty="0" smtClean="0">
                <a:solidFill>
                  <a:srgbClr val="FF00FF"/>
                </a:solidFill>
                <a:latin typeface="#9Slide05 Kathya" panose="02000000000000000000" pitchFamily="2" charset="0"/>
              </a:rPr>
              <a:t> </a:t>
            </a:r>
            <a:r>
              <a:rPr lang="en-US" altLang="en-US" sz="2800" b="1" dirty="0" err="1" smtClean="0">
                <a:solidFill>
                  <a:srgbClr val="FF00FF"/>
                </a:solidFill>
                <a:latin typeface="#9Slide05 Kathya" panose="02000000000000000000" pitchFamily="2" charset="0"/>
              </a:rPr>
              <a:t>nên</a:t>
            </a:r>
            <a:r>
              <a:rPr lang="en-US" altLang="en-US" sz="2800" b="1" dirty="0" smtClean="0">
                <a:solidFill>
                  <a:srgbClr val="FF00FF"/>
                </a:solidFill>
                <a:latin typeface="#9Slide05 Kathya" panose="02000000000000000000" pitchFamily="2" charset="0"/>
              </a:rPr>
              <a:t> </a:t>
            </a:r>
            <a:r>
              <a:rPr lang="en-US" altLang="en-US" sz="2800" b="1" dirty="0" err="1" smtClean="0">
                <a:solidFill>
                  <a:srgbClr val="FF00FF"/>
                </a:solidFill>
                <a:latin typeface="#9Slide05 Kathya" panose="02000000000000000000" pitchFamily="2" charset="0"/>
              </a:rPr>
              <a:t>làm</a:t>
            </a:r>
            <a:r>
              <a:rPr lang="en-US" altLang="en-US" sz="2800" b="1" dirty="0" smtClean="0">
                <a:solidFill>
                  <a:srgbClr val="FF00FF"/>
                </a:solidFill>
                <a:latin typeface="#9Slide05 Kathya" panose="02000000000000000000" pitchFamily="2" charset="0"/>
              </a:rPr>
              <a:t>? </a:t>
            </a:r>
            <a:r>
              <a:rPr lang="en-US" altLang="en-US" sz="2800" b="1" dirty="0" err="1" smtClean="0">
                <a:solidFill>
                  <a:srgbClr val="FF00FF"/>
                </a:solidFill>
                <a:latin typeface="#9Slide05 Kathya" panose="02000000000000000000" pitchFamily="2" charset="0"/>
              </a:rPr>
              <a:t>Vì</a:t>
            </a:r>
            <a:r>
              <a:rPr lang="en-US" altLang="en-US" sz="2800" b="1" dirty="0" smtClean="0">
                <a:solidFill>
                  <a:srgbClr val="FF00FF"/>
                </a:solidFill>
                <a:latin typeface="#9Slide05 Kathya" panose="02000000000000000000" pitchFamily="2" charset="0"/>
              </a:rPr>
              <a:t> </a:t>
            </a:r>
            <a:r>
              <a:rPr lang="en-US" altLang="en-US" sz="2800" b="1" dirty="0" err="1" smtClean="0">
                <a:solidFill>
                  <a:srgbClr val="FF00FF"/>
                </a:solidFill>
                <a:latin typeface="#9Slide05 Kathya" panose="02000000000000000000" pitchFamily="2" charset="0"/>
              </a:rPr>
              <a:t>sao</a:t>
            </a:r>
            <a:r>
              <a:rPr lang="en-US" altLang="en-US" sz="2800" b="1" dirty="0" smtClean="0">
                <a:solidFill>
                  <a:srgbClr val="FF00FF"/>
                </a:solidFill>
                <a:latin typeface="#9Slide05 Kathya" panose="02000000000000000000" pitchFamily="2" charset="0"/>
              </a:rPr>
              <a:t>?</a:t>
            </a:r>
            <a:endParaRPr lang="en-US" altLang="en-US" sz="2800" b="1" dirty="0">
              <a:solidFill>
                <a:srgbClr val="FF00FF"/>
              </a:solidFill>
              <a:latin typeface="#9Slide05 Kathya" panose="02000000000000000000" pitchFamily="2" charset="0"/>
            </a:endParaRPr>
          </a:p>
        </p:txBody>
      </p:sp>
      <p:pic>
        <p:nvPicPr>
          <p:cNvPr id="9" name="图片 1"/>
          <p:cNvPicPr>
            <a:picLocks noChangeAspect="1"/>
          </p:cNvPicPr>
          <p:nvPr/>
        </p:nvPicPr>
        <p:blipFill rotWithShape="1">
          <a:blip r:embed="rId3" cstate="print">
            <a:extLst>
              <a:ext uri="{28A0092B-C50C-407E-A947-70E740481C1C}">
                <a14:useLocalDpi xmlns:a14="http://schemas.microsoft.com/office/drawing/2010/main" val="0"/>
              </a:ext>
            </a:extLst>
          </a:blip>
          <a:srcRect l="32760" r="8347"/>
          <a:stretch>
            <a:fillRect/>
          </a:stretch>
        </p:blipFill>
        <p:spPr>
          <a:xfrm flipH="1">
            <a:off x="-137403" y="-61863"/>
            <a:ext cx="1440259" cy="2112622"/>
          </a:xfrm>
          <a:prstGeom prst="rect">
            <a:avLst/>
          </a:prstGeom>
        </p:spPr>
      </p:pic>
      <p:pic>
        <p:nvPicPr>
          <p:cNvPr id="10" name="Shape 1"/>
          <p:cNvPicPr/>
          <p:nvPr/>
        </p:nvPicPr>
        <p:blipFill>
          <a:blip r:embed="rId4"/>
          <a:stretch/>
        </p:blipFill>
        <p:spPr>
          <a:xfrm>
            <a:off x="11033760" y="0"/>
            <a:ext cx="1158240" cy="1048385"/>
          </a:xfrm>
          <a:prstGeom prst="rect">
            <a:avLst/>
          </a:prstGeom>
          <a:noFill/>
          <a:ln>
            <a:noFill/>
          </a:ln>
        </p:spPr>
      </p:pic>
      <p:sp>
        <p:nvSpPr>
          <p:cNvPr id="11" name="Rectangle 10"/>
          <p:cNvSpPr/>
          <p:nvPr/>
        </p:nvSpPr>
        <p:spPr>
          <a:xfrm>
            <a:off x="450979" y="2315809"/>
            <a:ext cx="5203372" cy="4044056"/>
          </a:xfrm>
          <a:prstGeom prst="rect">
            <a:avLst/>
          </a:prstGeom>
        </p:spPr>
        <p:txBody>
          <a:bodyPr wrap="square">
            <a:spAutoFit/>
          </a:bodyPr>
          <a:lstStyle/>
          <a:p>
            <a:pPr>
              <a:lnSpc>
                <a:spcPct val="107000"/>
              </a:lnSpc>
            </a:pP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A.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Quyên</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góp</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ủng</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hộ</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đồng</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bào</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lũ</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lụt</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a:t>
            </a:r>
          </a:p>
          <a:p>
            <a:pPr>
              <a:lnSpc>
                <a:spcPct val="107000"/>
              </a:lnSpc>
            </a:pP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B.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Giúp</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đỡ</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bà</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cơn</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nông</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dân</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tiêu</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thụ</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nông</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sản</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a:t>
            </a:r>
          </a:p>
          <a:p>
            <a:pPr>
              <a:lnSpc>
                <a:spcPct val="107000"/>
              </a:lnSpc>
            </a:pP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Không</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chơi</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với</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những</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bạn</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cùng</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lớp</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có</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hoàn</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cảnh</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khó</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khăn</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a:t>
            </a:r>
          </a:p>
          <a:p>
            <a:pPr>
              <a:lnSpc>
                <a:spcPct val="107000"/>
              </a:lnSpc>
            </a:pP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D.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Không</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đưa</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chất</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độc</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hại</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vào</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thực</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phẩm</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đề</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kinh</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doanh</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buôn</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bán</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a:t>
            </a:r>
          </a:p>
          <a:p>
            <a:pPr>
              <a:lnSpc>
                <a:spcPct val="107000"/>
              </a:lnSpc>
            </a:pP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E.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Chăm</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sóc</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các</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thành</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viên</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trong</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gia</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đình</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a:t>
            </a:r>
          </a:p>
          <a:p>
            <a:pPr>
              <a:lnSpc>
                <a:spcPct val="107000"/>
              </a:lnSpc>
            </a:pP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G.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Nâng</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giá</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một</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số</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hàng</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hoá</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khi</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xảy</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ra</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dịch</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bệnh</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a:t>
            </a:r>
          </a:p>
        </p:txBody>
      </p:sp>
      <p:pic>
        <p:nvPicPr>
          <p:cNvPr id="15" name="Google Shape;164;p9"/>
          <p:cNvPicPr preferRelativeResize="0"/>
          <p:nvPr/>
        </p:nvPicPr>
        <p:blipFill rotWithShape="1">
          <a:blip r:embed="rId5">
            <a:alphaModFix/>
          </a:blip>
          <a:srcRect l="15285" t="10430" r="46645" b="11190"/>
          <a:stretch/>
        </p:blipFill>
        <p:spPr>
          <a:xfrm>
            <a:off x="5740377" y="1096208"/>
            <a:ext cx="6451623" cy="3274917"/>
          </a:xfrm>
          <a:prstGeom prst="rect">
            <a:avLst/>
          </a:prstGeom>
          <a:noFill/>
          <a:ln>
            <a:noFill/>
          </a:ln>
        </p:spPr>
      </p:pic>
      <p:pic>
        <p:nvPicPr>
          <p:cNvPr id="16" name="Picture 15"/>
          <p:cNvPicPr>
            <a:picLocks noChangeAspect="1"/>
          </p:cNvPicPr>
          <p:nvPr/>
        </p:nvPicPr>
        <p:blipFill>
          <a:blip r:embed="rId6"/>
          <a:stretch>
            <a:fillRect/>
          </a:stretch>
        </p:blipFill>
        <p:spPr>
          <a:xfrm>
            <a:off x="7659144" y="395108"/>
            <a:ext cx="2280885" cy="1344792"/>
          </a:xfrm>
          <a:prstGeom prst="ellipse">
            <a:avLst/>
          </a:prstGeom>
          <a:ln>
            <a:noFill/>
          </a:ln>
          <a:effectLst>
            <a:softEdge rad="112500"/>
          </a:effectLst>
        </p:spPr>
      </p:pic>
      <p:pic>
        <p:nvPicPr>
          <p:cNvPr id="17" name="Google Shape;155;p8"/>
          <p:cNvPicPr preferRelativeResize="0"/>
          <p:nvPr/>
        </p:nvPicPr>
        <p:blipFill rotWithShape="1">
          <a:blip r:embed="rId7">
            <a:alphaModFix/>
          </a:blip>
          <a:srcRect/>
          <a:stretch/>
        </p:blipFill>
        <p:spPr>
          <a:xfrm>
            <a:off x="9993933" y="3262666"/>
            <a:ext cx="1653119" cy="1437033"/>
          </a:xfrm>
          <a:prstGeom prst="rect">
            <a:avLst/>
          </a:prstGeom>
          <a:noFill/>
          <a:ln>
            <a:noFill/>
          </a:ln>
        </p:spPr>
      </p:pic>
      <p:pic>
        <p:nvPicPr>
          <p:cNvPr id="18" name="图片 6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47464" y="-376427"/>
            <a:ext cx="340569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7"/>
          <p:cNvSpPr txBox="1">
            <a:spLocks noChangeArrowheads="1"/>
          </p:cNvSpPr>
          <p:nvPr/>
        </p:nvSpPr>
        <p:spPr bwMode="auto">
          <a:xfrm>
            <a:off x="4041536" y="-61863"/>
            <a:ext cx="366536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smtClean="0">
                <a:solidFill>
                  <a:srgbClr val="0070C0"/>
                </a:solidFill>
                <a:latin typeface="Times New Roman" panose="02020603050405020304" pitchFamily="18" charset="0"/>
                <a:cs typeface="Times New Roman" panose="02020603050405020304" pitchFamily="18" charset="0"/>
              </a:rPr>
              <a:t> BÀI TẬP </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graphicFrame>
        <p:nvGraphicFramePr>
          <p:cNvPr id="20" name="Table 19"/>
          <p:cNvGraphicFramePr>
            <a:graphicFrameLocks noGrp="1"/>
          </p:cNvGraphicFramePr>
          <p:nvPr>
            <p:extLst>
              <p:ext uri="{D42A27DB-BD31-4B8C-83A1-F6EECF244321}">
                <p14:modId xmlns:p14="http://schemas.microsoft.com/office/powerpoint/2010/main" val="1422958990"/>
              </p:ext>
            </p:extLst>
          </p:nvPr>
        </p:nvGraphicFramePr>
        <p:xfrm>
          <a:off x="6923163" y="1632815"/>
          <a:ext cx="4409769" cy="2133600"/>
        </p:xfrm>
        <a:graphic>
          <a:graphicData uri="http://schemas.openxmlformats.org/drawingml/2006/table">
            <a:tbl>
              <a:tblPr/>
              <a:tblGrid>
                <a:gridCol w="4409769"/>
              </a:tblGrid>
              <a:tr h="99060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800" b="1" kern="1200" dirty="0" smtClean="0">
                          <a:solidFill>
                            <a:schemeClr val="dk1"/>
                          </a:solidFill>
                          <a:effectLst/>
                          <a:latin typeface="#9Slide05 Brannboll Ny" panose="02000000000000000000" pitchFamily="2" charset="0"/>
                          <a:ea typeface="+mn-ea"/>
                          <a:cs typeface="+mn-cs"/>
                        </a:rPr>
                        <a:t>2</a:t>
                      </a:r>
                      <a:r>
                        <a:rPr lang="en-US" sz="2800" b="1" kern="1200" dirty="0" smtClean="0">
                          <a:solidFill>
                            <a:srgbClr val="0000FF"/>
                          </a:solidFill>
                          <a:effectLst/>
                          <a:latin typeface="#9Slide05 Brannboll Ny" panose="02000000000000000000" pitchFamily="2" charset="0"/>
                          <a:ea typeface="+mn-ea"/>
                          <a:cs typeface="+mn-cs"/>
                        </a:rPr>
                        <a:t>. </a:t>
                      </a:r>
                      <a:r>
                        <a:rPr lang="en-US" sz="2800" kern="1200" dirty="0" err="1" smtClean="0">
                          <a:solidFill>
                            <a:srgbClr val="0000FF"/>
                          </a:solidFill>
                          <a:effectLst/>
                          <a:latin typeface="#9Slide05 Brannboll Ny" panose="02000000000000000000" pitchFamily="2" charset="0"/>
                          <a:ea typeface="+mn-ea"/>
                          <a:cs typeface="+mn-cs"/>
                        </a:rPr>
                        <a:t>Hãy</a:t>
                      </a:r>
                      <a:r>
                        <a:rPr lang="en-US" sz="2800" kern="1200" dirty="0" smtClean="0">
                          <a:solidFill>
                            <a:srgbClr val="0000FF"/>
                          </a:solidFill>
                          <a:effectLst/>
                          <a:latin typeface="#9Slide05 Brannboll Ny" panose="02000000000000000000" pitchFamily="2" charset="0"/>
                          <a:ea typeface="+mn-ea"/>
                          <a:cs typeface="+mn-cs"/>
                        </a:rPr>
                        <a:t> </a:t>
                      </a:r>
                      <a:r>
                        <a:rPr lang="en-US" sz="2800" kern="1200" dirty="0" err="1" smtClean="0">
                          <a:solidFill>
                            <a:srgbClr val="0000FF"/>
                          </a:solidFill>
                          <a:effectLst/>
                          <a:latin typeface="#9Slide05 Brannboll Ny" panose="02000000000000000000" pitchFamily="2" charset="0"/>
                          <a:ea typeface="+mn-ea"/>
                          <a:cs typeface="+mn-cs"/>
                        </a:rPr>
                        <a:t>kể</a:t>
                      </a:r>
                      <a:r>
                        <a:rPr lang="en-US" sz="2800" kern="1200" dirty="0" smtClean="0">
                          <a:solidFill>
                            <a:srgbClr val="0000FF"/>
                          </a:solidFill>
                          <a:effectLst/>
                          <a:latin typeface="#9Slide05 Brannboll Ny" panose="02000000000000000000" pitchFamily="2" charset="0"/>
                          <a:ea typeface="+mn-ea"/>
                          <a:cs typeface="+mn-cs"/>
                        </a:rPr>
                        <a:t> </a:t>
                      </a:r>
                      <a:r>
                        <a:rPr lang="en-US" sz="2800" kern="1200" dirty="0" err="1" smtClean="0">
                          <a:solidFill>
                            <a:srgbClr val="0000FF"/>
                          </a:solidFill>
                          <a:effectLst/>
                          <a:latin typeface="#9Slide05 Brannboll Ny" panose="02000000000000000000" pitchFamily="2" charset="0"/>
                          <a:ea typeface="+mn-ea"/>
                          <a:cs typeface="+mn-cs"/>
                        </a:rPr>
                        <a:t>lại</a:t>
                      </a:r>
                      <a:r>
                        <a:rPr lang="en-US" sz="2800" kern="1200" dirty="0" smtClean="0">
                          <a:solidFill>
                            <a:srgbClr val="0000FF"/>
                          </a:solidFill>
                          <a:effectLst/>
                          <a:latin typeface="#9Slide05 Brannboll Ny" panose="02000000000000000000" pitchFamily="2" charset="0"/>
                          <a:ea typeface="+mn-ea"/>
                          <a:cs typeface="+mn-cs"/>
                        </a:rPr>
                        <a:t> </a:t>
                      </a:r>
                      <a:r>
                        <a:rPr lang="en-US" sz="2800" kern="1200" dirty="0" err="1" smtClean="0">
                          <a:solidFill>
                            <a:srgbClr val="0000FF"/>
                          </a:solidFill>
                          <a:effectLst/>
                          <a:latin typeface="#9Slide05 Brannboll Ny" panose="02000000000000000000" pitchFamily="2" charset="0"/>
                          <a:ea typeface="+mn-ea"/>
                          <a:cs typeface="+mn-cs"/>
                        </a:rPr>
                        <a:t>những</a:t>
                      </a:r>
                      <a:r>
                        <a:rPr lang="en-US" sz="2800" kern="1200" dirty="0" smtClean="0">
                          <a:solidFill>
                            <a:srgbClr val="0000FF"/>
                          </a:solidFill>
                          <a:effectLst/>
                          <a:latin typeface="#9Slide05 Brannboll Ny" panose="02000000000000000000" pitchFamily="2" charset="0"/>
                          <a:ea typeface="+mn-ea"/>
                          <a:cs typeface="+mn-cs"/>
                        </a:rPr>
                        <a:t> </a:t>
                      </a:r>
                      <a:r>
                        <a:rPr lang="en-US" sz="2800" kern="1200" dirty="0" err="1" smtClean="0">
                          <a:solidFill>
                            <a:srgbClr val="0000FF"/>
                          </a:solidFill>
                          <a:effectLst/>
                          <a:latin typeface="#9Slide05 Brannboll Ny" panose="02000000000000000000" pitchFamily="2" charset="0"/>
                          <a:ea typeface="+mn-ea"/>
                          <a:cs typeface="+mn-cs"/>
                        </a:rPr>
                        <a:t>hành</a:t>
                      </a:r>
                      <a:r>
                        <a:rPr lang="en-US" sz="2800" kern="1200" dirty="0" smtClean="0">
                          <a:solidFill>
                            <a:srgbClr val="0000FF"/>
                          </a:solidFill>
                          <a:effectLst/>
                          <a:latin typeface="#9Slide05 Brannboll Ny" panose="02000000000000000000" pitchFamily="2" charset="0"/>
                          <a:ea typeface="+mn-ea"/>
                          <a:cs typeface="+mn-cs"/>
                        </a:rPr>
                        <a:t> </a:t>
                      </a:r>
                      <a:r>
                        <a:rPr lang="en-US" sz="2800" kern="1200" dirty="0" err="1" smtClean="0">
                          <a:solidFill>
                            <a:srgbClr val="0000FF"/>
                          </a:solidFill>
                          <a:effectLst/>
                          <a:latin typeface="#9Slide05 Brannboll Ny" panose="02000000000000000000" pitchFamily="2" charset="0"/>
                          <a:ea typeface="+mn-ea"/>
                          <a:cs typeface="+mn-cs"/>
                        </a:rPr>
                        <a:t>động</a:t>
                      </a:r>
                      <a:r>
                        <a:rPr lang="en-US" sz="2800" kern="1200" dirty="0" smtClean="0">
                          <a:solidFill>
                            <a:srgbClr val="0000FF"/>
                          </a:solidFill>
                          <a:effectLst/>
                          <a:latin typeface="#9Slide05 Brannboll Ny" panose="02000000000000000000" pitchFamily="2" charset="0"/>
                          <a:ea typeface="+mn-ea"/>
                          <a:cs typeface="+mn-cs"/>
                        </a:rPr>
                        <a:t> </a:t>
                      </a:r>
                      <a:r>
                        <a:rPr lang="en-US" sz="2800" kern="1200" dirty="0" err="1" smtClean="0">
                          <a:solidFill>
                            <a:srgbClr val="0000FF"/>
                          </a:solidFill>
                          <a:effectLst/>
                          <a:latin typeface="#9Slide05 Brannboll Ny" panose="02000000000000000000" pitchFamily="2" charset="0"/>
                          <a:ea typeface="+mn-ea"/>
                          <a:cs typeface="+mn-cs"/>
                        </a:rPr>
                        <a:t>thể</a:t>
                      </a:r>
                      <a:r>
                        <a:rPr lang="en-US" sz="2800" kern="1200" dirty="0" smtClean="0">
                          <a:solidFill>
                            <a:srgbClr val="0000FF"/>
                          </a:solidFill>
                          <a:effectLst/>
                          <a:latin typeface="#9Slide05 Brannboll Ny" panose="02000000000000000000" pitchFamily="2" charset="0"/>
                          <a:ea typeface="+mn-ea"/>
                          <a:cs typeface="+mn-cs"/>
                        </a:rPr>
                        <a:t> </a:t>
                      </a:r>
                      <a:r>
                        <a:rPr lang="en-US" sz="2800" kern="1200" dirty="0" err="1" smtClean="0">
                          <a:solidFill>
                            <a:srgbClr val="0000FF"/>
                          </a:solidFill>
                          <a:effectLst/>
                          <a:latin typeface="#9Slide05 Brannboll Ny" panose="02000000000000000000" pitchFamily="2" charset="0"/>
                          <a:ea typeface="+mn-ea"/>
                          <a:cs typeface="+mn-cs"/>
                        </a:rPr>
                        <a:t>hiện</a:t>
                      </a:r>
                      <a:r>
                        <a:rPr lang="en-US" sz="2800" kern="1200" dirty="0" smtClean="0">
                          <a:solidFill>
                            <a:srgbClr val="0000FF"/>
                          </a:solidFill>
                          <a:effectLst/>
                          <a:latin typeface="#9Slide05 Brannboll Ny" panose="02000000000000000000" pitchFamily="2" charset="0"/>
                          <a:ea typeface="+mn-ea"/>
                          <a:cs typeface="+mn-cs"/>
                        </a:rPr>
                        <a:t> </a:t>
                      </a:r>
                      <a:r>
                        <a:rPr lang="en-US" sz="2800" kern="1200" dirty="0" err="1" smtClean="0">
                          <a:solidFill>
                            <a:srgbClr val="0000FF"/>
                          </a:solidFill>
                          <a:effectLst/>
                          <a:latin typeface="#9Slide05 Brannboll Ny" panose="02000000000000000000" pitchFamily="2" charset="0"/>
                          <a:ea typeface="+mn-ea"/>
                          <a:cs typeface="+mn-cs"/>
                        </a:rPr>
                        <a:t>tình</a:t>
                      </a:r>
                      <a:r>
                        <a:rPr lang="en-US" sz="2800" kern="1200" dirty="0" smtClean="0">
                          <a:solidFill>
                            <a:srgbClr val="0000FF"/>
                          </a:solidFill>
                          <a:effectLst/>
                          <a:latin typeface="#9Slide05 Brannboll Ny" panose="02000000000000000000" pitchFamily="2" charset="0"/>
                          <a:ea typeface="+mn-ea"/>
                          <a:cs typeface="+mn-cs"/>
                        </a:rPr>
                        <a:t> </a:t>
                      </a:r>
                      <a:r>
                        <a:rPr lang="en-US" sz="2800" kern="1200" dirty="0" err="1" smtClean="0">
                          <a:solidFill>
                            <a:srgbClr val="0000FF"/>
                          </a:solidFill>
                          <a:effectLst/>
                          <a:latin typeface="#9Slide05 Brannboll Ny" panose="02000000000000000000" pitchFamily="2" charset="0"/>
                          <a:ea typeface="+mn-ea"/>
                          <a:cs typeface="+mn-cs"/>
                        </a:rPr>
                        <a:t>yêu</a:t>
                      </a:r>
                      <a:r>
                        <a:rPr lang="en-US" sz="2800" kern="1200" dirty="0" smtClean="0">
                          <a:solidFill>
                            <a:srgbClr val="0000FF"/>
                          </a:solidFill>
                          <a:effectLst/>
                          <a:latin typeface="#9Slide05 Brannboll Ny" panose="02000000000000000000" pitchFamily="2" charset="0"/>
                          <a:ea typeface="+mn-ea"/>
                          <a:cs typeface="+mn-cs"/>
                        </a:rPr>
                        <a:t> </a:t>
                      </a:r>
                      <a:r>
                        <a:rPr lang="en-US" sz="2800" kern="1200" dirty="0" err="1" smtClean="0">
                          <a:solidFill>
                            <a:srgbClr val="0000FF"/>
                          </a:solidFill>
                          <a:effectLst/>
                          <a:latin typeface="#9Slide05 Brannboll Ny" panose="02000000000000000000" pitchFamily="2" charset="0"/>
                          <a:ea typeface="+mn-ea"/>
                          <a:cs typeface="+mn-cs"/>
                        </a:rPr>
                        <a:t>thương</a:t>
                      </a:r>
                      <a:r>
                        <a:rPr lang="en-US" sz="2800" kern="1200" dirty="0" smtClean="0">
                          <a:solidFill>
                            <a:srgbClr val="0000FF"/>
                          </a:solidFill>
                          <a:effectLst/>
                          <a:latin typeface="#9Slide05 Brannboll Ny" panose="02000000000000000000" pitchFamily="2" charset="0"/>
                          <a:ea typeface="+mn-ea"/>
                          <a:cs typeface="+mn-cs"/>
                        </a:rPr>
                        <a:t> con </a:t>
                      </a:r>
                      <a:r>
                        <a:rPr lang="en-US" sz="2800" kern="1200" dirty="0" err="1" smtClean="0">
                          <a:solidFill>
                            <a:srgbClr val="0000FF"/>
                          </a:solidFill>
                          <a:effectLst/>
                          <a:latin typeface="#9Slide05 Brannboll Ny" panose="02000000000000000000" pitchFamily="2" charset="0"/>
                          <a:ea typeface="+mn-ea"/>
                          <a:cs typeface="+mn-cs"/>
                        </a:rPr>
                        <a:t>người</a:t>
                      </a:r>
                      <a:r>
                        <a:rPr lang="en-US" sz="2800" kern="1200" dirty="0" smtClean="0">
                          <a:solidFill>
                            <a:srgbClr val="0000FF"/>
                          </a:solidFill>
                          <a:effectLst/>
                          <a:latin typeface="#9Slide05 Brannboll Ny" panose="02000000000000000000" pitchFamily="2" charset="0"/>
                          <a:ea typeface="+mn-ea"/>
                          <a:cs typeface="+mn-cs"/>
                        </a:rPr>
                        <a:t> </a:t>
                      </a:r>
                      <a:r>
                        <a:rPr lang="en-US" sz="2800" kern="1200" dirty="0" err="1" smtClean="0">
                          <a:solidFill>
                            <a:srgbClr val="0000FF"/>
                          </a:solidFill>
                          <a:effectLst/>
                          <a:latin typeface="#9Slide05 Brannboll Ny" panose="02000000000000000000" pitchFamily="2" charset="0"/>
                          <a:ea typeface="+mn-ea"/>
                          <a:cs typeface="+mn-cs"/>
                        </a:rPr>
                        <a:t>của</a:t>
                      </a:r>
                      <a:r>
                        <a:rPr lang="en-US" sz="2800" kern="1200" dirty="0" smtClean="0">
                          <a:solidFill>
                            <a:srgbClr val="0000FF"/>
                          </a:solidFill>
                          <a:effectLst/>
                          <a:latin typeface="#9Slide05 Brannboll Ny" panose="02000000000000000000" pitchFamily="2" charset="0"/>
                          <a:ea typeface="+mn-ea"/>
                          <a:cs typeface="+mn-cs"/>
                        </a:rPr>
                        <a:t> </a:t>
                      </a:r>
                      <a:r>
                        <a:rPr lang="en-US" sz="2800" kern="1200" dirty="0" err="1" smtClean="0">
                          <a:solidFill>
                            <a:srgbClr val="0000FF"/>
                          </a:solidFill>
                          <a:effectLst/>
                          <a:latin typeface="#9Slide05 Brannboll Ny" panose="02000000000000000000" pitchFamily="2" charset="0"/>
                          <a:ea typeface="+mn-ea"/>
                          <a:cs typeface="+mn-cs"/>
                        </a:rPr>
                        <a:t>các</a:t>
                      </a:r>
                      <a:r>
                        <a:rPr lang="en-US" sz="2800" kern="1200" dirty="0" smtClean="0">
                          <a:solidFill>
                            <a:srgbClr val="0000FF"/>
                          </a:solidFill>
                          <a:effectLst/>
                          <a:latin typeface="#9Slide05 Brannboll Ny" panose="02000000000000000000" pitchFamily="2" charset="0"/>
                          <a:ea typeface="+mn-ea"/>
                          <a:cs typeface="+mn-cs"/>
                        </a:rPr>
                        <a:t> </a:t>
                      </a:r>
                      <a:r>
                        <a:rPr lang="en-US" sz="2800" kern="1200" dirty="0" err="1" smtClean="0">
                          <a:solidFill>
                            <a:srgbClr val="0000FF"/>
                          </a:solidFill>
                          <a:effectLst/>
                          <a:latin typeface="#9Slide05 Brannboll Ny" panose="02000000000000000000" pitchFamily="2" charset="0"/>
                          <a:ea typeface="+mn-ea"/>
                          <a:cs typeface="+mn-cs"/>
                        </a:rPr>
                        <a:t>bạn</a:t>
                      </a:r>
                      <a:r>
                        <a:rPr lang="en-US" sz="2800" kern="1200" dirty="0" smtClean="0">
                          <a:solidFill>
                            <a:srgbClr val="0000FF"/>
                          </a:solidFill>
                          <a:effectLst/>
                          <a:latin typeface="#9Slide05 Brannboll Ny" panose="02000000000000000000" pitchFamily="2" charset="0"/>
                          <a:ea typeface="+mn-ea"/>
                          <a:cs typeface="+mn-cs"/>
                        </a:rPr>
                        <a:t> </a:t>
                      </a:r>
                      <a:r>
                        <a:rPr lang="en-US" sz="2800" kern="1200" dirty="0" err="1" smtClean="0">
                          <a:solidFill>
                            <a:srgbClr val="0000FF"/>
                          </a:solidFill>
                          <a:effectLst/>
                          <a:latin typeface="#9Slide05 Brannboll Ny" panose="02000000000000000000" pitchFamily="2" charset="0"/>
                          <a:ea typeface="+mn-ea"/>
                          <a:cs typeface="+mn-cs"/>
                        </a:rPr>
                        <a:t>trong</a:t>
                      </a:r>
                      <a:r>
                        <a:rPr lang="en-US" sz="2800" kern="1200" dirty="0" smtClean="0">
                          <a:solidFill>
                            <a:srgbClr val="0000FF"/>
                          </a:solidFill>
                          <a:effectLst/>
                          <a:latin typeface="#9Slide05 Brannboll Ny" panose="02000000000000000000" pitchFamily="2" charset="0"/>
                          <a:ea typeface="+mn-ea"/>
                          <a:cs typeface="+mn-cs"/>
                        </a:rPr>
                        <a:t> </a:t>
                      </a:r>
                      <a:r>
                        <a:rPr lang="en-US" sz="2800" kern="1200" dirty="0" err="1" smtClean="0">
                          <a:solidFill>
                            <a:srgbClr val="0000FF"/>
                          </a:solidFill>
                          <a:effectLst/>
                          <a:latin typeface="#9Slide05 Brannboll Ny" panose="02000000000000000000" pitchFamily="2" charset="0"/>
                          <a:ea typeface="+mn-ea"/>
                          <a:cs typeface="+mn-cs"/>
                        </a:rPr>
                        <a:t>lớp</a:t>
                      </a:r>
                      <a:r>
                        <a:rPr lang="en-US" sz="2800" kern="1200" dirty="0" smtClean="0">
                          <a:solidFill>
                            <a:srgbClr val="0000FF"/>
                          </a:solidFill>
                          <a:effectLst/>
                          <a:latin typeface="#9Slide05 Brannboll Ny" panose="02000000000000000000" pitchFamily="2" charset="0"/>
                          <a:ea typeface="+mn-ea"/>
                          <a:cs typeface="+mn-cs"/>
                        </a:rPr>
                        <a:t>, </a:t>
                      </a:r>
                      <a:r>
                        <a:rPr lang="en-US" sz="2800" kern="1200" dirty="0" err="1" smtClean="0">
                          <a:solidFill>
                            <a:srgbClr val="0000FF"/>
                          </a:solidFill>
                          <a:effectLst/>
                          <a:latin typeface="#9Slide05 Brannboll Ny" panose="02000000000000000000" pitchFamily="2" charset="0"/>
                          <a:ea typeface="+mn-ea"/>
                          <a:cs typeface="+mn-cs"/>
                        </a:rPr>
                        <a:t>trong</a:t>
                      </a:r>
                      <a:r>
                        <a:rPr lang="en-US" sz="2800" kern="1200" dirty="0" smtClean="0">
                          <a:solidFill>
                            <a:srgbClr val="0000FF"/>
                          </a:solidFill>
                          <a:effectLst/>
                          <a:latin typeface="#9Slide05 Brannboll Ny" panose="02000000000000000000" pitchFamily="2" charset="0"/>
                          <a:ea typeface="+mn-ea"/>
                          <a:cs typeface="+mn-cs"/>
                        </a:rPr>
                        <a:t> </a:t>
                      </a:r>
                      <a:r>
                        <a:rPr lang="en-US" sz="2800" kern="1200" dirty="0" err="1" smtClean="0">
                          <a:solidFill>
                            <a:srgbClr val="0000FF"/>
                          </a:solidFill>
                          <a:effectLst/>
                          <a:latin typeface="#9Slide05 Brannboll Ny" panose="02000000000000000000" pitchFamily="2" charset="0"/>
                          <a:ea typeface="+mn-ea"/>
                          <a:cs typeface="+mn-cs"/>
                        </a:rPr>
                        <a:t>trường</a:t>
                      </a:r>
                      <a:r>
                        <a:rPr lang="en-US" sz="2800" kern="1200" dirty="0" smtClean="0">
                          <a:solidFill>
                            <a:srgbClr val="0000FF"/>
                          </a:solidFill>
                          <a:effectLst/>
                          <a:latin typeface="#9Slide05 Brannboll Ny" panose="02000000000000000000" pitchFamily="2" charset="0"/>
                          <a:ea typeface="+mn-ea"/>
                          <a:cs typeface="+mn-cs"/>
                        </a:rPr>
                        <a:t> </a:t>
                      </a:r>
                      <a:r>
                        <a:rPr lang="en-US" sz="2800" kern="1200" dirty="0" err="1" smtClean="0">
                          <a:solidFill>
                            <a:srgbClr val="0000FF"/>
                          </a:solidFill>
                          <a:effectLst/>
                          <a:latin typeface="#9Slide05 Brannboll Ny" panose="02000000000000000000" pitchFamily="2" charset="0"/>
                          <a:ea typeface="+mn-ea"/>
                          <a:cs typeface="+mn-cs"/>
                        </a:rPr>
                        <a:t>em</a:t>
                      </a:r>
                      <a:r>
                        <a:rPr lang="en-US" sz="2800" kern="1200" dirty="0" smtClean="0">
                          <a:solidFill>
                            <a:srgbClr val="0000FF"/>
                          </a:solidFill>
                          <a:effectLst/>
                          <a:latin typeface="#9Slide05 Brannboll Ny" panose="02000000000000000000" pitchFamily="2" charset="0"/>
                          <a:ea typeface="+mn-ea"/>
                          <a:cs typeface="+mn-cs"/>
                        </a:rPr>
                        <a:t>. </a:t>
                      </a:r>
                      <a:r>
                        <a:rPr lang="en-US" sz="2800" kern="1200" dirty="0" err="1" smtClean="0">
                          <a:solidFill>
                            <a:srgbClr val="0000FF"/>
                          </a:solidFill>
                          <a:effectLst/>
                          <a:latin typeface="#9Slide05 Brannboll Ny" panose="02000000000000000000" pitchFamily="2" charset="0"/>
                          <a:ea typeface="+mn-ea"/>
                          <a:cs typeface="+mn-cs"/>
                        </a:rPr>
                        <a:t>Em</a:t>
                      </a:r>
                      <a:r>
                        <a:rPr lang="en-US" sz="2800" kern="1200" dirty="0" smtClean="0">
                          <a:solidFill>
                            <a:srgbClr val="0000FF"/>
                          </a:solidFill>
                          <a:effectLst/>
                          <a:latin typeface="#9Slide05 Brannboll Ny" panose="02000000000000000000" pitchFamily="2" charset="0"/>
                          <a:ea typeface="+mn-ea"/>
                          <a:cs typeface="+mn-cs"/>
                        </a:rPr>
                        <a:t> </a:t>
                      </a:r>
                      <a:r>
                        <a:rPr lang="en-US" sz="2800" kern="1200" dirty="0" err="1" smtClean="0">
                          <a:solidFill>
                            <a:srgbClr val="0000FF"/>
                          </a:solidFill>
                          <a:effectLst/>
                          <a:latin typeface="#9Slide05 Brannboll Ny" panose="02000000000000000000" pitchFamily="2" charset="0"/>
                          <a:ea typeface="+mn-ea"/>
                          <a:cs typeface="+mn-cs"/>
                        </a:rPr>
                        <a:t>học</a:t>
                      </a:r>
                      <a:r>
                        <a:rPr lang="en-US" sz="2800" kern="1200" dirty="0" smtClean="0">
                          <a:solidFill>
                            <a:srgbClr val="0000FF"/>
                          </a:solidFill>
                          <a:effectLst/>
                          <a:latin typeface="#9Slide05 Brannboll Ny" panose="02000000000000000000" pitchFamily="2" charset="0"/>
                          <a:ea typeface="+mn-ea"/>
                          <a:cs typeface="+mn-cs"/>
                        </a:rPr>
                        <a:t> </a:t>
                      </a:r>
                      <a:r>
                        <a:rPr lang="en-US" sz="2800" kern="1200" dirty="0" err="1" smtClean="0">
                          <a:solidFill>
                            <a:srgbClr val="0000FF"/>
                          </a:solidFill>
                          <a:effectLst/>
                          <a:latin typeface="#9Slide05 Brannboll Ny" panose="02000000000000000000" pitchFamily="2" charset="0"/>
                          <a:ea typeface="+mn-ea"/>
                          <a:cs typeface="+mn-cs"/>
                        </a:rPr>
                        <a:t>tập</a:t>
                      </a:r>
                      <a:r>
                        <a:rPr lang="en-US" sz="2800" kern="1200" dirty="0" smtClean="0">
                          <a:solidFill>
                            <a:srgbClr val="0000FF"/>
                          </a:solidFill>
                          <a:effectLst/>
                          <a:latin typeface="#9Slide05 Brannboll Ny" panose="02000000000000000000" pitchFamily="2" charset="0"/>
                          <a:ea typeface="+mn-ea"/>
                          <a:cs typeface="+mn-cs"/>
                        </a:rPr>
                        <a:t> </a:t>
                      </a:r>
                      <a:r>
                        <a:rPr lang="en-US" sz="2800" kern="1200" dirty="0" err="1" smtClean="0">
                          <a:solidFill>
                            <a:srgbClr val="0000FF"/>
                          </a:solidFill>
                          <a:effectLst/>
                          <a:latin typeface="#9Slide05 Brannboll Ny" panose="02000000000000000000" pitchFamily="2" charset="0"/>
                          <a:ea typeface="+mn-ea"/>
                          <a:cs typeface="+mn-cs"/>
                        </a:rPr>
                        <a:t>được</a:t>
                      </a:r>
                      <a:r>
                        <a:rPr lang="en-US" sz="2800" kern="1200" dirty="0" smtClean="0">
                          <a:solidFill>
                            <a:srgbClr val="0000FF"/>
                          </a:solidFill>
                          <a:effectLst/>
                          <a:latin typeface="#9Slide05 Brannboll Ny" panose="02000000000000000000" pitchFamily="2" charset="0"/>
                          <a:ea typeface="+mn-ea"/>
                          <a:cs typeface="+mn-cs"/>
                        </a:rPr>
                        <a:t> </a:t>
                      </a:r>
                      <a:r>
                        <a:rPr lang="en-US" sz="2800" kern="1200" dirty="0" err="1" smtClean="0">
                          <a:solidFill>
                            <a:srgbClr val="0000FF"/>
                          </a:solidFill>
                          <a:effectLst/>
                          <a:latin typeface="#9Slide05 Brannboll Ny" panose="02000000000000000000" pitchFamily="2" charset="0"/>
                          <a:ea typeface="+mn-ea"/>
                          <a:cs typeface="+mn-cs"/>
                        </a:rPr>
                        <a:t>điều</a:t>
                      </a:r>
                      <a:r>
                        <a:rPr lang="en-US" sz="2800" kern="1200" dirty="0" smtClean="0">
                          <a:solidFill>
                            <a:srgbClr val="0000FF"/>
                          </a:solidFill>
                          <a:effectLst/>
                          <a:latin typeface="#9Slide05 Brannboll Ny" panose="02000000000000000000" pitchFamily="2" charset="0"/>
                          <a:ea typeface="+mn-ea"/>
                          <a:cs typeface="+mn-cs"/>
                        </a:rPr>
                        <a:t> </a:t>
                      </a:r>
                      <a:r>
                        <a:rPr lang="en-US" sz="2800" kern="1200" dirty="0" err="1" smtClean="0">
                          <a:solidFill>
                            <a:srgbClr val="0000FF"/>
                          </a:solidFill>
                          <a:effectLst/>
                          <a:latin typeface="#9Slide05 Brannboll Ny" panose="02000000000000000000" pitchFamily="2" charset="0"/>
                          <a:ea typeface="+mn-ea"/>
                          <a:cs typeface="+mn-cs"/>
                        </a:rPr>
                        <a:t>gì</a:t>
                      </a:r>
                      <a:r>
                        <a:rPr lang="en-US" sz="2800" kern="1200" dirty="0" smtClean="0">
                          <a:solidFill>
                            <a:srgbClr val="0000FF"/>
                          </a:solidFill>
                          <a:effectLst/>
                          <a:latin typeface="#9Slide05 Brannboll Ny" panose="02000000000000000000" pitchFamily="2" charset="0"/>
                          <a:ea typeface="+mn-ea"/>
                          <a:cs typeface="+mn-cs"/>
                        </a:rPr>
                        <a:t> </a:t>
                      </a:r>
                      <a:r>
                        <a:rPr lang="en-US" sz="2800" kern="1200" dirty="0" err="1" smtClean="0">
                          <a:solidFill>
                            <a:srgbClr val="0000FF"/>
                          </a:solidFill>
                          <a:effectLst/>
                          <a:latin typeface="#9Slide05 Brannboll Ny" panose="02000000000000000000" pitchFamily="2" charset="0"/>
                          <a:ea typeface="+mn-ea"/>
                          <a:cs typeface="+mn-cs"/>
                        </a:rPr>
                        <a:t>từ</a:t>
                      </a:r>
                      <a:r>
                        <a:rPr lang="en-US" sz="2800" kern="1200" dirty="0" smtClean="0">
                          <a:solidFill>
                            <a:srgbClr val="0000FF"/>
                          </a:solidFill>
                          <a:effectLst/>
                          <a:latin typeface="#9Slide05 Brannboll Ny" panose="02000000000000000000" pitchFamily="2" charset="0"/>
                          <a:ea typeface="+mn-ea"/>
                          <a:cs typeface="+mn-cs"/>
                        </a:rPr>
                        <a:t> </a:t>
                      </a:r>
                      <a:r>
                        <a:rPr lang="en-US" sz="2800" kern="1200" dirty="0" err="1" smtClean="0">
                          <a:solidFill>
                            <a:srgbClr val="0000FF"/>
                          </a:solidFill>
                          <a:effectLst/>
                          <a:latin typeface="#9Slide05 Brannboll Ny" panose="02000000000000000000" pitchFamily="2" charset="0"/>
                          <a:ea typeface="+mn-ea"/>
                          <a:cs typeface="+mn-cs"/>
                        </a:rPr>
                        <a:t>các</a:t>
                      </a:r>
                      <a:r>
                        <a:rPr lang="en-US" sz="2800" kern="1200" dirty="0" smtClean="0">
                          <a:solidFill>
                            <a:srgbClr val="0000FF"/>
                          </a:solidFill>
                          <a:effectLst/>
                          <a:latin typeface="#9Slide05 Brannboll Ny" panose="02000000000000000000" pitchFamily="2" charset="0"/>
                          <a:ea typeface="+mn-ea"/>
                          <a:cs typeface="+mn-cs"/>
                        </a:rPr>
                        <a:t> </a:t>
                      </a:r>
                      <a:r>
                        <a:rPr lang="en-US" sz="2800" kern="1200" dirty="0" err="1" smtClean="0">
                          <a:solidFill>
                            <a:srgbClr val="0000FF"/>
                          </a:solidFill>
                          <a:effectLst/>
                          <a:latin typeface="#9Slide05 Brannboll Ny" panose="02000000000000000000" pitchFamily="2" charset="0"/>
                          <a:ea typeface="+mn-ea"/>
                          <a:cs typeface="+mn-cs"/>
                        </a:rPr>
                        <a:t>hành</a:t>
                      </a:r>
                      <a:r>
                        <a:rPr lang="en-US" sz="2800" kern="1200" dirty="0" smtClean="0">
                          <a:solidFill>
                            <a:srgbClr val="0000FF"/>
                          </a:solidFill>
                          <a:effectLst/>
                          <a:latin typeface="#9Slide05 Brannboll Ny" panose="02000000000000000000" pitchFamily="2" charset="0"/>
                          <a:ea typeface="+mn-ea"/>
                          <a:cs typeface="+mn-cs"/>
                        </a:rPr>
                        <a:t> </a:t>
                      </a:r>
                      <a:r>
                        <a:rPr lang="en-US" sz="2800" kern="1200" dirty="0" err="1" smtClean="0">
                          <a:solidFill>
                            <a:srgbClr val="0000FF"/>
                          </a:solidFill>
                          <a:effectLst/>
                          <a:latin typeface="#9Slide05 Brannboll Ny" panose="02000000000000000000" pitchFamily="2" charset="0"/>
                          <a:ea typeface="+mn-ea"/>
                          <a:cs typeface="+mn-cs"/>
                        </a:rPr>
                        <a:t>động</a:t>
                      </a:r>
                      <a:r>
                        <a:rPr lang="en-US" sz="2800" kern="1200" dirty="0" smtClean="0">
                          <a:solidFill>
                            <a:srgbClr val="0000FF"/>
                          </a:solidFill>
                          <a:effectLst/>
                          <a:latin typeface="#9Slide05 Brannboll Ny" panose="02000000000000000000" pitchFamily="2" charset="0"/>
                          <a:ea typeface="+mn-ea"/>
                          <a:cs typeface="+mn-cs"/>
                        </a:rPr>
                        <a:t> </a:t>
                      </a:r>
                      <a:r>
                        <a:rPr lang="en-US" sz="2800" kern="1200" dirty="0" err="1" smtClean="0">
                          <a:solidFill>
                            <a:srgbClr val="0000FF"/>
                          </a:solidFill>
                          <a:effectLst/>
                          <a:latin typeface="#9Slide05 Brannboll Ny" panose="02000000000000000000" pitchFamily="2" charset="0"/>
                          <a:ea typeface="+mn-ea"/>
                          <a:cs typeface="+mn-cs"/>
                        </a:rPr>
                        <a:t>đó</a:t>
                      </a:r>
                      <a:r>
                        <a:rPr lang="en-US" sz="2800" kern="1200" dirty="0" smtClean="0">
                          <a:solidFill>
                            <a:srgbClr val="0000FF"/>
                          </a:solidFill>
                          <a:effectLst/>
                          <a:latin typeface="#9Slide05 Brannboll Ny" panose="02000000000000000000" pitchFamily="2" charset="0"/>
                          <a:ea typeface="+mn-ea"/>
                          <a:cs typeface="+mn-cs"/>
                        </a:rPr>
                        <a:t>?</a:t>
                      </a:r>
                      <a:endParaRPr lang="en-US" sz="2800" kern="1200" dirty="0">
                        <a:solidFill>
                          <a:srgbClr val="0000FF"/>
                        </a:solidFill>
                        <a:effectLst/>
                        <a:latin typeface="#9Slide05 Brannboll Ny" panose="02000000000000000000" pitchFamily="2" charset="0"/>
                        <a:ea typeface="+mn-ea"/>
                        <a:cs typeface="+mn-cs"/>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r>
            </a:tbl>
          </a:graphicData>
        </a:graphic>
      </p:graphicFrame>
      <p:pic>
        <p:nvPicPr>
          <p:cNvPr id="21" name="Picture 2" descr="Một số kĩ thuật dạy học tích cực ở tiểu học | Top Tài Liệu"/>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79926" y="4721879"/>
            <a:ext cx="4800874" cy="2022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6277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416574" y="242596"/>
            <a:ext cx="6830008" cy="6708710"/>
          </a:xfrm>
          <a:prstGeom prst="rect">
            <a:avLst/>
          </a:prstGeom>
        </p:spPr>
      </p:pic>
      <p:sp>
        <p:nvSpPr>
          <p:cNvPr id="5" name="Text Box 33"/>
          <p:cNvSpPr txBox="1">
            <a:spLocks noChangeArrowheads="1"/>
          </p:cNvSpPr>
          <p:nvPr/>
        </p:nvSpPr>
        <p:spPr bwMode="auto">
          <a:xfrm>
            <a:off x="1339993" y="8246"/>
            <a:ext cx="9548831" cy="1323439"/>
          </a:xfrm>
          <a:prstGeom prst="rect">
            <a:avLst/>
          </a:prstGeom>
          <a:solidFill>
            <a:srgbClr val="FFFF00"/>
          </a:solidFill>
          <a:ln w="9525">
            <a:solidFill>
              <a:srgbClr val="FF33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FontTx/>
              <a:buNone/>
            </a:pPr>
            <a:r>
              <a:rPr lang="en-US" altLang="en-US" sz="4000" b="1" dirty="0" err="1" smtClean="0">
                <a:solidFill>
                  <a:srgbClr val="FF00FF"/>
                </a:solidFill>
                <a:latin typeface="#9Slide05 Kathya" panose="02000000000000000000" pitchFamily="2" charset="0"/>
              </a:rPr>
              <a:t>Trong</a:t>
            </a:r>
            <a:r>
              <a:rPr lang="en-US" altLang="en-US" sz="4000" b="1" dirty="0" smtClean="0">
                <a:solidFill>
                  <a:srgbClr val="FF00FF"/>
                </a:solidFill>
                <a:latin typeface="#9Slide05 Kathya" panose="02000000000000000000" pitchFamily="2" charset="0"/>
              </a:rPr>
              <a:t> </a:t>
            </a:r>
            <a:r>
              <a:rPr lang="en-US" altLang="en-US" sz="4000" b="1" dirty="0" err="1" smtClean="0">
                <a:solidFill>
                  <a:srgbClr val="FF00FF"/>
                </a:solidFill>
                <a:latin typeface="#9Slide05 Kathya" panose="02000000000000000000" pitchFamily="2" charset="0"/>
              </a:rPr>
              <a:t>những</a:t>
            </a:r>
            <a:r>
              <a:rPr lang="en-US" altLang="en-US" sz="4000" b="1" dirty="0" smtClean="0">
                <a:solidFill>
                  <a:srgbClr val="FF00FF"/>
                </a:solidFill>
                <a:latin typeface="#9Slide05 Kathya" panose="02000000000000000000" pitchFamily="2" charset="0"/>
              </a:rPr>
              <a:t> </a:t>
            </a:r>
            <a:r>
              <a:rPr lang="en-US" altLang="en-US" sz="4000" b="1" dirty="0" err="1" smtClean="0">
                <a:solidFill>
                  <a:srgbClr val="FF00FF"/>
                </a:solidFill>
                <a:latin typeface="#9Slide05 Kathya" panose="02000000000000000000" pitchFamily="2" charset="0"/>
              </a:rPr>
              <a:t>việc</a:t>
            </a:r>
            <a:r>
              <a:rPr lang="en-US" altLang="en-US" sz="4000" b="1" dirty="0" smtClean="0">
                <a:solidFill>
                  <a:srgbClr val="FF00FF"/>
                </a:solidFill>
                <a:latin typeface="#9Slide05 Kathya" panose="02000000000000000000" pitchFamily="2" charset="0"/>
              </a:rPr>
              <a:t> </a:t>
            </a:r>
            <a:r>
              <a:rPr lang="en-US" altLang="en-US" sz="4000" b="1" dirty="0" err="1" smtClean="0">
                <a:solidFill>
                  <a:srgbClr val="FF00FF"/>
                </a:solidFill>
                <a:latin typeface="#9Slide05 Kathya" panose="02000000000000000000" pitchFamily="2" charset="0"/>
              </a:rPr>
              <a:t>làm</a:t>
            </a:r>
            <a:r>
              <a:rPr lang="en-US" altLang="en-US" sz="4000" b="1" dirty="0" smtClean="0">
                <a:solidFill>
                  <a:srgbClr val="FF00FF"/>
                </a:solidFill>
                <a:latin typeface="#9Slide05 Kathya" panose="02000000000000000000" pitchFamily="2" charset="0"/>
              </a:rPr>
              <a:t> </a:t>
            </a:r>
            <a:r>
              <a:rPr lang="en-US" altLang="en-US" sz="4000" b="1" dirty="0" err="1" smtClean="0">
                <a:solidFill>
                  <a:srgbClr val="FF00FF"/>
                </a:solidFill>
                <a:latin typeface="#9Slide05 Kathya" panose="02000000000000000000" pitchFamily="2" charset="0"/>
              </a:rPr>
              <a:t>sau</a:t>
            </a:r>
            <a:r>
              <a:rPr lang="en-US" altLang="en-US" sz="4000" b="1" dirty="0" smtClean="0">
                <a:solidFill>
                  <a:srgbClr val="FF00FF"/>
                </a:solidFill>
                <a:latin typeface="#9Slide05 Kathya" panose="02000000000000000000" pitchFamily="2" charset="0"/>
              </a:rPr>
              <a:t>, </a:t>
            </a:r>
            <a:r>
              <a:rPr lang="en-US" altLang="en-US" sz="4000" b="1" dirty="0" err="1" smtClean="0">
                <a:solidFill>
                  <a:srgbClr val="FF00FF"/>
                </a:solidFill>
                <a:latin typeface="#9Slide05 Kathya" panose="02000000000000000000" pitchFamily="2" charset="0"/>
              </a:rPr>
              <a:t>việc</a:t>
            </a:r>
            <a:r>
              <a:rPr lang="en-US" altLang="en-US" sz="4000" b="1" dirty="0" smtClean="0">
                <a:solidFill>
                  <a:srgbClr val="FF00FF"/>
                </a:solidFill>
                <a:latin typeface="#9Slide05 Kathya" panose="02000000000000000000" pitchFamily="2" charset="0"/>
              </a:rPr>
              <a:t> </a:t>
            </a:r>
            <a:r>
              <a:rPr lang="en-US" altLang="en-US" sz="4000" b="1" dirty="0" err="1" smtClean="0">
                <a:solidFill>
                  <a:srgbClr val="FF00FF"/>
                </a:solidFill>
                <a:latin typeface="#9Slide05 Kathya" panose="02000000000000000000" pitchFamily="2" charset="0"/>
              </a:rPr>
              <a:t>nào</a:t>
            </a:r>
            <a:r>
              <a:rPr lang="en-US" altLang="en-US" sz="4000" b="1" dirty="0" smtClean="0">
                <a:solidFill>
                  <a:srgbClr val="FF00FF"/>
                </a:solidFill>
                <a:latin typeface="#9Slide05 Kathya" panose="02000000000000000000" pitchFamily="2" charset="0"/>
              </a:rPr>
              <a:t> </a:t>
            </a:r>
            <a:r>
              <a:rPr lang="en-US" altLang="en-US" sz="4000" b="1" dirty="0" err="1" smtClean="0">
                <a:solidFill>
                  <a:srgbClr val="FF00FF"/>
                </a:solidFill>
                <a:latin typeface="#9Slide05 Kathya" panose="02000000000000000000" pitchFamily="2" charset="0"/>
              </a:rPr>
              <a:t>nên</a:t>
            </a:r>
            <a:r>
              <a:rPr lang="en-US" altLang="en-US" sz="4000" b="1" dirty="0" smtClean="0">
                <a:solidFill>
                  <a:srgbClr val="FF00FF"/>
                </a:solidFill>
                <a:latin typeface="#9Slide05 Kathya" panose="02000000000000000000" pitchFamily="2" charset="0"/>
              </a:rPr>
              <a:t> </a:t>
            </a:r>
            <a:r>
              <a:rPr lang="en-US" altLang="en-US" sz="4000" b="1" dirty="0" err="1" smtClean="0">
                <a:solidFill>
                  <a:srgbClr val="FF00FF"/>
                </a:solidFill>
                <a:latin typeface="#9Slide05 Kathya" panose="02000000000000000000" pitchFamily="2" charset="0"/>
              </a:rPr>
              <a:t>làm</a:t>
            </a:r>
            <a:r>
              <a:rPr lang="en-US" altLang="en-US" sz="4000" b="1" dirty="0" smtClean="0">
                <a:solidFill>
                  <a:srgbClr val="FF00FF"/>
                </a:solidFill>
                <a:latin typeface="#9Slide05 Kathya" panose="02000000000000000000" pitchFamily="2" charset="0"/>
              </a:rPr>
              <a:t>, </a:t>
            </a:r>
            <a:r>
              <a:rPr lang="en-US" altLang="en-US" sz="4000" b="1" dirty="0" err="1" smtClean="0">
                <a:solidFill>
                  <a:srgbClr val="FF00FF"/>
                </a:solidFill>
                <a:latin typeface="#9Slide05 Kathya" panose="02000000000000000000" pitchFamily="2" charset="0"/>
              </a:rPr>
              <a:t>việc</a:t>
            </a:r>
            <a:r>
              <a:rPr lang="en-US" altLang="en-US" sz="4000" b="1" dirty="0" smtClean="0">
                <a:solidFill>
                  <a:srgbClr val="FF00FF"/>
                </a:solidFill>
                <a:latin typeface="#9Slide05 Kathya" panose="02000000000000000000" pitchFamily="2" charset="0"/>
              </a:rPr>
              <a:t> </a:t>
            </a:r>
            <a:r>
              <a:rPr lang="en-US" altLang="en-US" sz="4000" b="1" dirty="0" err="1" smtClean="0">
                <a:solidFill>
                  <a:srgbClr val="FF00FF"/>
                </a:solidFill>
                <a:latin typeface="#9Slide05 Kathya" panose="02000000000000000000" pitchFamily="2" charset="0"/>
              </a:rPr>
              <a:t>nào</a:t>
            </a:r>
            <a:r>
              <a:rPr lang="en-US" altLang="en-US" sz="4000" b="1" dirty="0" smtClean="0">
                <a:solidFill>
                  <a:srgbClr val="FF00FF"/>
                </a:solidFill>
                <a:latin typeface="#9Slide05 Kathya" panose="02000000000000000000" pitchFamily="2" charset="0"/>
              </a:rPr>
              <a:t> </a:t>
            </a:r>
            <a:r>
              <a:rPr lang="en-US" altLang="en-US" sz="4000" b="1" dirty="0" err="1" smtClean="0">
                <a:solidFill>
                  <a:srgbClr val="FF00FF"/>
                </a:solidFill>
                <a:latin typeface="#9Slide05 Kathya" panose="02000000000000000000" pitchFamily="2" charset="0"/>
              </a:rPr>
              <a:t>không</a:t>
            </a:r>
            <a:r>
              <a:rPr lang="en-US" altLang="en-US" sz="4000" b="1" dirty="0" smtClean="0">
                <a:solidFill>
                  <a:srgbClr val="FF00FF"/>
                </a:solidFill>
                <a:latin typeface="#9Slide05 Kathya" panose="02000000000000000000" pitchFamily="2" charset="0"/>
              </a:rPr>
              <a:t> </a:t>
            </a:r>
            <a:r>
              <a:rPr lang="en-US" altLang="en-US" sz="4000" b="1" dirty="0" err="1" smtClean="0">
                <a:solidFill>
                  <a:srgbClr val="FF00FF"/>
                </a:solidFill>
                <a:latin typeface="#9Slide05 Kathya" panose="02000000000000000000" pitchFamily="2" charset="0"/>
              </a:rPr>
              <a:t>nên</a:t>
            </a:r>
            <a:r>
              <a:rPr lang="en-US" altLang="en-US" sz="4000" b="1" dirty="0" smtClean="0">
                <a:solidFill>
                  <a:srgbClr val="FF00FF"/>
                </a:solidFill>
                <a:latin typeface="#9Slide05 Kathya" panose="02000000000000000000" pitchFamily="2" charset="0"/>
              </a:rPr>
              <a:t> </a:t>
            </a:r>
            <a:r>
              <a:rPr lang="en-US" altLang="en-US" sz="4000" b="1" dirty="0" err="1" smtClean="0">
                <a:solidFill>
                  <a:srgbClr val="FF00FF"/>
                </a:solidFill>
                <a:latin typeface="#9Slide05 Kathya" panose="02000000000000000000" pitchFamily="2" charset="0"/>
              </a:rPr>
              <a:t>làm</a:t>
            </a:r>
            <a:r>
              <a:rPr lang="en-US" altLang="en-US" sz="4000" b="1" dirty="0" smtClean="0">
                <a:solidFill>
                  <a:srgbClr val="FF00FF"/>
                </a:solidFill>
                <a:latin typeface="#9Slide05 Kathya" panose="02000000000000000000" pitchFamily="2" charset="0"/>
              </a:rPr>
              <a:t>? </a:t>
            </a:r>
            <a:r>
              <a:rPr lang="en-US" altLang="en-US" sz="4000" b="1" dirty="0" err="1" smtClean="0">
                <a:solidFill>
                  <a:srgbClr val="FF00FF"/>
                </a:solidFill>
                <a:latin typeface="#9Slide05 Kathya" panose="02000000000000000000" pitchFamily="2" charset="0"/>
              </a:rPr>
              <a:t>Vì</a:t>
            </a:r>
            <a:r>
              <a:rPr lang="en-US" altLang="en-US" sz="4000" b="1" dirty="0" smtClean="0">
                <a:solidFill>
                  <a:srgbClr val="FF00FF"/>
                </a:solidFill>
                <a:latin typeface="#9Slide05 Kathya" panose="02000000000000000000" pitchFamily="2" charset="0"/>
              </a:rPr>
              <a:t> </a:t>
            </a:r>
            <a:r>
              <a:rPr lang="en-US" altLang="en-US" sz="4000" b="1" dirty="0" err="1" smtClean="0">
                <a:solidFill>
                  <a:srgbClr val="FF00FF"/>
                </a:solidFill>
                <a:latin typeface="#9Slide05 Kathya" panose="02000000000000000000" pitchFamily="2" charset="0"/>
              </a:rPr>
              <a:t>sao</a:t>
            </a:r>
            <a:r>
              <a:rPr lang="en-US" altLang="en-US" sz="4000" b="1" dirty="0" smtClean="0">
                <a:solidFill>
                  <a:srgbClr val="FF00FF"/>
                </a:solidFill>
                <a:latin typeface="#9Slide05 Kathya" panose="02000000000000000000" pitchFamily="2" charset="0"/>
              </a:rPr>
              <a:t>?</a:t>
            </a:r>
            <a:endParaRPr lang="en-US" altLang="en-US" sz="4000" b="1" dirty="0">
              <a:solidFill>
                <a:srgbClr val="FF00FF"/>
              </a:solidFill>
              <a:latin typeface="#9Slide05 Kathya" panose="02000000000000000000" pitchFamily="2" charset="0"/>
            </a:endParaRPr>
          </a:p>
        </p:txBody>
      </p:sp>
      <p:pic>
        <p:nvPicPr>
          <p:cNvPr id="9" name="图片 1"/>
          <p:cNvPicPr>
            <a:picLocks noChangeAspect="1"/>
          </p:cNvPicPr>
          <p:nvPr/>
        </p:nvPicPr>
        <p:blipFill rotWithShape="1">
          <a:blip r:embed="rId3" cstate="print">
            <a:extLst>
              <a:ext uri="{28A0092B-C50C-407E-A947-70E740481C1C}">
                <a14:useLocalDpi xmlns:a14="http://schemas.microsoft.com/office/drawing/2010/main" val="0"/>
              </a:ext>
            </a:extLst>
          </a:blip>
          <a:srcRect l="32760" r="8347"/>
          <a:stretch>
            <a:fillRect/>
          </a:stretch>
        </p:blipFill>
        <p:spPr>
          <a:xfrm flipH="1">
            <a:off x="0" y="138592"/>
            <a:ext cx="1440259" cy="2112622"/>
          </a:xfrm>
          <a:prstGeom prst="rect">
            <a:avLst/>
          </a:prstGeom>
        </p:spPr>
      </p:pic>
      <p:pic>
        <p:nvPicPr>
          <p:cNvPr id="10" name="Shape 1"/>
          <p:cNvPicPr/>
          <p:nvPr/>
        </p:nvPicPr>
        <p:blipFill>
          <a:blip r:embed="rId4"/>
          <a:stretch/>
        </p:blipFill>
        <p:spPr>
          <a:xfrm>
            <a:off x="11033760" y="0"/>
            <a:ext cx="1158240" cy="1048385"/>
          </a:xfrm>
          <a:prstGeom prst="rect">
            <a:avLst/>
          </a:prstGeom>
          <a:noFill/>
          <a:ln>
            <a:noFill/>
          </a:ln>
        </p:spPr>
      </p:pic>
      <p:sp>
        <p:nvSpPr>
          <p:cNvPr id="11" name="Rectangle 10"/>
          <p:cNvSpPr/>
          <p:nvPr/>
        </p:nvSpPr>
        <p:spPr>
          <a:xfrm>
            <a:off x="450979" y="2315809"/>
            <a:ext cx="5203372" cy="4044056"/>
          </a:xfrm>
          <a:prstGeom prst="rect">
            <a:avLst/>
          </a:prstGeom>
        </p:spPr>
        <p:txBody>
          <a:bodyPr wrap="square">
            <a:spAutoFit/>
          </a:bodyPr>
          <a:lstStyle/>
          <a:p>
            <a:pPr>
              <a:lnSpc>
                <a:spcPct val="107000"/>
              </a:lnSpc>
            </a:pPr>
            <a:r>
              <a:rPr lang="en-US" sz="2400" dirty="0">
                <a:latin typeface="SVN-Vanilla Daisy Pro" panose="00000500000000000000" pitchFamily="2" charset="0"/>
                <a:ea typeface="Calibri" panose="020F0502020204030204" pitchFamily="34" charset="0"/>
                <a:cs typeface="Times New Roman" panose="02020603050405020304" pitchFamily="18" charset="0"/>
              </a:rPr>
              <a:t>A.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Quyên</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góp</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ủng</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hộ</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đồng</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bào</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lũ</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lụt</a:t>
            </a:r>
            <a:r>
              <a:rPr lang="en-US" sz="2400" dirty="0">
                <a:latin typeface="SVN-Vanilla Daisy Pro" panose="00000500000000000000" pitchFamily="2" charset="0"/>
                <a:ea typeface="Calibri" panose="020F0502020204030204" pitchFamily="34" charset="0"/>
                <a:cs typeface="Times New Roman" panose="02020603050405020304" pitchFamily="18" charset="0"/>
              </a:rPr>
              <a:t>.</a:t>
            </a:r>
          </a:p>
          <a:p>
            <a:pPr>
              <a:lnSpc>
                <a:spcPct val="107000"/>
              </a:lnSpc>
            </a:pPr>
            <a:r>
              <a:rPr lang="en-US" sz="2400" dirty="0">
                <a:latin typeface="SVN-Vanilla Daisy Pro" panose="00000500000000000000" pitchFamily="2" charset="0"/>
                <a:ea typeface="Calibri" panose="020F0502020204030204" pitchFamily="34" charset="0"/>
                <a:cs typeface="Times New Roman" panose="02020603050405020304" pitchFamily="18" charset="0"/>
              </a:rPr>
              <a:t>B.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Giúp</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đỡ</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bà</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cơn</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nông</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dân</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tiêu</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thụ</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nông</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sản</a:t>
            </a:r>
            <a:r>
              <a:rPr lang="en-US" sz="2400" dirty="0">
                <a:latin typeface="SVN-Vanilla Daisy Pro" panose="00000500000000000000" pitchFamily="2" charset="0"/>
                <a:ea typeface="Calibri" panose="020F0502020204030204" pitchFamily="34" charset="0"/>
                <a:cs typeface="Times New Roman" panose="02020603050405020304" pitchFamily="18" charset="0"/>
              </a:rPr>
              <a:t>.</a:t>
            </a:r>
          </a:p>
          <a:p>
            <a:pPr>
              <a:lnSpc>
                <a:spcPct val="107000"/>
              </a:lnSpc>
            </a:pPr>
            <a:r>
              <a:rPr lang="en-US" sz="2400" dirty="0">
                <a:latin typeface="SVN-Vanilla Daisy Pro" panose="00000500000000000000" pitchFamily="2" charset="0"/>
                <a:ea typeface="Calibri" panose="020F0502020204030204" pitchFamily="34" charset="0"/>
                <a:cs typeface="Times New Roman" panose="02020603050405020304" pitchFamily="18" charset="0"/>
              </a:rPr>
              <a:t>C.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Không</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chơi</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với</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những</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bạn</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cùng</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lớp</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có</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hoàn</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cảnh</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khó</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khăn</a:t>
            </a:r>
            <a:r>
              <a:rPr lang="en-US" sz="2400" dirty="0">
                <a:latin typeface="SVN-Vanilla Daisy Pro" panose="00000500000000000000" pitchFamily="2" charset="0"/>
                <a:ea typeface="Calibri" panose="020F0502020204030204" pitchFamily="34" charset="0"/>
                <a:cs typeface="Times New Roman" panose="02020603050405020304" pitchFamily="18" charset="0"/>
              </a:rPr>
              <a:t>.</a:t>
            </a:r>
          </a:p>
          <a:p>
            <a:pPr>
              <a:lnSpc>
                <a:spcPct val="107000"/>
              </a:lnSpc>
            </a:pPr>
            <a:r>
              <a:rPr lang="en-US" sz="2400" dirty="0">
                <a:latin typeface="SVN-Vanilla Daisy Pro" panose="00000500000000000000" pitchFamily="2" charset="0"/>
                <a:ea typeface="Calibri" panose="020F0502020204030204" pitchFamily="34" charset="0"/>
                <a:cs typeface="Times New Roman" panose="02020603050405020304" pitchFamily="18" charset="0"/>
              </a:rPr>
              <a:t>D.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Không</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đưa</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chất</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độc</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hại</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vào</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thực</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phẩm</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đề</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kinh</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doanh</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buôn</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bán</a:t>
            </a:r>
            <a:r>
              <a:rPr lang="en-US" sz="2400" dirty="0">
                <a:latin typeface="SVN-Vanilla Daisy Pro" panose="00000500000000000000" pitchFamily="2" charset="0"/>
                <a:ea typeface="Calibri" panose="020F0502020204030204" pitchFamily="34" charset="0"/>
                <a:cs typeface="Times New Roman" panose="02020603050405020304" pitchFamily="18" charset="0"/>
              </a:rPr>
              <a:t>,..</a:t>
            </a:r>
          </a:p>
          <a:p>
            <a:pPr>
              <a:lnSpc>
                <a:spcPct val="107000"/>
              </a:lnSpc>
            </a:pPr>
            <a:r>
              <a:rPr lang="en-US" sz="2400" dirty="0">
                <a:latin typeface="SVN-Vanilla Daisy Pro" panose="00000500000000000000" pitchFamily="2" charset="0"/>
                <a:ea typeface="Calibri" panose="020F0502020204030204" pitchFamily="34" charset="0"/>
                <a:cs typeface="Times New Roman" panose="02020603050405020304" pitchFamily="18" charset="0"/>
              </a:rPr>
              <a:t>E.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Chăm</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sóc</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các</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thành</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viên</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trong</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gia</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đình</a:t>
            </a:r>
            <a:r>
              <a:rPr lang="en-US" sz="2400" dirty="0">
                <a:latin typeface="SVN-Vanilla Daisy Pro" panose="00000500000000000000" pitchFamily="2" charset="0"/>
                <a:ea typeface="Calibri" panose="020F0502020204030204" pitchFamily="34" charset="0"/>
                <a:cs typeface="Times New Roman" panose="02020603050405020304" pitchFamily="18" charset="0"/>
              </a:rPr>
              <a:t>.</a:t>
            </a:r>
          </a:p>
          <a:p>
            <a:pPr>
              <a:lnSpc>
                <a:spcPct val="107000"/>
              </a:lnSpc>
            </a:pPr>
            <a:r>
              <a:rPr lang="en-US" sz="2400" dirty="0">
                <a:latin typeface="SVN-Vanilla Daisy Pro" panose="00000500000000000000" pitchFamily="2" charset="0"/>
                <a:ea typeface="Calibri" panose="020F0502020204030204" pitchFamily="34" charset="0"/>
                <a:cs typeface="Times New Roman" panose="02020603050405020304" pitchFamily="18" charset="0"/>
              </a:rPr>
              <a:t>G.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Nâng</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giá</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một</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số</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hàng</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hoá</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khi</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xảy</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ra</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dịch</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bệnh</a:t>
            </a:r>
            <a:r>
              <a:rPr lang="en-US" sz="2400" dirty="0">
                <a:latin typeface="SVN-Vanilla Daisy Pro" panose="00000500000000000000" pitchFamily="2" charset="0"/>
                <a:ea typeface="Calibri" panose="020F0502020204030204" pitchFamily="34" charset="0"/>
                <a:cs typeface="Times New Roman" panose="02020603050405020304" pitchFamily="18" charset="0"/>
              </a:rPr>
              <a:t>.</a:t>
            </a:r>
            <a:endParaRPr lang="en-US" sz="2400" dirty="0">
              <a:effectLst/>
              <a:latin typeface="SVN-Vanilla Daisy Pro" panose="00000500000000000000" pitchFamily="2" charset="0"/>
              <a:ea typeface="Calibri" panose="020F0502020204030204" pitchFamily="34" charset="0"/>
              <a:cs typeface="Times New Roman" panose="02020603050405020304" pitchFamily="18" charset="0"/>
            </a:endParaRPr>
          </a:p>
        </p:txBody>
      </p:sp>
      <p:sp>
        <p:nvSpPr>
          <p:cNvPr id="13" name="Rectangle 12"/>
          <p:cNvSpPr/>
          <p:nvPr/>
        </p:nvSpPr>
        <p:spPr>
          <a:xfrm>
            <a:off x="6485902" y="1423766"/>
            <a:ext cx="5231364" cy="2858539"/>
          </a:xfrm>
          <a:prstGeom prst="rect">
            <a:avLst/>
          </a:prstGeom>
          <a:solidFill>
            <a:schemeClr val="accent4">
              <a:lumMod val="20000"/>
              <a:lumOff val="80000"/>
            </a:schemeClr>
          </a:solidFill>
          <a:ln w="38100">
            <a:solidFill>
              <a:schemeClr val="accent6">
                <a:lumMod val="40000"/>
                <a:lumOff val="60000"/>
              </a:schemeClr>
            </a:solidFill>
          </a:ln>
        </p:spPr>
        <p:txBody>
          <a:bodyPr wrap="square">
            <a:spAutoFit/>
          </a:bodyPr>
          <a:lstStyle/>
          <a:p>
            <a:pPr lvl="0">
              <a:lnSpc>
                <a:spcPct val="107000"/>
              </a:lnSpc>
            </a:pPr>
            <a:r>
              <a:rPr lang="en-US" sz="2400" dirty="0" smtClean="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smtClean="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Những</a:t>
            </a:r>
            <a:r>
              <a:rPr lang="en-US" sz="2400" dirty="0" smtClean="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smtClean="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việc</a:t>
            </a:r>
            <a:r>
              <a:rPr lang="en-US" sz="2400" dirty="0" smtClean="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smtClean="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nên</a:t>
            </a:r>
            <a:r>
              <a:rPr lang="en-US" sz="2400" dirty="0" smtClean="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smtClean="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làm</a:t>
            </a:r>
            <a:endParaRPr lang="en-US" sz="2400" dirty="0" smtClean="0">
              <a:solidFill>
                <a:prstClr val="black"/>
              </a:solidFill>
              <a:latin typeface="SVN-Vanilla Daisy Pro" panose="00000500000000000000" pitchFamily="2" charset="0"/>
              <a:ea typeface="Calibri" panose="020F0502020204030204" pitchFamily="34" charset="0"/>
              <a:cs typeface="Times New Roman" panose="02020603050405020304" pitchFamily="18" charset="0"/>
            </a:endParaRPr>
          </a:p>
          <a:p>
            <a:pPr lvl="0">
              <a:lnSpc>
                <a:spcPct val="107000"/>
              </a:lnSpc>
            </a:pPr>
            <a:r>
              <a:rPr lang="en-US" sz="2400" dirty="0" smtClean="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A</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Quyên</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góp</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ủng</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hộ</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đồng</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bào</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lũ</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lụt</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a:t>
            </a:r>
          </a:p>
          <a:p>
            <a:pPr lvl="0">
              <a:lnSpc>
                <a:spcPct val="107000"/>
              </a:lnSpc>
            </a:pP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B.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Giúp</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đỡ</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bà</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cơn</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nông</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dân</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tiêu</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thụ</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nông</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sản</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a:t>
            </a:r>
          </a:p>
          <a:p>
            <a:pPr lvl="0">
              <a:lnSpc>
                <a:spcPct val="107000"/>
              </a:lnSpc>
            </a:pPr>
            <a:r>
              <a:rPr lang="en-US" sz="2400" dirty="0" smtClean="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D</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Không</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đưa</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chất</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độc</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hại</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vào</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thực</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phẩm</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đề</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kinh</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doanh</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buôn</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bán</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a:t>
            </a:r>
          </a:p>
          <a:p>
            <a:pPr lvl="0">
              <a:lnSpc>
                <a:spcPct val="107000"/>
              </a:lnSpc>
            </a:pP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E.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Chăm</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sóc</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các</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thành</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viên</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trong</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gia</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đình</a:t>
            </a:r>
            <a:r>
              <a:rPr lang="en-US" sz="2400" dirty="0" smtClean="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a:t>
            </a:r>
            <a:endPar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endParaRPr>
          </a:p>
        </p:txBody>
      </p:sp>
      <p:sp>
        <p:nvSpPr>
          <p:cNvPr id="14" name="Rectangle 13"/>
          <p:cNvSpPr/>
          <p:nvPr/>
        </p:nvSpPr>
        <p:spPr>
          <a:xfrm>
            <a:off x="6541692" y="4533781"/>
            <a:ext cx="5231364" cy="2068195"/>
          </a:xfrm>
          <a:prstGeom prst="rect">
            <a:avLst/>
          </a:prstGeom>
          <a:solidFill>
            <a:schemeClr val="accent2">
              <a:lumMod val="20000"/>
              <a:lumOff val="80000"/>
            </a:schemeClr>
          </a:solidFill>
          <a:ln w="38100">
            <a:solidFill>
              <a:schemeClr val="accent1">
                <a:lumMod val="40000"/>
                <a:lumOff val="60000"/>
              </a:schemeClr>
            </a:solidFill>
          </a:ln>
        </p:spPr>
        <p:txBody>
          <a:bodyPr wrap="square">
            <a:spAutoFit/>
          </a:bodyPr>
          <a:lstStyle/>
          <a:p>
            <a:pPr lvl="0">
              <a:lnSpc>
                <a:spcPct val="107000"/>
              </a:lnSpc>
            </a:pPr>
            <a:r>
              <a:rPr lang="en-US" sz="2400" dirty="0" smtClean="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smtClean="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Những</a:t>
            </a:r>
            <a:r>
              <a:rPr lang="en-US" sz="2400" dirty="0" smtClean="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việc</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smtClean="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không</a:t>
            </a:r>
            <a:r>
              <a:rPr lang="en-US" sz="2400" dirty="0" smtClean="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smtClean="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nên</a:t>
            </a:r>
            <a:r>
              <a:rPr lang="en-US" sz="2400" dirty="0" smtClean="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làm</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endParaRPr lang="en-US" sz="2400" dirty="0" smtClean="0">
              <a:solidFill>
                <a:prstClr val="black"/>
              </a:solidFill>
              <a:latin typeface="SVN-Vanilla Daisy Pro" panose="00000500000000000000" pitchFamily="2" charset="0"/>
              <a:ea typeface="Calibri" panose="020F0502020204030204" pitchFamily="34" charset="0"/>
              <a:cs typeface="Times New Roman" panose="02020603050405020304" pitchFamily="18" charset="0"/>
            </a:endParaRPr>
          </a:p>
          <a:p>
            <a:pPr lvl="0">
              <a:lnSpc>
                <a:spcPct val="107000"/>
              </a:lnSpc>
            </a:pPr>
            <a:r>
              <a:rPr lang="en-US" sz="2400" dirty="0" smtClean="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Không</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chơi</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với</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những</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bạn</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cùng</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lớp</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có</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hoàn</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cảnh</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khó</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khăn</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a:t>
            </a:r>
          </a:p>
          <a:p>
            <a:pPr lvl="0">
              <a:lnSpc>
                <a:spcPct val="107000"/>
              </a:lnSpc>
            </a:pPr>
            <a:r>
              <a:rPr lang="en-US" sz="2400" dirty="0" smtClean="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G</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Nâng</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giá</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một</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số</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hàng</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hoá</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khi</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xảy</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ra</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dịch</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bệnh</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569865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164;p9"/>
          <p:cNvPicPr preferRelativeResize="0"/>
          <p:nvPr/>
        </p:nvPicPr>
        <p:blipFill rotWithShape="1">
          <a:blip r:embed="rId2">
            <a:alphaModFix/>
          </a:blip>
          <a:srcRect l="15285" t="10430" r="46645" b="11190"/>
          <a:stretch/>
        </p:blipFill>
        <p:spPr>
          <a:xfrm>
            <a:off x="-620728" y="819187"/>
            <a:ext cx="6425567" cy="3274917"/>
          </a:xfrm>
          <a:prstGeom prst="rect">
            <a:avLst/>
          </a:prstGeom>
          <a:noFill/>
          <a:ln>
            <a:noFill/>
          </a:ln>
        </p:spPr>
      </p:pic>
      <p:pic>
        <p:nvPicPr>
          <p:cNvPr id="12" name="Picture 11"/>
          <p:cNvPicPr>
            <a:picLocks noChangeAspect="1"/>
          </p:cNvPicPr>
          <p:nvPr/>
        </p:nvPicPr>
        <p:blipFill>
          <a:blip r:embed="rId3"/>
          <a:stretch>
            <a:fillRect/>
          </a:stretch>
        </p:blipFill>
        <p:spPr>
          <a:xfrm>
            <a:off x="1011876" y="297683"/>
            <a:ext cx="2584200" cy="1344792"/>
          </a:xfrm>
          <a:prstGeom prst="ellipse">
            <a:avLst/>
          </a:prstGeom>
          <a:ln>
            <a:noFill/>
          </a:ln>
          <a:effectLst>
            <a:softEdge rad="112500"/>
          </a:effectLst>
        </p:spPr>
      </p:pic>
      <p:pic>
        <p:nvPicPr>
          <p:cNvPr id="13" name="Google Shape;155;p8"/>
          <p:cNvPicPr preferRelativeResize="0"/>
          <p:nvPr/>
        </p:nvPicPr>
        <p:blipFill rotWithShape="1">
          <a:blip r:embed="rId4">
            <a:alphaModFix/>
          </a:blip>
          <a:srcRect/>
          <a:stretch/>
        </p:blipFill>
        <p:spPr>
          <a:xfrm>
            <a:off x="4027725" y="2827682"/>
            <a:ext cx="1872954" cy="1437033"/>
          </a:xfrm>
          <a:prstGeom prst="rect">
            <a:avLst/>
          </a:prstGeom>
          <a:noFill/>
          <a:ln>
            <a:noFill/>
          </a:ln>
        </p:spPr>
      </p:pic>
      <p:pic>
        <p:nvPicPr>
          <p:cNvPr id="16" name="图片 6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3992" y="-287912"/>
            <a:ext cx="385859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7"/>
          <p:cNvSpPr txBox="1">
            <a:spLocks noChangeArrowheads="1"/>
          </p:cNvSpPr>
          <p:nvPr/>
        </p:nvSpPr>
        <p:spPr bwMode="auto">
          <a:xfrm>
            <a:off x="3718159" y="145990"/>
            <a:ext cx="4152790"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smtClean="0">
                <a:solidFill>
                  <a:srgbClr val="0070C0"/>
                </a:solidFill>
                <a:latin typeface="Times New Roman" panose="02020603050405020304" pitchFamily="18" charset="0"/>
                <a:cs typeface="Times New Roman" panose="02020603050405020304" pitchFamily="18" charset="0"/>
              </a:rPr>
              <a:t>BÀI TẬP NHÓM</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178264799"/>
              </p:ext>
            </p:extLst>
          </p:nvPr>
        </p:nvGraphicFramePr>
        <p:xfrm>
          <a:off x="658707" y="1376592"/>
          <a:ext cx="4400656" cy="2133600"/>
        </p:xfrm>
        <a:graphic>
          <a:graphicData uri="http://schemas.openxmlformats.org/drawingml/2006/table">
            <a:tbl>
              <a:tblPr>
                <a:tableStyleId>{5C22544A-7EE6-4342-B048-85BDC9FD1C3A}</a:tableStyleId>
              </a:tblPr>
              <a:tblGrid>
                <a:gridCol w="4400656"/>
              </a:tblGrid>
              <a:tr h="990600">
                <a:tc>
                  <a:txBody>
                    <a:bodyPr/>
                    <a:lstStyle/>
                    <a:p>
                      <a:r>
                        <a:rPr lang="en-US" sz="1800" kern="1200" dirty="0" smtClean="0">
                          <a:solidFill>
                            <a:schemeClr val="dk1"/>
                          </a:solidFill>
                          <a:effectLst/>
                          <a:latin typeface="+mn-lt"/>
                          <a:ea typeface="+mn-ea"/>
                          <a:cs typeface="+mn-cs"/>
                        </a:rPr>
                        <a:t>2</a:t>
                      </a:r>
                      <a:r>
                        <a:rPr lang="en-US" sz="2800" kern="1200" dirty="0" smtClean="0">
                          <a:solidFill>
                            <a:srgbClr val="0000FF"/>
                          </a:solidFill>
                          <a:effectLst/>
                          <a:latin typeface="#9Slide05 Brannboll Ny" panose="02000000000000000000" pitchFamily="2" charset="0"/>
                          <a:ea typeface="+mn-ea"/>
                          <a:cs typeface="+mn-cs"/>
                        </a:rPr>
                        <a:t>. </a:t>
                      </a:r>
                      <a:r>
                        <a:rPr lang="en-US" sz="2800" kern="1200" dirty="0" err="1" smtClean="0">
                          <a:solidFill>
                            <a:srgbClr val="0000FF"/>
                          </a:solidFill>
                          <a:effectLst/>
                          <a:latin typeface="#9Slide05 Brannboll Ny" panose="02000000000000000000" pitchFamily="2" charset="0"/>
                          <a:ea typeface="+mn-ea"/>
                          <a:cs typeface="+mn-cs"/>
                        </a:rPr>
                        <a:t>Hãy</a:t>
                      </a:r>
                      <a:r>
                        <a:rPr lang="en-US" sz="2800" kern="1200" dirty="0" smtClean="0">
                          <a:solidFill>
                            <a:srgbClr val="0000FF"/>
                          </a:solidFill>
                          <a:effectLst/>
                          <a:latin typeface="#9Slide05 Brannboll Ny" panose="02000000000000000000" pitchFamily="2" charset="0"/>
                          <a:ea typeface="+mn-ea"/>
                          <a:cs typeface="+mn-cs"/>
                        </a:rPr>
                        <a:t> </a:t>
                      </a:r>
                      <a:r>
                        <a:rPr lang="en-US" sz="2800" kern="1200" dirty="0" err="1" smtClean="0">
                          <a:solidFill>
                            <a:srgbClr val="0000FF"/>
                          </a:solidFill>
                          <a:effectLst/>
                          <a:latin typeface="#9Slide05 Brannboll Ny" panose="02000000000000000000" pitchFamily="2" charset="0"/>
                          <a:ea typeface="+mn-ea"/>
                          <a:cs typeface="+mn-cs"/>
                        </a:rPr>
                        <a:t>kể</a:t>
                      </a:r>
                      <a:r>
                        <a:rPr lang="en-US" sz="2800" kern="1200" dirty="0" smtClean="0">
                          <a:solidFill>
                            <a:srgbClr val="0000FF"/>
                          </a:solidFill>
                          <a:effectLst/>
                          <a:latin typeface="#9Slide05 Brannboll Ny" panose="02000000000000000000" pitchFamily="2" charset="0"/>
                          <a:ea typeface="+mn-ea"/>
                          <a:cs typeface="+mn-cs"/>
                        </a:rPr>
                        <a:t> </a:t>
                      </a:r>
                      <a:r>
                        <a:rPr lang="en-US" sz="2800" kern="1200" dirty="0" err="1" smtClean="0">
                          <a:solidFill>
                            <a:srgbClr val="0000FF"/>
                          </a:solidFill>
                          <a:effectLst/>
                          <a:latin typeface="#9Slide05 Brannboll Ny" panose="02000000000000000000" pitchFamily="2" charset="0"/>
                          <a:ea typeface="+mn-ea"/>
                          <a:cs typeface="+mn-cs"/>
                        </a:rPr>
                        <a:t>lại</a:t>
                      </a:r>
                      <a:r>
                        <a:rPr lang="en-US" sz="2800" kern="1200" dirty="0" smtClean="0">
                          <a:solidFill>
                            <a:srgbClr val="0000FF"/>
                          </a:solidFill>
                          <a:effectLst/>
                          <a:latin typeface="#9Slide05 Brannboll Ny" panose="02000000000000000000" pitchFamily="2" charset="0"/>
                          <a:ea typeface="+mn-ea"/>
                          <a:cs typeface="+mn-cs"/>
                        </a:rPr>
                        <a:t> </a:t>
                      </a:r>
                      <a:r>
                        <a:rPr lang="en-US" sz="2800" kern="1200" dirty="0" err="1" smtClean="0">
                          <a:solidFill>
                            <a:srgbClr val="0000FF"/>
                          </a:solidFill>
                          <a:effectLst/>
                          <a:latin typeface="#9Slide05 Brannboll Ny" panose="02000000000000000000" pitchFamily="2" charset="0"/>
                          <a:ea typeface="+mn-ea"/>
                          <a:cs typeface="+mn-cs"/>
                        </a:rPr>
                        <a:t>những</a:t>
                      </a:r>
                      <a:r>
                        <a:rPr lang="en-US" sz="2800" kern="1200" dirty="0" smtClean="0">
                          <a:solidFill>
                            <a:srgbClr val="0000FF"/>
                          </a:solidFill>
                          <a:effectLst/>
                          <a:latin typeface="#9Slide05 Brannboll Ny" panose="02000000000000000000" pitchFamily="2" charset="0"/>
                          <a:ea typeface="+mn-ea"/>
                          <a:cs typeface="+mn-cs"/>
                        </a:rPr>
                        <a:t> </a:t>
                      </a:r>
                      <a:r>
                        <a:rPr lang="en-US" sz="2800" kern="1200" dirty="0" err="1" smtClean="0">
                          <a:solidFill>
                            <a:srgbClr val="0000FF"/>
                          </a:solidFill>
                          <a:effectLst/>
                          <a:latin typeface="#9Slide05 Brannboll Ny" panose="02000000000000000000" pitchFamily="2" charset="0"/>
                          <a:ea typeface="+mn-ea"/>
                          <a:cs typeface="+mn-cs"/>
                        </a:rPr>
                        <a:t>hành</a:t>
                      </a:r>
                      <a:r>
                        <a:rPr lang="en-US" sz="2800" kern="1200" dirty="0" smtClean="0">
                          <a:solidFill>
                            <a:srgbClr val="0000FF"/>
                          </a:solidFill>
                          <a:effectLst/>
                          <a:latin typeface="#9Slide05 Brannboll Ny" panose="02000000000000000000" pitchFamily="2" charset="0"/>
                          <a:ea typeface="+mn-ea"/>
                          <a:cs typeface="+mn-cs"/>
                        </a:rPr>
                        <a:t> </a:t>
                      </a:r>
                      <a:r>
                        <a:rPr lang="en-US" sz="2800" kern="1200" dirty="0" err="1" smtClean="0">
                          <a:solidFill>
                            <a:srgbClr val="0000FF"/>
                          </a:solidFill>
                          <a:effectLst/>
                          <a:latin typeface="#9Slide05 Brannboll Ny" panose="02000000000000000000" pitchFamily="2" charset="0"/>
                          <a:ea typeface="+mn-ea"/>
                          <a:cs typeface="+mn-cs"/>
                        </a:rPr>
                        <a:t>động</a:t>
                      </a:r>
                      <a:r>
                        <a:rPr lang="en-US" sz="2800" kern="1200" dirty="0" smtClean="0">
                          <a:solidFill>
                            <a:srgbClr val="0000FF"/>
                          </a:solidFill>
                          <a:effectLst/>
                          <a:latin typeface="#9Slide05 Brannboll Ny" panose="02000000000000000000" pitchFamily="2" charset="0"/>
                          <a:ea typeface="+mn-ea"/>
                          <a:cs typeface="+mn-cs"/>
                        </a:rPr>
                        <a:t> </a:t>
                      </a:r>
                      <a:r>
                        <a:rPr lang="en-US" sz="2800" kern="1200" dirty="0" err="1" smtClean="0">
                          <a:solidFill>
                            <a:srgbClr val="0000FF"/>
                          </a:solidFill>
                          <a:effectLst/>
                          <a:latin typeface="#9Slide05 Brannboll Ny" panose="02000000000000000000" pitchFamily="2" charset="0"/>
                          <a:ea typeface="+mn-ea"/>
                          <a:cs typeface="+mn-cs"/>
                        </a:rPr>
                        <a:t>thể</a:t>
                      </a:r>
                      <a:r>
                        <a:rPr lang="en-US" sz="2800" kern="1200" dirty="0" smtClean="0">
                          <a:solidFill>
                            <a:srgbClr val="0000FF"/>
                          </a:solidFill>
                          <a:effectLst/>
                          <a:latin typeface="#9Slide05 Brannboll Ny" panose="02000000000000000000" pitchFamily="2" charset="0"/>
                          <a:ea typeface="+mn-ea"/>
                          <a:cs typeface="+mn-cs"/>
                        </a:rPr>
                        <a:t> </a:t>
                      </a:r>
                      <a:r>
                        <a:rPr lang="en-US" sz="2800" kern="1200" dirty="0" err="1" smtClean="0">
                          <a:solidFill>
                            <a:srgbClr val="0000FF"/>
                          </a:solidFill>
                          <a:effectLst/>
                          <a:latin typeface="#9Slide05 Brannboll Ny" panose="02000000000000000000" pitchFamily="2" charset="0"/>
                          <a:ea typeface="+mn-ea"/>
                          <a:cs typeface="+mn-cs"/>
                        </a:rPr>
                        <a:t>hiện</a:t>
                      </a:r>
                      <a:r>
                        <a:rPr lang="en-US" sz="2800" kern="1200" dirty="0" smtClean="0">
                          <a:solidFill>
                            <a:srgbClr val="0000FF"/>
                          </a:solidFill>
                          <a:effectLst/>
                          <a:latin typeface="#9Slide05 Brannboll Ny" panose="02000000000000000000" pitchFamily="2" charset="0"/>
                          <a:ea typeface="+mn-ea"/>
                          <a:cs typeface="+mn-cs"/>
                        </a:rPr>
                        <a:t> </a:t>
                      </a:r>
                      <a:r>
                        <a:rPr lang="en-US" sz="2800" kern="1200" dirty="0" err="1" smtClean="0">
                          <a:solidFill>
                            <a:srgbClr val="0000FF"/>
                          </a:solidFill>
                          <a:effectLst/>
                          <a:latin typeface="#9Slide05 Brannboll Ny" panose="02000000000000000000" pitchFamily="2" charset="0"/>
                          <a:ea typeface="+mn-ea"/>
                          <a:cs typeface="+mn-cs"/>
                        </a:rPr>
                        <a:t>tình</a:t>
                      </a:r>
                      <a:r>
                        <a:rPr lang="en-US" sz="2800" kern="1200" dirty="0" smtClean="0">
                          <a:solidFill>
                            <a:srgbClr val="0000FF"/>
                          </a:solidFill>
                          <a:effectLst/>
                          <a:latin typeface="#9Slide05 Brannboll Ny" panose="02000000000000000000" pitchFamily="2" charset="0"/>
                          <a:ea typeface="+mn-ea"/>
                          <a:cs typeface="+mn-cs"/>
                        </a:rPr>
                        <a:t> </a:t>
                      </a:r>
                      <a:r>
                        <a:rPr lang="en-US" sz="2800" kern="1200" dirty="0" err="1" smtClean="0">
                          <a:solidFill>
                            <a:srgbClr val="0000FF"/>
                          </a:solidFill>
                          <a:effectLst/>
                          <a:latin typeface="#9Slide05 Brannboll Ny" panose="02000000000000000000" pitchFamily="2" charset="0"/>
                          <a:ea typeface="+mn-ea"/>
                          <a:cs typeface="+mn-cs"/>
                        </a:rPr>
                        <a:t>yêu</a:t>
                      </a:r>
                      <a:r>
                        <a:rPr lang="en-US" sz="2800" kern="1200" dirty="0" smtClean="0">
                          <a:solidFill>
                            <a:srgbClr val="0000FF"/>
                          </a:solidFill>
                          <a:effectLst/>
                          <a:latin typeface="#9Slide05 Brannboll Ny" panose="02000000000000000000" pitchFamily="2" charset="0"/>
                          <a:ea typeface="+mn-ea"/>
                          <a:cs typeface="+mn-cs"/>
                        </a:rPr>
                        <a:t> </a:t>
                      </a:r>
                      <a:r>
                        <a:rPr lang="en-US" sz="2800" kern="1200" dirty="0" err="1" smtClean="0">
                          <a:solidFill>
                            <a:srgbClr val="0000FF"/>
                          </a:solidFill>
                          <a:effectLst/>
                          <a:latin typeface="#9Slide05 Brannboll Ny" panose="02000000000000000000" pitchFamily="2" charset="0"/>
                          <a:ea typeface="+mn-ea"/>
                          <a:cs typeface="+mn-cs"/>
                        </a:rPr>
                        <a:t>thương</a:t>
                      </a:r>
                      <a:r>
                        <a:rPr lang="en-US" sz="2800" kern="1200" dirty="0" smtClean="0">
                          <a:solidFill>
                            <a:srgbClr val="0000FF"/>
                          </a:solidFill>
                          <a:effectLst/>
                          <a:latin typeface="#9Slide05 Brannboll Ny" panose="02000000000000000000" pitchFamily="2" charset="0"/>
                          <a:ea typeface="+mn-ea"/>
                          <a:cs typeface="+mn-cs"/>
                        </a:rPr>
                        <a:t> con </a:t>
                      </a:r>
                      <a:r>
                        <a:rPr lang="en-US" sz="2800" kern="1200" dirty="0" err="1" smtClean="0">
                          <a:solidFill>
                            <a:srgbClr val="0000FF"/>
                          </a:solidFill>
                          <a:effectLst/>
                          <a:latin typeface="#9Slide05 Brannboll Ny" panose="02000000000000000000" pitchFamily="2" charset="0"/>
                          <a:ea typeface="+mn-ea"/>
                          <a:cs typeface="+mn-cs"/>
                        </a:rPr>
                        <a:t>người</a:t>
                      </a:r>
                      <a:r>
                        <a:rPr lang="en-US" sz="2800" kern="1200" dirty="0" smtClean="0">
                          <a:solidFill>
                            <a:srgbClr val="0000FF"/>
                          </a:solidFill>
                          <a:effectLst/>
                          <a:latin typeface="#9Slide05 Brannboll Ny" panose="02000000000000000000" pitchFamily="2" charset="0"/>
                          <a:ea typeface="+mn-ea"/>
                          <a:cs typeface="+mn-cs"/>
                        </a:rPr>
                        <a:t> </a:t>
                      </a:r>
                      <a:r>
                        <a:rPr lang="en-US" sz="2800" kern="1200" dirty="0" err="1" smtClean="0">
                          <a:solidFill>
                            <a:srgbClr val="0000FF"/>
                          </a:solidFill>
                          <a:effectLst/>
                          <a:latin typeface="#9Slide05 Brannboll Ny" panose="02000000000000000000" pitchFamily="2" charset="0"/>
                          <a:ea typeface="+mn-ea"/>
                          <a:cs typeface="+mn-cs"/>
                        </a:rPr>
                        <a:t>của</a:t>
                      </a:r>
                      <a:r>
                        <a:rPr lang="en-US" sz="2800" kern="1200" dirty="0" smtClean="0">
                          <a:solidFill>
                            <a:srgbClr val="0000FF"/>
                          </a:solidFill>
                          <a:effectLst/>
                          <a:latin typeface="#9Slide05 Brannboll Ny" panose="02000000000000000000" pitchFamily="2" charset="0"/>
                          <a:ea typeface="+mn-ea"/>
                          <a:cs typeface="+mn-cs"/>
                        </a:rPr>
                        <a:t> </a:t>
                      </a:r>
                      <a:r>
                        <a:rPr lang="en-US" sz="2800" kern="1200" dirty="0" err="1" smtClean="0">
                          <a:solidFill>
                            <a:srgbClr val="0000FF"/>
                          </a:solidFill>
                          <a:effectLst/>
                          <a:latin typeface="#9Slide05 Brannboll Ny" panose="02000000000000000000" pitchFamily="2" charset="0"/>
                          <a:ea typeface="+mn-ea"/>
                          <a:cs typeface="+mn-cs"/>
                        </a:rPr>
                        <a:t>các</a:t>
                      </a:r>
                      <a:r>
                        <a:rPr lang="en-US" sz="2800" kern="1200" dirty="0" smtClean="0">
                          <a:solidFill>
                            <a:srgbClr val="0000FF"/>
                          </a:solidFill>
                          <a:effectLst/>
                          <a:latin typeface="#9Slide05 Brannboll Ny" panose="02000000000000000000" pitchFamily="2" charset="0"/>
                          <a:ea typeface="+mn-ea"/>
                          <a:cs typeface="+mn-cs"/>
                        </a:rPr>
                        <a:t> </a:t>
                      </a:r>
                      <a:r>
                        <a:rPr lang="en-US" sz="2800" kern="1200" dirty="0" err="1" smtClean="0">
                          <a:solidFill>
                            <a:srgbClr val="0000FF"/>
                          </a:solidFill>
                          <a:effectLst/>
                          <a:latin typeface="#9Slide05 Brannboll Ny" panose="02000000000000000000" pitchFamily="2" charset="0"/>
                          <a:ea typeface="+mn-ea"/>
                          <a:cs typeface="+mn-cs"/>
                        </a:rPr>
                        <a:t>bạn</a:t>
                      </a:r>
                      <a:r>
                        <a:rPr lang="en-US" sz="2800" kern="1200" dirty="0" smtClean="0">
                          <a:solidFill>
                            <a:srgbClr val="0000FF"/>
                          </a:solidFill>
                          <a:effectLst/>
                          <a:latin typeface="#9Slide05 Brannboll Ny" panose="02000000000000000000" pitchFamily="2" charset="0"/>
                          <a:ea typeface="+mn-ea"/>
                          <a:cs typeface="+mn-cs"/>
                        </a:rPr>
                        <a:t> </a:t>
                      </a:r>
                      <a:r>
                        <a:rPr lang="en-US" sz="2800" kern="1200" dirty="0" err="1" smtClean="0">
                          <a:solidFill>
                            <a:srgbClr val="0000FF"/>
                          </a:solidFill>
                          <a:effectLst/>
                          <a:latin typeface="#9Slide05 Brannboll Ny" panose="02000000000000000000" pitchFamily="2" charset="0"/>
                          <a:ea typeface="+mn-ea"/>
                          <a:cs typeface="+mn-cs"/>
                        </a:rPr>
                        <a:t>trong</a:t>
                      </a:r>
                      <a:r>
                        <a:rPr lang="en-US" sz="2800" kern="1200" dirty="0" smtClean="0">
                          <a:solidFill>
                            <a:srgbClr val="0000FF"/>
                          </a:solidFill>
                          <a:effectLst/>
                          <a:latin typeface="#9Slide05 Brannboll Ny" panose="02000000000000000000" pitchFamily="2" charset="0"/>
                          <a:ea typeface="+mn-ea"/>
                          <a:cs typeface="+mn-cs"/>
                        </a:rPr>
                        <a:t> </a:t>
                      </a:r>
                      <a:r>
                        <a:rPr lang="en-US" sz="2800" kern="1200" dirty="0" err="1" smtClean="0">
                          <a:solidFill>
                            <a:srgbClr val="0000FF"/>
                          </a:solidFill>
                          <a:effectLst/>
                          <a:latin typeface="#9Slide05 Brannboll Ny" panose="02000000000000000000" pitchFamily="2" charset="0"/>
                          <a:ea typeface="+mn-ea"/>
                          <a:cs typeface="+mn-cs"/>
                        </a:rPr>
                        <a:t>lớp</a:t>
                      </a:r>
                      <a:r>
                        <a:rPr lang="en-US" sz="2800" kern="1200" dirty="0" smtClean="0">
                          <a:solidFill>
                            <a:srgbClr val="0000FF"/>
                          </a:solidFill>
                          <a:effectLst/>
                          <a:latin typeface="#9Slide05 Brannboll Ny" panose="02000000000000000000" pitchFamily="2" charset="0"/>
                          <a:ea typeface="+mn-ea"/>
                          <a:cs typeface="+mn-cs"/>
                        </a:rPr>
                        <a:t>, </a:t>
                      </a:r>
                      <a:r>
                        <a:rPr lang="en-US" sz="2800" kern="1200" dirty="0" err="1" smtClean="0">
                          <a:solidFill>
                            <a:srgbClr val="0000FF"/>
                          </a:solidFill>
                          <a:effectLst/>
                          <a:latin typeface="#9Slide05 Brannboll Ny" panose="02000000000000000000" pitchFamily="2" charset="0"/>
                          <a:ea typeface="+mn-ea"/>
                          <a:cs typeface="+mn-cs"/>
                        </a:rPr>
                        <a:t>trong</a:t>
                      </a:r>
                      <a:r>
                        <a:rPr lang="en-US" sz="2800" kern="1200" dirty="0" smtClean="0">
                          <a:solidFill>
                            <a:srgbClr val="0000FF"/>
                          </a:solidFill>
                          <a:effectLst/>
                          <a:latin typeface="#9Slide05 Brannboll Ny" panose="02000000000000000000" pitchFamily="2" charset="0"/>
                          <a:ea typeface="+mn-ea"/>
                          <a:cs typeface="+mn-cs"/>
                        </a:rPr>
                        <a:t> </a:t>
                      </a:r>
                      <a:r>
                        <a:rPr lang="en-US" sz="2800" kern="1200" dirty="0" err="1" smtClean="0">
                          <a:solidFill>
                            <a:srgbClr val="0000FF"/>
                          </a:solidFill>
                          <a:effectLst/>
                          <a:latin typeface="#9Slide05 Brannboll Ny" panose="02000000000000000000" pitchFamily="2" charset="0"/>
                          <a:ea typeface="+mn-ea"/>
                          <a:cs typeface="+mn-cs"/>
                        </a:rPr>
                        <a:t>trường</a:t>
                      </a:r>
                      <a:r>
                        <a:rPr lang="en-US" sz="2800" kern="1200" dirty="0" smtClean="0">
                          <a:solidFill>
                            <a:srgbClr val="0000FF"/>
                          </a:solidFill>
                          <a:effectLst/>
                          <a:latin typeface="#9Slide05 Brannboll Ny" panose="02000000000000000000" pitchFamily="2" charset="0"/>
                          <a:ea typeface="+mn-ea"/>
                          <a:cs typeface="+mn-cs"/>
                        </a:rPr>
                        <a:t> </a:t>
                      </a:r>
                      <a:r>
                        <a:rPr lang="en-US" sz="2800" kern="1200" dirty="0" err="1" smtClean="0">
                          <a:solidFill>
                            <a:srgbClr val="0000FF"/>
                          </a:solidFill>
                          <a:effectLst/>
                          <a:latin typeface="#9Slide05 Brannboll Ny" panose="02000000000000000000" pitchFamily="2" charset="0"/>
                          <a:ea typeface="+mn-ea"/>
                          <a:cs typeface="+mn-cs"/>
                        </a:rPr>
                        <a:t>em</a:t>
                      </a:r>
                      <a:r>
                        <a:rPr lang="en-US" sz="2800" kern="1200" dirty="0" smtClean="0">
                          <a:solidFill>
                            <a:srgbClr val="0000FF"/>
                          </a:solidFill>
                          <a:effectLst/>
                          <a:latin typeface="#9Slide05 Brannboll Ny" panose="02000000000000000000" pitchFamily="2" charset="0"/>
                          <a:ea typeface="+mn-ea"/>
                          <a:cs typeface="+mn-cs"/>
                        </a:rPr>
                        <a:t>. </a:t>
                      </a:r>
                      <a:r>
                        <a:rPr lang="en-US" sz="2800" kern="1200" dirty="0" err="1" smtClean="0">
                          <a:solidFill>
                            <a:srgbClr val="0000FF"/>
                          </a:solidFill>
                          <a:effectLst/>
                          <a:latin typeface="#9Slide05 Brannboll Ny" panose="02000000000000000000" pitchFamily="2" charset="0"/>
                          <a:ea typeface="+mn-ea"/>
                          <a:cs typeface="+mn-cs"/>
                        </a:rPr>
                        <a:t>Em</a:t>
                      </a:r>
                      <a:r>
                        <a:rPr lang="en-US" sz="2800" kern="1200" dirty="0" smtClean="0">
                          <a:solidFill>
                            <a:srgbClr val="0000FF"/>
                          </a:solidFill>
                          <a:effectLst/>
                          <a:latin typeface="#9Slide05 Brannboll Ny" panose="02000000000000000000" pitchFamily="2" charset="0"/>
                          <a:ea typeface="+mn-ea"/>
                          <a:cs typeface="+mn-cs"/>
                        </a:rPr>
                        <a:t> </a:t>
                      </a:r>
                      <a:r>
                        <a:rPr lang="en-US" sz="2800" kern="1200" dirty="0" err="1" smtClean="0">
                          <a:solidFill>
                            <a:srgbClr val="0000FF"/>
                          </a:solidFill>
                          <a:effectLst/>
                          <a:latin typeface="#9Slide05 Brannboll Ny" panose="02000000000000000000" pitchFamily="2" charset="0"/>
                          <a:ea typeface="+mn-ea"/>
                          <a:cs typeface="+mn-cs"/>
                        </a:rPr>
                        <a:t>học</a:t>
                      </a:r>
                      <a:r>
                        <a:rPr lang="en-US" sz="2800" kern="1200" dirty="0" smtClean="0">
                          <a:solidFill>
                            <a:srgbClr val="0000FF"/>
                          </a:solidFill>
                          <a:effectLst/>
                          <a:latin typeface="#9Slide05 Brannboll Ny" panose="02000000000000000000" pitchFamily="2" charset="0"/>
                          <a:ea typeface="+mn-ea"/>
                          <a:cs typeface="+mn-cs"/>
                        </a:rPr>
                        <a:t> </a:t>
                      </a:r>
                      <a:r>
                        <a:rPr lang="en-US" sz="2800" kern="1200" dirty="0" err="1" smtClean="0">
                          <a:solidFill>
                            <a:srgbClr val="0000FF"/>
                          </a:solidFill>
                          <a:effectLst/>
                          <a:latin typeface="#9Slide05 Brannboll Ny" panose="02000000000000000000" pitchFamily="2" charset="0"/>
                          <a:ea typeface="+mn-ea"/>
                          <a:cs typeface="+mn-cs"/>
                        </a:rPr>
                        <a:t>tập</a:t>
                      </a:r>
                      <a:r>
                        <a:rPr lang="en-US" sz="2800" kern="1200" dirty="0" smtClean="0">
                          <a:solidFill>
                            <a:srgbClr val="0000FF"/>
                          </a:solidFill>
                          <a:effectLst/>
                          <a:latin typeface="#9Slide05 Brannboll Ny" panose="02000000000000000000" pitchFamily="2" charset="0"/>
                          <a:ea typeface="+mn-ea"/>
                          <a:cs typeface="+mn-cs"/>
                        </a:rPr>
                        <a:t> </a:t>
                      </a:r>
                      <a:r>
                        <a:rPr lang="en-US" sz="2800" kern="1200" dirty="0" err="1" smtClean="0">
                          <a:solidFill>
                            <a:srgbClr val="0000FF"/>
                          </a:solidFill>
                          <a:effectLst/>
                          <a:latin typeface="#9Slide05 Brannboll Ny" panose="02000000000000000000" pitchFamily="2" charset="0"/>
                          <a:ea typeface="+mn-ea"/>
                          <a:cs typeface="+mn-cs"/>
                        </a:rPr>
                        <a:t>được</a:t>
                      </a:r>
                      <a:r>
                        <a:rPr lang="en-US" sz="2800" kern="1200" dirty="0" smtClean="0">
                          <a:solidFill>
                            <a:srgbClr val="0000FF"/>
                          </a:solidFill>
                          <a:effectLst/>
                          <a:latin typeface="#9Slide05 Brannboll Ny" panose="02000000000000000000" pitchFamily="2" charset="0"/>
                          <a:ea typeface="+mn-ea"/>
                          <a:cs typeface="+mn-cs"/>
                        </a:rPr>
                        <a:t> </a:t>
                      </a:r>
                      <a:r>
                        <a:rPr lang="en-US" sz="2800" kern="1200" dirty="0" err="1" smtClean="0">
                          <a:solidFill>
                            <a:srgbClr val="0000FF"/>
                          </a:solidFill>
                          <a:effectLst/>
                          <a:latin typeface="#9Slide05 Brannboll Ny" panose="02000000000000000000" pitchFamily="2" charset="0"/>
                          <a:ea typeface="+mn-ea"/>
                          <a:cs typeface="+mn-cs"/>
                        </a:rPr>
                        <a:t>điều</a:t>
                      </a:r>
                      <a:r>
                        <a:rPr lang="en-US" sz="2800" kern="1200" dirty="0" smtClean="0">
                          <a:solidFill>
                            <a:srgbClr val="0000FF"/>
                          </a:solidFill>
                          <a:effectLst/>
                          <a:latin typeface="#9Slide05 Brannboll Ny" panose="02000000000000000000" pitchFamily="2" charset="0"/>
                          <a:ea typeface="+mn-ea"/>
                          <a:cs typeface="+mn-cs"/>
                        </a:rPr>
                        <a:t> </a:t>
                      </a:r>
                      <a:r>
                        <a:rPr lang="en-US" sz="2800" kern="1200" dirty="0" err="1" smtClean="0">
                          <a:solidFill>
                            <a:srgbClr val="0000FF"/>
                          </a:solidFill>
                          <a:effectLst/>
                          <a:latin typeface="#9Slide05 Brannboll Ny" panose="02000000000000000000" pitchFamily="2" charset="0"/>
                          <a:ea typeface="+mn-ea"/>
                          <a:cs typeface="+mn-cs"/>
                        </a:rPr>
                        <a:t>gì</a:t>
                      </a:r>
                      <a:r>
                        <a:rPr lang="en-US" sz="2800" kern="1200" dirty="0" smtClean="0">
                          <a:solidFill>
                            <a:srgbClr val="0000FF"/>
                          </a:solidFill>
                          <a:effectLst/>
                          <a:latin typeface="#9Slide05 Brannboll Ny" panose="02000000000000000000" pitchFamily="2" charset="0"/>
                          <a:ea typeface="+mn-ea"/>
                          <a:cs typeface="+mn-cs"/>
                        </a:rPr>
                        <a:t> </a:t>
                      </a:r>
                      <a:r>
                        <a:rPr lang="en-US" sz="2800" kern="1200" dirty="0" err="1" smtClean="0">
                          <a:solidFill>
                            <a:srgbClr val="0000FF"/>
                          </a:solidFill>
                          <a:effectLst/>
                          <a:latin typeface="#9Slide05 Brannboll Ny" panose="02000000000000000000" pitchFamily="2" charset="0"/>
                          <a:ea typeface="+mn-ea"/>
                          <a:cs typeface="+mn-cs"/>
                        </a:rPr>
                        <a:t>từ</a:t>
                      </a:r>
                      <a:r>
                        <a:rPr lang="en-US" sz="2800" kern="1200" dirty="0" smtClean="0">
                          <a:solidFill>
                            <a:srgbClr val="0000FF"/>
                          </a:solidFill>
                          <a:effectLst/>
                          <a:latin typeface="#9Slide05 Brannboll Ny" panose="02000000000000000000" pitchFamily="2" charset="0"/>
                          <a:ea typeface="+mn-ea"/>
                          <a:cs typeface="+mn-cs"/>
                        </a:rPr>
                        <a:t> </a:t>
                      </a:r>
                      <a:r>
                        <a:rPr lang="en-US" sz="2800" kern="1200" dirty="0" err="1" smtClean="0">
                          <a:solidFill>
                            <a:srgbClr val="0000FF"/>
                          </a:solidFill>
                          <a:effectLst/>
                          <a:latin typeface="#9Slide05 Brannboll Ny" panose="02000000000000000000" pitchFamily="2" charset="0"/>
                          <a:ea typeface="+mn-ea"/>
                          <a:cs typeface="+mn-cs"/>
                        </a:rPr>
                        <a:t>các</a:t>
                      </a:r>
                      <a:r>
                        <a:rPr lang="en-US" sz="2800" kern="1200" dirty="0" smtClean="0">
                          <a:solidFill>
                            <a:srgbClr val="0000FF"/>
                          </a:solidFill>
                          <a:effectLst/>
                          <a:latin typeface="#9Slide05 Brannboll Ny" panose="02000000000000000000" pitchFamily="2" charset="0"/>
                          <a:ea typeface="+mn-ea"/>
                          <a:cs typeface="+mn-cs"/>
                        </a:rPr>
                        <a:t> </a:t>
                      </a:r>
                      <a:r>
                        <a:rPr lang="en-US" sz="2800" kern="1200" dirty="0" err="1" smtClean="0">
                          <a:solidFill>
                            <a:srgbClr val="0000FF"/>
                          </a:solidFill>
                          <a:effectLst/>
                          <a:latin typeface="#9Slide05 Brannboll Ny" panose="02000000000000000000" pitchFamily="2" charset="0"/>
                          <a:ea typeface="+mn-ea"/>
                          <a:cs typeface="+mn-cs"/>
                        </a:rPr>
                        <a:t>hành</a:t>
                      </a:r>
                      <a:r>
                        <a:rPr lang="en-US" sz="2800" kern="1200" dirty="0" smtClean="0">
                          <a:solidFill>
                            <a:srgbClr val="0000FF"/>
                          </a:solidFill>
                          <a:effectLst/>
                          <a:latin typeface="#9Slide05 Brannboll Ny" panose="02000000000000000000" pitchFamily="2" charset="0"/>
                          <a:ea typeface="+mn-ea"/>
                          <a:cs typeface="+mn-cs"/>
                        </a:rPr>
                        <a:t> </a:t>
                      </a:r>
                      <a:r>
                        <a:rPr lang="en-US" sz="2800" kern="1200" dirty="0" err="1" smtClean="0">
                          <a:solidFill>
                            <a:srgbClr val="0000FF"/>
                          </a:solidFill>
                          <a:effectLst/>
                          <a:latin typeface="#9Slide05 Brannboll Ny" panose="02000000000000000000" pitchFamily="2" charset="0"/>
                          <a:ea typeface="+mn-ea"/>
                          <a:cs typeface="+mn-cs"/>
                        </a:rPr>
                        <a:t>động</a:t>
                      </a:r>
                      <a:r>
                        <a:rPr lang="en-US" sz="2800" kern="1200" dirty="0" smtClean="0">
                          <a:solidFill>
                            <a:srgbClr val="0000FF"/>
                          </a:solidFill>
                          <a:effectLst/>
                          <a:latin typeface="#9Slide05 Brannboll Ny" panose="02000000000000000000" pitchFamily="2" charset="0"/>
                          <a:ea typeface="+mn-ea"/>
                          <a:cs typeface="+mn-cs"/>
                        </a:rPr>
                        <a:t> </a:t>
                      </a:r>
                      <a:r>
                        <a:rPr lang="en-US" sz="2800" kern="1200" dirty="0" err="1" smtClean="0">
                          <a:solidFill>
                            <a:srgbClr val="0000FF"/>
                          </a:solidFill>
                          <a:effectLst/>
                          <a:latin typeface="#9Slide05 Brannboll Ny" panose="02000000000000000000" pitchFamily="2" charset="0"/>
                          <a:ea typeface="+mn-ea"/>
                          <a:cs typeface="+mn-cs"/>
                        </a:rPr>
                        <a:t>đó</a:t>
                      </a:r>
                      <a:r>
                        <a:rPr lang="en-US" sz="2800" kern="1200" dirty="0" smtClean="0">
                          <a:solidFill>
                            <a:srgbClr val="0000FF"/>
                          </a:solidFill>
                          <a:effectLst/>
                          <a:latin typeface="#9Slide05 Brannboll Ny" panose="02000000000000000000" pitchFamily="2" charset="0"/>
                          <a:ea typeface="+mn-ea"/>
                          <a:cs typeface="+mn-cs"/>
                        </a:rPr>
                        <a:t>?</a:t>
                      </a:r>
                      <a:endParaRPr lang="en-US" sz="2800" kern="1200" dirty="0">
                        <a:solidFill>
                          <a:srgbClr val="0000FF"/>
                        </a:solidFill>
                        <a:effectLst/>
                        <a:latin typeface="#9Slide05 Brannboll Ny" panose="02000000000000000000" pitchFamily="2" charset="0"/>
                        <a:ea typeface="+mn-ea"/>
                        <a:cs typeface="+mn-cs"/>
                      </a:endParaRPr>
                    </a:p>
                  </a:txBody>
                  <a:tcPr marL="0" marR="0" marT="0" marB="0">
                    <a:noFill/>
                  </a:tcPr>
                </a:tc>
              </a:tr>
            </a:tbl>
          </a:graphicData>
        </a:graphic>
      </p:graphicFrame>
      <p:sp>
        <p:nvSpPr>
          <p:cNvPr id="3" name="Rectangle 1"/>
          <p:cNvSpPr>
            <a:spLocks noChangeArrowheads="1"/>
          </p:cNvSpPr>
          <p:nvPr/>
        </p:nvSpPr>
        <p:spPr bwMode="auto">
          <a:xfrm>
            <a:off x="5059363" y="33670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mtClean="0">
                <a:solidFill>
                  <a:prstClr val="black"/>
                </a:solidFill>
                <a:latin typeface="Arial" panose="020B0604020202020204" pitchFamily="34" charset="0"/>
              </a:rPr>
              <a:t/>
            </a:r>
            <a:br>
              <a:rPr lang="en-US" altLang="en-US" smtClean="0">
                <a:solidFill>
                  <a:prstClr val="black"/>
                </a:solidFill>
                <a:latin typeface="Arial" panose="020B0604020202020204" pitchFamily="34" charset="0"/>
              </a:rPr>
            </a:br>
            <a:endParaRPr lang="en-US" altLang="en-US" smtClean="0">
              <a:solidFill>
                <a:prstClr val="black"/>
              </a:solidFill>
              <a:latin typeface="Arial" panose="020B0604020202020204" pitchFamily="34" charset="0"/>
            </a:endParaRPr>
          </a:p>
        </p:txBody>
      </p:sp>
      <p:sp>
        <p:nvSpPr>
          <p:cNvPr id="5" name="Rectangle 2"/>
          <p:cNvSpPr>
            <a:spLocks noChangeArrowheads="1"/>
          </p:cNvSpPr>
          <p:nvPr/>
        </p:nvSpPr>
        <p:spPr bwMode="auto">
          <a:xfrm>
            <a:off x="6960671" y="302229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mtClean="0">
                <a:solidFill>
                  <a:prstClr val="black"/>
                </a:solidFill>
                <a:latin typeface="Arial" panose="020B0604020202020204" pitchFamily="34" charset="0"/>
              </a:rPr>
              <a:t/>
            </a:r>
            <a:br>
              <a:rPr lang="en-US" altLang="en-US" smtClean="0">
                <a:solidFill>
                  <a:prstClr val="black"/>
                </a:solidFill>
                <a:latin typeface="Arial" panose="020B0604020202020204" pitchFamily="34" charset="0"/>
              </a:rPr>
            </a:br>
            <a:endParaRPr lang="en-US" altLang="en-US" smtClean="0">
              <a:solidFill>
                <a:prstClr val="black"/>
              </a:solidFill>
              <a:latin typeface="Arial" panose="020B0604020202020204" pitchFamily="34" charset="0"/>
            </a:endParaRPr>
          </a:p>
        </p:txBody>
      </p:sp>
      <p:pic>
        <p:nvPicPr>
          <p:cNvPr id="18" name="Shape 1"/>
          <p:cNvPicPr/>
          <p:nvPr/>
        </p:nvPicPr>
        <p:blipFill>
          <a:blip r:embed="rId6"/>
          <a:stretch/>
        </p:blipFill>
        <p:spPr>
          <a:xfrm>
            <a:off x="11033760" y="0"/>
            <a:ext cx="1158240" cy="1048385"/>
          </a:xfrm>
          <a:prstGeom prst="rect">
            <a:avLst/>
          </a:prstGeom>
          <a:noFill/>
          <a:ln>
            <a:noFill/>
          </a:ln>
        </p:spPr>
      </p:pic>
      <p:pic>
        <p:nvPicPr>
          <p:cNvPr id="5122" name="Picture 2" descr="Một số kĩ thuật dạy học tích cực ở tiểu học | Top Tài Liệu"/>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16061" y="1266297"/>
            <a:ext cx="5439302" cy="259657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Table 9"/>
          <p:cNvGraphicFramePr>
            <a:graphicFrameLocks noGrp="1"/>
          </p:cNvGraphicFramePr>
          <p:nvPr>
            <p:extLst>
              <p:ext uri="{D42A27DB-BD31-4B8C-83A1-F6EECF244321}">
                <p14:modId xmlns:p14="http://schemas.microsoft.com/office/powerpoint/2010/main" val="4154404916"/>
              </p:ext>
            </p:extLst>
          </p:nvPr>
        </p:nvGraphicFramePr>
        <p:xfrm>
          <a:off x="466531" y="4274082"/>
          <a:ext cx="11112759" cy="2560320"/>
        </p:xfrm>
        <a:graphic>
          <a:graphicData uri="http://schemas.openxmlformats.org/drawingml/2006/table">
            <a:tbl>
              <a:tblPr firstRow="1" firstCol="1" bandRow="1"/>
              <a:tblGrid>
                <a:gridCol w="11112759"/>
              </a:tblGrid>
              <a:tr h="1651518">
                <a:tc>
                  <a:txBody>
                    <a:bodyPr/>
                    <a:lstStyle/>
                    <a:p>
                      <a:pPr marL="0" marR="0" indent="0">
                        <a:spcBef>
                          <a:spcPts val="0"/>
                        </a:spcBef>
                        <a:spcAft>
                          <a:spcPts val="0"/>
                        </a:spcAft>
                      </a:pPr>
                      <a:r>
                        <a:rPr lang="vi-VN" sz="1200" dirty="0">
                          <a:effectLst/>
                          <a:latin typeface="Times New Roman" panose="02020603050405020304" pitchFamily="18" charset="0"/>
                          <a:ea typeface="Times New Roman" panose="02020603050405020304" pitchFamily="18" charset="0"/>
                        </a:rPr>
                        <a:t>- </a:t>
                      </a:r>
                      <a:r>
                        <a:rPr lang="vi-VN" sz="2400" dirty="0">
                          <a:effectLst/>
                          <a:latin typeface="#9Slide05 Brannboll Ny" panose="02000000000000000000" pitchFamily="2" charset="0"/>
                          <a:ea typeface="Times New Roman" panose="02020603050405020304" pitchFamily="18" charset="0"/>
                        </a:rPr>
                        <a:t>Quan tâm, chăm sóc lẫn nhau giữa các thành viên trong gia đình </a:t>
                      </a:r>
                      <a:endParaRPr lang="en-US" sz="2400" dirty="0">
                        <a:effectLst/>
                        <a:latin typeface="#9Slide05 Brannboll Ny" panose="02000000000000000000" pitchFamily="2" charset="0"/>
                        <a:ea typeface="Times New Roman" panose="02020603050405020304" pitchFamily="18" charset="0"/>
                      </a:endParaRPr>
                    </a:p>
                    <a:p>
                      <a:pPr marL="0" marR="0" indent="0">
                        <a:spcBef>
                          <a:spcPts val="0"/>
                        </a:spcBef>
                        <a:spcAft>
                          <a:spcPts val="0"/>
                        </a:spcAft>
                      </a:pPr>
                      <a:r>
                        <a:rPr lang="vi-VN" sz="2400" dirty="0">
                          <a:effectLst/>
                          <a:latin typeface="#9Slide05 Brannboll Ny" panose="02000000000000000000" pitchFamily="2" charset="0"/>
                          <a:ea typeface="Times New Roman" panose="02020603050405020304" pitchFamily="18" charset="0"/>
                        </a:rPr>
                        <a:t>- Động viên, giúp đỡ khi gặp khó khăn</a:t>
                      </a:r>
                      <a:endParaRPr lang="en-US" sz="2400" dirty="0">
                        <a:effectLst/>
                        <a:latin typeface="#9Slide05 Brannboll Ny" panose="02000000000000000000" pitchFamily="2" charset="0"/>
                        <a:ea typeface="Times New Roman" panose="02020603050405020304" pitchFamily="18" charset="0"/>
                      </a:endParaRPr>
                    </a:p>
                    <a:p>
                      <a:pPr marL="0" marR="0" indent="0">
                        <a:spcBef>
                          <a:spcPts val="0"/>
                        </a:spcBef>
                        <a:spcAft>
                          <a:spcPts val="0"/>
                        </a:spcAft>
                      </a:pPr>
                      <a:r>
                        <a:rPr lang="vi-VN" sz="2400" dirty="0">
                          <a:effectLst/>
                          <a:latin typeface="#9Slide05 Brannboll Ny" panose="02000000000000000000" pitchFamily="2" charset="0"/>
                          <a:ea typeface="Times New Roman" panose="02020603050405020304" pitchFamily="18" charset="0"/>
                        </a:rPr>
                        <a:t>- Các bạn hỗ trợ, giúp đỡ lẫn nhau tr</a:t>
                      </a:r>
                      <a:r>
                        <a:rPr lang="en-US" sz="2400" dirty="0" err="1">
                          <a:effectLst/>
                          <a:latin typeface="#9Slide05 Brannboll Ny" panose="02000000000000000000" pitchFamily="2" charset="0"/>
                          <a:ea typeface="Times New Roman" panose="02020603050405020304" pitchFamily="18" charset="0"/>
                        </a:rPr>
                        <a:t>ong</a:t>
                      </a:r>
                      <a:r>
                        <a:rPr lang="vi-VN" sz="2400" dirty="0">
                          <a:effectLst/>
                          <a:latin typeface="#9Slide05 Brannboll Ny" panose="02000000000000000000" pitchFamily="2" charset="0"/>
                          <a:ea typeface="Times New Roman" panose="02020603050405020304" pitchFamily="18" charset="0"/>
                        </a:rPr>
                        <a:t> học tập và rèn luyện</a:t>
                      </a:r>
                      <a:endParaRPr lang="en-US" sz="2400" dirty="0">
                        <a:effectLst/>
                        <a:latin typeface="#9Slide05 Brannboll Ny" panose="02000000000000000000" pitchFamily="2" charset="0"/>
                        <a:ea typeface="Times New Roman" panose="02020603050405020304" pitchFamily="18" charset="0"/>
                      </a:endParaRPr>
                    </a:p>
                    <a:p>
                      <a:pPr marL="0" marR="0" indent="0">
                        <a:spcBef>
                          <a:spcPts val="0"/>
                        </a:spcBef>
                        <a:spcAft>
                          <a:spcPts val="0"/>
                        </a:spcAft>
                      </a:pPr>
                      <a:r>
                        <a:rPr lang="vi-VN" sz="2400" dirty="0">
                          <a:effectLst/>
                          <a:latin typeface="#9Slide05 Brannboll Ny" panose="02000000000000000000" pitchFamily="2" charset="0"/>
                          <a:ea typeface="Times New Roman" panose="02020603050405020304" pitchFamily="18" charset="0"/>
                        </a:rPr>
                        <a:t>- Thầy c</a:t>
                      </a:r>
                      <a:r>
                        <a:rPr lang="en-US" sz="2400" dirty="0">
                          <a:effectLst/>
                          <a:latin typeface="#9Slide05 Brannboll Ny" panose="02000000000000000000" pitchFamily="2" charset="0"/>
                          <a:ea typeface="Times New Roman" panose="02020603050405020304" pitchFamily="18" charset="0"/>
                        </a:rPr>
                        <a:t>ô</a:t>
                      </a:r>
                      <a:r>
                        <a:rPr lang="vi-VN" sz="2400" dirty="0">
                          <a:effectLst/>
                          <a:latin typeface="#9Slide05 Brannboll Ny" panose="02000000000000000000" pitchFamily="2" charset="0"/>
                          <a:ea typeface="Times New Roman" panose="02020603050405020304" pitchFamily="18" charset="0"/>
                        </a:rPr>
                        <a:t> động viên, dìu dắt, dạy bảo các em học sinh</a:t>
                      </a:r>
                      <a:endParaRPr lang="en-US" sz="2400" dirty="0">
                        <a:effectLst/>
                        <a:latin typeface="#9Slide05 Brannboll Ny" panose="02000000000000000000" pitchFamily="2" charset="0"/>
                        <a:ea typeface="Times New Roman" panose="02020603050405020304" pitchFamily="18" charset="0"/>
                      </a:endParaRPr>
                    </a:p>
                    <a:p>
                      <a:pPr marL="0" marR="0" indent="0">
                        <a:spcBef>
                          <a:spcPts val="0"/>
                        </a:spcBef>
                        <a:spcAft>
                          <a:spcPts val="0"/>
                        </a:spcAft>
                      </a:pPr>
                      <a:r>
                        <a:rPr lang="vi-VN" sz="2400" dirty="0">
                          <a:effectLst/>
                          <a:latin typeface="#9Slide05 Brannboll Ny" panose="02000000000000000000" pitchFamily="2" charset="0"/>
                          <a:ea typeface="Times New Roman" panose="02020603050405020304" pitchFamily="18" charset="0"/>
                        </a:rPr>
                        <a:t>- Học sinh biết ơn, kính trọng thầy cô</a:t>
                      </a:r>
                      <a:endParaRPr lang="en-US" sz="2400" dirty="0">
                        <a:effectLst/>
                        <a:latin typeface="#9Slide05 Brannboll Ny" panose="02000000000000000000" pitchFamily="2" charset="0"/>
                        <a:ea typeface="Times New Roman" panose="02020603050405020304" pitchFamily="18" charset="0"/>
                      </a:endParaRPr>
                    </a:p>
                    <a:p>
                      <a:pPr marL="0" marR="0" indent="0">
                        <a:spcBef>
                          <a:spcPts val="0"/>
                        </a:spcBef>
                        <a:spcAft>
                          <a:spcPts val="0"/>
                        </a:spcAft>
                      </a:pPr>
                      <a:r>
                        <a:rPr lang="vi-VN" sz="2400" dirty="0">
                          <a:effectLst/>
                          <a:latin typeface="#9Slide05 Brannboll Ny" panose="02000000000000000000" pitchFamily="2" charset="0"/>
                          <a:ea typeface="Times New Roman" panose="02020603050405020304" pitchFamily="18" charset="0"/>
                        </a:rPr>
                        <a:t>- Mọi người yêu thương, cảm </a:t>
                      </a:r>
                      <a:r>
                        <a:rPr lang="vi-VN" sz="2400" dirty="0" smtClean="0">
                          <a:effectLst/>
                          <a:latin typeface="#9Slide05 Brannboll Ny" panose="02000000000000000000" pitchFamily="2" charset="0"/>
                          <a:ea typeface="Times New Roman" panose="02020603050405020304" pitchFamily="18" charset="0"/>
                        </a:rPr>
                        <a:t>thông</a:t>
                      </a:r>
                      <a:r>
                        <a:rPr lang="en-US" sz="2400" baseline="0" dirty="0" smtClean="0">
                          <a:effectLst/>
                          <a:latin typeface="#9Slide05 Brannboll Ny" panose="02000000000000000000" pitchFamily="2" charset="0"/>
                          <a:ea typeface="Times New Roman" panose="02020603050405020304" pitchFamily="18" charset="0"/>
                        </a:rPr>
                        <a:t> chia </a:t>
                      </a:r>
                      <a:r>
                        <a:rPr lang="en-US" sz="2400" baseline="0" dirty="0" err="1" smtClean="0">
                          <a:effectLst/>
                          <a:latin typeface="#9Slide05 Brannboll Ny" panose="02000000000000000000" pitchFamily="2" charset="0"/>
                          <a:ea typeface="Times New Roman" panose="02020603050405020304" pitchFamily="18" charset="0"/>
                        </a:rPr>
                        <a:t>sẽ</a:t>
                      </a:r>
                      <a:r>
                        <a:rPr lang="en-US" sz="2400" baseline="0" dirty="0" smtClean="0">
                          <a:effectLst/>
                          <a:latin typeface="#9Slide05 Brannboll Ny" panose="02000000000000000000" pitchFamily="2" charset="0"/>
                          <a:ea typeface="Times New Roman" panose="02020603050405020304" pitchFamily="18" charset="0"/>
                        </a:rPr>
                        <a:t> </a:t>
                      </a:r>
                      <a:r>
                        <a:rPr lang="en-US" sz="2400" baseline="0" dirty="0" err="1" smtClean="0">
                          <a:effectLst/>
                          <a:latin typeface="#9Slide05 Brannboll Ny" panose="02000000000000000000" pitchFamily="2" charset="0"/>
                          <a:ea typeface="Times New Roman" panose="02020603050405020304" pitchFamily="18" charset="0"/>
                        </a:rPr>
                        <a:t>với</a:t>
                      </a:r>
                      <a:r>
                        <a:rPr lang="en-US" sz="2400" baseline="0" dirty="0" smtClean="0">
                          <a:effectLst/>
                          <a:latin typeface="#9Slide05 Brannboll Ny" panose="02000000000000000000" pitchFamily="2" charset="0"/>
                          <a:ea typeface="Times New Roman" panose="02020603050405020304" pitchFamily="18" charset="0"/>
                        </a:rPr>
                        <a:t> </a:t>
                      </a:r>
                      <a:r>
                        <a:rPr lang="en-US" sz="2400" baseline="0" dirty="0" err="1" smtClean="0">
                          <a:effectLst/>
                          <a:latin typeface="#9Slide05 Brannboll Ny" panose="02000000000000000000" pitchFamily="2" charset="0"/>
                          <a:ea typeface="Times New Roman" panose="02020603050405020304" pitchFamily="18" charset="0"/>
                        </a:rPr>
                        <a:t>các</a:t>
                      </a:r>
                      <a:r>
                        <a:rPr lang="en-US" sz="2400" baseline="0" dirty="0" smtClean="0">
                          <a:effectLst/>
                          <a:latin typeface="#9Slide05 Brannboll Ny" panose="02000000000000000000" pitchFamily="2" charset="0"/>
                          <a:ea typeface="Times New Roman" panose="02020603050405020304" pitchFamily="18" charset="0"/>
                        </a:rPr>
                        <a:t> </a:t>
                      </a:r>
                      <a:r>
                        <a:rPr lang="en-US" sz="2400" baseline="0" dirty="0" err="1" smtClean="0">
                          <a:effectLst/>
                          <a:latin typeface="#9Slide05 Brannboll Ny" panose="02000000000000000000" pitchFamily="2" charset="0"/>
                          <a:ea typeface="Times New Roman" panose="02020603050405020304" pitchFamily="18" charset="0"/>
                        </a:rPr>
                        <a:t>bạn</a:t>
                      </a:r>
                      <a:r>
                        <a:rPr lang="en-US" sz="2400" baseline="0" dirty="0" smtClean="0">
                          <a:effectLst/>
                          <a:latin typeface="#9Slide05 Brannboll Ny" panose="02000000000000000000" pitchFamily="2" charset="0"/>
                          <a:ea typeface="Times New Roman" panose="02020603050405020304" pitchFamily="18" charset="0"/>
                        </a:rPr>
                        <a:t> </a:t>
                      </a:r>
                      <a:r>
                        <a:rPr lang="en-US" sz="2400" baseline="0" dirty="0" err="1" smtClean="0">
                          <a:effectLst/>
                          <a:latin typeface="#9Slide05 Brannboll Ny" panose="02000000000000000000" pitchFamily="2" charset="0"/>
                          <a:ea typeface="Times New Roman" panose="02020603050405020304" pitchFamily="18" charset="0"/>
                        </a:rPr>
                        <a:t>học</a:t>
                      </a:r>
                      <a:r>
                        <a:rPr lang="en-US" sz="2400" baseline="0" dirty="0" smtClean="0">
                          <a:effectLst/>
                          <a:latin typeface="#9Slide05 Brannboll Ny" panose="02000000000000000000" pitchFamily="2" charset="0"/>
                          <a:ea typeface="Times New Roman" panose="02020603050405020304" pitchFamily="18" charset="0"/>
                        </a:rPr>
                        <a:t> </a:t>
                      </a:r>
                      <a:r>
                        <a:rPr lang="en-US" sz="2400" baseline="0" dirty="0" err="1" smtClean="0">
                          <a:effectLst/>
                          <a:latin typeface="#9Slide05 Brannboll Ny" panose="02000000000000000000" pitchFamily="2" charset="0"/>
                          <a:ea typeface="Times New Roman" panose="02020603050405020304" pitchFamily="18" charset="0"/>
                        </a:rPr>
                        <a:t>sinh</a:t>
                      </a:r>
                      <a:r>
                        <a:rPr lang="en-US" sz="2400" baseline="0" dirty="0" smtClean="0">
                          <a:effectLst/>
                          <a:latin typeface="#9Slide05 Brannboll Ny" panose="02000000000000000000" pitchFamily="2" charset="0"/>
                          <a:ea typeface="Times New Roman" panose="02020603050405020304" pitchFamily="18" charset="0"/>
                        </a:rPr>
                        <a:t>, </a:t>
                      </a:r>
                      <a:r>
                        <a:rPr lang="en-US" sz="2400" baseline="0" dirty="0" err="1" smtClean="0">
                          <a:effectLst/>
                          <a:latin typeface="#9Slide05 Brannboll Ny" panose="02000000000000000000" pitchFamily="2" charset="0"/>
                          <a:ea typeface="Times New Roman" panose="02020603050405020304" pitchFamily="18" charset="0"/>
                        </a:rPr>
                        <a:t>nhân</a:t>
                      </a:r>
                      <a:r>
                        <a:rPr lang="en-US" sz="2400" baseline="0" dirty="0" smtClean="0">
                          <a:effectLst/>
                          <a:latin typeface="#9Slide05 Brannboll Ny" panose="02000000000000000000" pitchFamily="2" charset="0"/>
                          <a:ea typeface="Times New Roman" panose="02020603050405020304" pitchFamily="18" charset="0"/>
                        </a:rPr>
                        <a:t> </a:t>
                      </a:r>
                      <a:r>
                        <a:rPr lang="en-US" sz="2400" baseline="0" dirty="0" err="1" smtClean="0">
                          <a:effectLst/>
                          <a:latin typeface="#9Slide05 Brannboll Ny" panose="02000000000000000000" pitchFamily="2" charset="0"/>
                          <a:ea typeface="Times New Roman" panose="02020603050405020304" pitchFamily="18" charset="0"/>
                        </a:rPr>
                        <a:t>dân</a:t>
                      </a:r>
                      <a:r>
                        <a:rPr lang="en-US" sz="2400" baseline="0" dirty="0" smtClean="0">
                          <a:effectLst/>
                          <a:latin typeface="#9Slide05 Brannboll Ny" panose="02000000000000000000" pitchFamily="2" charset="0"/>
                          <a:ea typeface="Times New Roman" panose="02020603050405020304" pitchFamily="18" charset="0"/>
                        </a:rPr>
                        <a:t> </a:t>
                      </a:r>
                      <a:r>
                        <a:rPr lang="en-US" sz="2400" baseline="0" dirty="0" err="1" smtClean="0">
                          <a:effectLst/>
                          <a:latin typeface="#9Slide05 Brannboll Ny" panose="02000000000000000000" pitchFamily="2" charset="0"/>
                          <a:ea typeface="Times New Roman" panose="02020603050405020304" pitchFamily="18" charset="0"/>
                        </a:rPr>
                        <a:t>vùng</a:t>
                      </a:r>
                      <a:r>
                        <a:rPr lang="en-US" sz="2400" baseline="0" dirty="0" smtClean="0">
                          <a:effectLst/>
                          <a:latin typeface="#9Slide05 Brannboll Ny" panose="02000000000000000000" pitchFamily="2" charset="0"/>
                          <a:ea typeface="Times New Roman" panose="02020603050405020304" pitchFamily="18" charset="0"/>
                        </a:rPr>
                        <a:t> </a:t>
                      </a:r>
                      <a:r>
                        <a:rPr lang="en-US" sz="2400" baseline="0" dirty="0" err="1" smtClean="0">
                          <a:effectLst/>
                          <a:latin typeface="#9Slide05 Brannboll Ny" panose="02000000000000000000" pitchFamily="2" charset="0"/>
                          <a:ea typeface="Times New Roman" panose="02020603050405020304" pitchFamily="18" charset="0"/>
                        </a:rPr>
                        <a:t>lũ</a:t>
                      </a:r>
                      <a:r>
                        <a:rPr lang="en-US" sz="2400" baseline="0" dirty="0" smtClean="0">
                          <a:effectLst/>
                          <a:latin typeface="#9Slide05 Brannboll Ny" panose="02000000000000000000" pitchFamily="2" charset="0"/>
                          <a:ea typeface="Times New Roman" panose="02020603050405020304" pitchFamily="18" charset="0"/>
                        </a:rPr>
                        <a:t> </a:t>
                      </a:r>
                      <a:r>
                        <a:rPr lang="vi-VN" sz="2400" dirty="0" smtClean="0">
                          <a:effectLst/>
                          <a:latin typeface="#9Slide05 Brannboll Ny" panose="02000000000000000000" pitchFamily="2" charset="0"/>
                          <a:ea typeface="Times New Roman" panose="02020603050405020304" pitchFamily="18" charset="0"/>
                        </a:rPr>
                        <a:t>lụt</a:t>
                      </a:r>
                      <a:r>
                        <a:rPr lang="vi-VN" sz="2400" dirty="0">
                          <a:effectLst/>
                          <a:latin typeface="#9Slide05 Brannboll Ny" panose="02000000000000000000" pitchFamily="2" charset="0"/>
                          <a:ea typeface="Times New Roman" panose="02020603050405020304" pitchFamily="18" charset="0"/>
                        </a:rPr>
                        <a:t>, </a:t>
                      </a:r>
                      <a:r>
                        <a:rPr lang="vi-VN" sz="2400" dirty="0" smtClean="0">
                          <a:effectLst/>
                          <a:latin typeface="#9Slide05 Brannboll Ny" panose="02000000000000000000" pitchFamily="2" charset="0"/>
                          <a:ea typeface="Times New Roman" panose="02020603050405020304" pitchFamily="18" charset="0"/>
                        </a:rPr>
                        <a:t>hạn hán</a:t>
                      </a:r>
                      <a:r>
                        <a:rPr lang="en-US" sz="2400" dirty="0" smtClean="0">
                          <a:effectLst/>
                          <a:latin typeface="#9Slide05 Brannboll Ny" panose="02000000000000000000" pitchFamily="2" charset="0"/>
                          <a:ea typeface="Times New Roman" panose="02020603050405020304" pitchFamily="18" charset="0"/>
                        </a:rPr>
                        <a:t>.....</a:t>
                      </a:r>
                      <a:r>
                        <a:rPr lang="vi-VN" sz="2400" dirty="0" smtClean="0">
                          <a:effectLst/>
                          <a:latin typeface="#9Slide05 Brannboll Ny" panose="02000000000000000000" pitchFamily="2" charset="0"/>
                          <a:ea typeface="Times New Roman" panose="02020603050405020304" pitchFamily="18" charset="0"/>
                        </a:rPr>
                        <a:t>.</a:t>
                      </a:r>
                      <a:endParaRPr lang="en-US" sz="2400" dirty="0">
                        <a:effectLst/>
                        <a:latin typeface="#9Slide05 Brannboll Ny" panose="02000000000000000000" pitchFamily="2" charset="0"/>
                        <a:ea typeface="Times New Roman" panose="02020603050405020304" pitchFamily="18" charset="0"/>
                      </a:endParaRPr>
                    </a:p>
                    <a:p>
                      <a:pPr marL="0" marR="0" indent="0">
                        <a:spcBef>
                          <a:spcPts val="0"/>
                        </a:spcBef>
                        <a:spcAft>
                          <a:spcPts val="0"/>
                        </a:spcAft>
                      </a:pPr>
                      <a:r>
                        <a:rPr lang="en-US" sz="2400" dirty="0" smtClean="0">
                          <a:effectLst/>
                          <a:latin typeface="#9Slide05 Brannboll Ny" panose="02000000000000000000" pitchFamily="2" charset="0"/>
                          <a:ea typeface="Times New Roman" panose="02020603050405020304" pitchFamily="18" charset="0"/>
                        </a:rPr>
                        <a:t>- </a:t>
                      </a:r>
                      <a:r>
                        <a:rPr lang="vi-VN" sz="2400" dirty="0" smtClean="0">
                          <a:effectLst/>
                          <a:latin typeface="#9Slide05 Brannboll Ny" panose="02000000000000000000" pitchFamily="2" charset="0"/>
                          <a:ea typeface="Times New Roman" panose="02020603050405020304" pitchFamily="18" charset="0"/>
                        </a:rPr>
                        <a:t>Cùng </a:t>
                      </a:r>
                      <a:r>
                        <a:rPr lang="vi-VN" sz="2400" dirty="0">
                          <a:effectLst/>
                          <a:latin typeface="#9Slide05 Brannboll Ny" panose="02000000000000000000" pitchFamily="2" charset="0"/>
                          <a:ea typeface="Times New Roman" panose="02020603050405020304" pitchFamily="18" charset="0"/>
                        </a:rPr>
                        <a:t>nhau giúp đỡ người dân ở các </a:t>
                      </a:r>
                      <a:r>
                        <a:rPr lang="vi-VN" sz="2400" dirty="0" smtClean="0">
                          <a:effectLst/>
                          <a:latin typeface="#9Slide05 Brannboll Ny" panose="02000000000000000000" pitchFamily="2" charset="0"/>
                          <a:ea typeface="Times New Roman" panose="02020603050405020304" pitchFamily="18" charset="0"/>
                        </a:rPr>
                        <a:t>vùng</a:t>
                      </a:r>
                      <a:r>
                        <a:rPr lang="en-US" sz="2400" dirty="0" smtClean="0">
                          <a:effectLst/>
                          <a:latin typeface="#9Slide05 Brannboll Ny" panose="02000000000000000000" pitchFamily="2" charset="0"/>
                          <a:ea typeface="Times New Roman" panose="02020603050405020304" pitchFamily="18" charset="0"/>
                        </a:rPr>
                        <a:t>,</a:t>
                      </a:r>
                      <a:r>
                        <a:rPr lang="vi-VN" sz="2400" dirty="0" smtClean="0">
                          <a:effectLst/>
                          <a:latin typeface="#9Slide05 Brannboll Ny" panose="02000000000000000000" pitchFamily="2" charset="0"/>
                          <a:ea typeface="Times New Roman" panose="02020603050405020304" pitchFamily="18" charset="0"/>
                        </a:rPr>
                        <a:t> </a:t>
                      </a:r>
                      <a:r>
                        <a:rPr lang="vi-VN" sz="2400" dirty="0">
                          <a:effectLst/>
                          <a:latin typeface="#9Slide05 Brannboll Ny" panose="02000000000000000000" pitchFamily="2" charset="0"/>
                          <a:ea typeface="Times New Roman" panose="02020603050405020304" pitchFamily="18" charset="0"/>
                        </a:rPr>
                        <a:t>miền khó </a:t>
                      </a:r>
                      <a:r>
                        <a:rPr lang="vi-VN" sz="2400" dirty="0" smtClean="0">
                          <a:effectLst/>
                          <a:latin typeface="#9Slide05 Brannboll Ny" panose="02000000000000000000" pitchFamily="2" charset="0"/>
                          <a:ea typeface="Times New Roman" panose="02020603050405020304" pitchFamily="18" charset="0"/>
                        </a:rPr>
                        <a:t>kh</a:t>
                      </a:r>
                      <a:r>
                        <a:rPr lang="en-US" sz="2400" dirty="0" err="1" smtClean="0">
                          <a:effectLst/>
                          <a:latin typeface="#9Slide05 Brannboll Ny" panose="02000000000000000000" pitchFamily="2" charset="0"/>
                          <a:ea typeface="Times New Roman" panose="02020603050405020304" pitchFamily="18" charset="0"/>
                        </a:rPr>
                        <a:t>ăn</a:t>
                      </a:r>
                      <a:r>
                        <a:rPr lang="en-US" sz="2400" dirty="0" smtClean="0">
                          <a:effectLst/>
                          <a:latin typeface="#9Slide05 Brannboll Ny" panose="02000000000000000000" pitchFamily="2" charset="0"/>
                          <a:ea typeface="Times New Roman" panose="02020603050405020304" pitchFamily="18" charset="0"/>
                        </a:rPr>
                        <a:t>......</a:t>
                      </a:r>
                      <a:endParaRPr lang="en-US" sz="2400" dirty="0">
                        <a:effectLst/>
                        <a:latin typeface="#9Slide05 Brannboll Ny" panose="02000000000000000000" pitchFamily="2" charset="0"/>
                        <a:ea typeface="Times New Roman" panose="02020603050405020304" pitchFamily="18" charset="0"/>
                      </a:endParaRPr>
                    </a:p>
                  </a:txBody>
                  <a:tcPr marL="6350" marR="635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r>
            </a:tbl>
          </a:graphicData>
        </a:graphic>
      </p:graphicFrame>
    </p:spTree>
    <p:extLst>
      <p:ext uri="{BB962C8B-B14F-4D97-AF65-F5344CB8AC3E}">
        <p14:creationId xmlns:p14="http://schemas.microsoft.com/office/powerpoint/2010/main" val="349704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62366" y="33057"/>
            <a:ext cx="6445527" cy="923330"/>
          </a:xfrm>
          <a:prstGeom prst="rect">
            <a:avLst/>
          </a:prstGeom>
          <a:solidFill>
            <a:schemeClr val="accent3">
              <a:lumMod val="20000"/>
              <a:lumOff val="80000"/>
            </a:schemeClr>
          </a:solidFill>
        </p:spPr>
        <p:txBody>
          <a:bodyPr wrap="square" lIns="91440" tIns="45720" rIns="91440" bIns="45720">
            <a:spAutoFit/>
          </a:bodyPr>
          <a:lstStyle/>
          <a:p>
            <a:pPr algn="ctr"/>
            <a:r>
              <a:rPr lang="en-US" sz="5400" b="1" dirty="0" err="1"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TRò</a:t>
            </a:r>
            <a:r>
              <a:rPr lang="en-US" sz="5400" b="1"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 </a:t>
            </a:r>
            <a:r>
              <a:rPr lang="en-US" sz="5400" b="1" dirty="0" err="1"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chơi</a:t>
            </a:r>
            <a:r>
              <a:rPr lang="en-US" sz="5400" b="1"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 </a:t>
            </a:r>
            <a:r>
              <a:rPr lang="en-US" sz="5400" b="1" dirty="0" err="1"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Đóng</a:t>
            </a:r>
            <a:r>
              <a:rPr lang="en-US" sz="5400" b="1"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 </a:t>
            </a:r>
            <a:r>
              <a:rPr lang="en-US" sz="5400" b="1" dirty="0" err="1"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vai</a:t>
            </a:r>
            <a:endParaRPr lang="en-US" sz="54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877" t="53352" r="11679"/>
          <a:stretch/>
        </p:blipFill>
        <p:spPr bwMode="auto">
          <a:xfrm>
            <a:off x="5386710" y="3595594"/>
            <a:ext cx="7165910" cy="2773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AutoShape 7"/>
          <p:cNvSpPr>
            <a:spLocks noChangeArrowheads="1"/>
          </p:cNvSpPr>
          <p:nvPr/>
        </p:nvSpPr>
        <p:spPr bwMode="auto">
          <a:xfrm>
            <a:off x="5476395" y="1209190"/>
            <a:ext cx="3124200" cy="2133600"/>
          </a:xfrm>
          <a:prstGeom prst="cloudCallout">
            <a:avLst>
              <a:gd name="adj1" fmla="val -17685"/>
              <a:gd name="adj2" fmla="val 85880"/>
            </a:avLst>
          </a:prstGeom>
          <a:solidFill>
            <a:srgbClr val="FFCCFF"/>
          </a:solidFill>
          <a:ln w="9525">
            <a:solidFill>
              <a:schemeClr val="tx1"/>
            </a:solidFill>
            <a:round/>
            <a:headEnd/>
            <a:tailEnd/>
          </a:ln>
          <a:effectLst/>
          <a:extLst/>
        </p:spPr>
        <p:txBody>
          <a:bodyPr anchor="ctr"/>
          <a:lstStyle/>
          <a:p>
            <a:pPr algn="ctr" fontAlgn="base">
              <a:spcBef>
                <a:spcPct val="0"/>
              </a:spcBef>
              <a:spcAft>
                <a:spcPct val="0"/>
              </a:spcAft>
            </a:pPr>
            <a:r>
              <a:rPr lang="en-US" sz="2000" dirty="0" err="1" smtClean="0">
                <a:latin typeface="#9Slide05 Brannboll Ny" panose="02000000000000000000" pitchFamily="2" charset="0"/>
              </a:rPr>
              <a:t>Bạn</a:t>
            </a:r>
            <a:r>
              <a:rPr lang="en-US" sz="2000" dirty="0" smtClean="0">
                <a:latin typeface="#9Slide05 Brannboll Ny" panose="02000000000000000000" pitchFamily="2" charset="0"/>
              </a:rPr>
              <a:t> </a:t>
            </a:r>
            <a:r>
              <a:rPr lang="en-US" sz="2000" dirty="0" err="1">
                <a:latin typeface="#9Slide05 Brannboll Ny" panose="02000000000000000000" pitchFamily="2" charset="0"/>
              </a:rPr>
              <a:t>đồng</a:t>
            </a:r>
            <a:r>
              <a:rPr lang="en-US" sz="2000" dirty="0">
                <a:latin typeface="#9Slide05 Brannboll Ny" panose="02000000000000000000" pitchFamily="2" charset="0"/>
              </a:rPr>
              <a:t> ý hay </a:t>
            </a:r>
            <a:r>
              <a:rPr lang="en-US" sz="2000" dirty="0" err="1">
                <a:latin typeface="#9Slide05 Brannboll Ny" panose="02000000000000000000" pitchFamily="2" charset="0"/>
              </a:rPr>
              <a:t>không</a:t>
            </a:r>
            <a:r>
              <a:rPr lang="en-US" sz="2000" dirty="0">
                <a:latin typeface="#9Slide05 Brannboll Ny" panose="02000000000000000000" pitchFamily="2" charset="0"/>
              </a:rPr>
              <a:t> </a:t>
            </a:r>
            <a:r>
              <a:rPr lang="en-US" sz="2000" dirty="0" err="1">
                <a:latin typeface="#9Slide05 Brannboll Ny" panose="02000000000000000000" pitchFamily="2" charset="0"/>
              </a:rPr>
              <a:t>đồng</a:t>
            </a:r>
            <a:r>
              <a:rPr lang="en-US" sz="2000" dirty="0">
                <a:latin typeface="#9Slide05 Brannboll Ny" panose="02000000000000000000" pitchFamily="2" charset="0"/>
              </a:rPr>
              <a:t> ý </a:t>
            </a:r>
            <a:r>
              <a:rPr lang="en-US" sz="2000" dirty="0" err="1">
                <a:latin typeface="#9Slide05 Brannboll Ny" panose="02000000000000000000" pitchFamily="2" charset="0"/>
              </a:rPr>
              <a:t>với</a:t>
            </a:r>
            <a:r>
              <a:rPr lang="en-US" sz="2000" dirty="0">
                <a:latin typeface="#9Slide05 Brannboll Ny" panose="02000000000000000000" pitchFamily="2" charset="0"/>
              </a:rPr>
              <a:t> </a:t>
            </a:r>
            <a:r>
              <a:rPr lang="en-US" sz="2000" dirty="0" err="1">
                <a:latin typeface="#9Slide05 Brannboll Ny" panose="02000000000000000000" pitchFamily="2" charset="0"/>
              </a:rPr>
              <a:t>lời</a:t>
            </a:r>
            <a:r>
              <a:rPr lang="en-US" sz="2000" dirty="0">
                <a:latin typeface="#9Slide05 Brannboll Ny" panose="02000000000000000000" pitchFamily="2" charset="0"/>
              </a:rPr>
              <a:t> </a:t>
            </a:r>
            <a:r>
              <a:rPr lang="en-US" sz="2000" dirty="0" err="1">
                <a:latin typeface="#9Slide05 Brannboll Ny" panose="02000000000000000000" pitchFamily="2" charset="0"/>
              </a:rPr>
              <a:t>nói</a:t>
            </a:r>
            <a:r>
              <a:rPr lang="en-US" sz="2000" dirty="0">
                <a:latin typeface="#9Slide05 Brannboll Ny" panose="02000000000000000000" pitchFamily="2" charset="0"/>
              </a:rPr>
              <a:t> </a:t>
            </a:r>
            <a:r>
              <a:rPr lang="en-US" sz="2000" dirty="0" err="1">
                <a:latin typeface="#9Slide05 Brannboll Ny" panose="02000000000000000000" pitchFamily="2" charset="0"/>
              </a:rPr>
              <a:t>và</a:t>
            </a:r>
            <a:r>
              <a:rPr lang="en-US" sz="2000" dirty="0">
                <a:latin typeface="#9Slide05 Brannboll Ny" panose="02000000000000000000" pitchFamily="2" charset="0"/>
              </a:rPr>
              <a:t> </a:t>
            </a:r>
            <a:r>
              <a:rPr lang="en-US" sz="2000" dirty="0" err="1">
                <a:latin typeface="#9Slide05 Brannboll Ny" panose="02000000000000000000" pitchFamily="2" charset="0"/>
              </a:rPr>
              <a:t>việc</a:t>
            </a:r>
            <a:r>
              <a:rPr lang="en-US" sz="2000" dirty="0">
                <a:latin typeface="#9Slide05 Brannboll Ny" panose="02000000000000000000" pitchFamily="2" charset="0"/>
              </a:rPr>
              <a:t> </a:t>
            </a:r>
            <a:r>
              <a:rPr lang="en-US" sz="2000" dirty="0" err="1">
                <a:latin typeface="#9Slide05 Brannboll Ny" panose="02000000000000000000" pitchFamily="2" charset="0"/>
              </a:rPr>
              <a:t>làm</a:t>
            </a:r>
            <a:r>
              <a:rPr lang="en-US" sz="2000" dirty="0">
                <a:latin typeface="#9Slide05 Brannboll Ny" panose="02000000000000000000" pitchFamily="2" charset="0"/>
              </a:rPr>
              <a:t> </a:t>
            </a:r>
            <a:r>
              <a:rPr lang="en-US" sz="2000" dirty="0" err="1">
                <a:latin typeface="#9Slide05 Brannboll Ny" panose="02000000000000000000" pitchFamily="2" charset="0"/>
              </a:rPr>
              <a:t>của</a:t>
            </a:r>
            <a:r>
              <a:rPr lang="en-US" sz="2000" dirty="0">
                <a:latin typeface="#9Slide05 Brannboll Ny" panose="02000000000000000000" pitchFamily="2" charset="0"/>
              </a:rPr>
              <a:t> </a:t>
            </a:r>
            <a:r>
              <a:rPr lang="en-US" sz="2000" dirty="0" err="1">
                <a:latin typeface="#9Slide05 Brannboll Ny" panose="02000000000000000000" pitchFamily="2" charset="0"/>
              </a:rPr>
              <a:t>Thân</a:t>
            </a:r>
            <a:r>
              <a:rPr lang="en-US" sz="2000" dirty="0">
                <a:latin typeface="#9Slide05 Brannboll Ny" panose="02000000000000000000" pitchFamily="2" charset="0"/>
              </a:rPr>
              <a:t>?</a:t>
            </a:r>
          </a:p>
          <a:p>
            <a:pPr algn="ctr" fontAlgn="base">
              <a:spcBef>
                <a:spcPct val="0"/>
              </a:spcBef>
              <a:spcAft>
                <a:spcPct val="0"/>
              </a:spcAft>
            </a:pPr>
            <a:r>
              <a:rPr lang="en-US" sz="2000" b="1" i="1" dirty="0" smtClean="0">
                <a:solidFill>
                  <a:srgbClr val="A50021"/>
                </a:solidFill>
              </a:rPr>
              <a:t>.</a:t>
            </a:r>
            <a:endParaRPr lang="en-US" sz="2000" b="1" i="1" dirty="0">
              <a:solidFill>
                <a:srgbClr val="A50021"/>
              </a:solidFill>
            </a:endParaRPr>
          </a:p>
        </p:txBody>
      </p:sp>
      <p:sp>
        <p:nvSpPr>
          <p:cNvPr id="7" name="AutoShape 7"/>
          <p:cNvSpPr>
            <a:spLocks noChangeArrowheads="1"/>
          </p:cNvSpPr>
          <p:nvPr/>
        </p:nvSpPr>
        <p:spPr bwMode="auto">
          <a:xfrm>
            <a:off x="9067800" y="1209190"/>
            <a:ext cx="3124200" cy="1915498"/>
          </a:xfrm>
          <a:prstGeom prst="cloudCallout">
            <a:avLst>
              <a:gd name="adj1" fmla="val -17685"/>
              <a:gd name="adj2" fmla="val 85880"/>
            </a:avLst>
          </a:prstGeom>
          <a:solidFill>
            <a:schemeClr val="accent3">
              <a:lumMod val="20000"/>
              <a:lumOff val="80000"/>
            </a:schemeClr>
          </a:solidFill>
          <a:ln w="9525">
            <a:solidFill>
              <a:schemeClr val="tx1"/>
            </a:solidFill>
            <a:round/>
            <a:headEnd/>
            <a:tailEnd/>
          </a:ln>
          <a:effectLst/>
          <a:extLst/>
        </p:spPr>
        <p:txBody>
          <a:bodyPr anchor="ctr"/>
          <a:lstStyle/>
          <a:p>
            <a:r>
              <a:rPr lang="en-US" sz="2000" dirty="0">
                <a:latin typeface="#9Slide05 Brannboll Ny" panose="02000000000000000000" pitchFamily="2" charset="0"/>
              </a:rPr>
              <a:t>Theo </a:t>
            </a:r>
            <a:r>
              <a:rPr lang="en-US" sz="2000" dirty="0" err="1" smtClean="0">
                <a:latin typeface="#9Slide05 Brannboll Ny" panose="02000000000000000000" pitchFamily="2" charset="0"/>
              </a:rPr>
              <a:t>bạn</a:t>
            </a:r>
            <a:r>
              <a:rPr lang="en-US" sz="2000" dirty="0" smtClean="0">
                <a:latin typeface="#9Slide05 Brannboll Ny" panose="02000000000000000000" pitchFamily="2" charset="0"/>
              </a:rPr>
              <a:t>,, </a:t>
            </a:r>
            <a:r>
              <a:rPr lang="en-US" sz="2000" dirty="0" err="1">
                <a:latin typeface="#9Slide05 Brannboll Ny" panose="02000000000000000000" pitchFamily="2" charset="0"/>
              </a:rPr>
              <a:t>trong</a:t>
            </a:r>
            <a:r>
              <a:rPr lang="en-US" sz="2000" dirty="0">
                <a:latin typeface="#9Slide05 Brannboll Ny" panose="02000000000000000000" pitchFamily="2" charset="0"/>
              </a:rPr>
              <a:t> </a:t>
            </a:r>
            <a:r>
              <a:rPr lang="en-US" sz="2000" dirty="0" err="1">
                <a:latin typeface="#9Slide05 Brannboll Ny" panose="02000000000000000000" pitchFamily="2" charset="0"/>
              </a:rPr>
              <a:t>trường</a:t>
            </a:r>
            <a:r>
              <a:rPr lang="en-US" sz="2000" dirty="0">
                <a:latin typeface="#9Slide05 Brannboll Ny" panose="02000000000000000000" pitchFamily="2" charset="0"/>
              </a:rPr>
              <a:t> </a:t>
            </a:r>
            <a:r>
              <a:rPr lang="en-US" sz="2000" dirty="0" err="1">
                <a:latin typeface="#9Slide05 Brannboll Ny" panose="02000000000000000000" pitchFamily="2" charset="0"/>
              </a:rPr>
              <a:t>hợp</a:t>
            </a:r>
            <a:r>
              <a:rPr lang="en-US" sz="2000" dirty="0">
                <a:latin typeface="#9Slide05 Brannboll Ny" panose="02000000000000000000" pitchFamily="2" charset="0"/>
              </a:rPr>
              <a:t> </a:t>
            </a:r>
            <a:r>
              <a:rPr lang="en-US" sz="2000" dirty="0" err="1">
                <a:latin typeface="#9Slide05 Brannboll Ny" panose="02000000000000000000" pitchFamily="2" charset="0"/>
              </a:rPr>
              <a:t>này</a:t>
            </a:r>
            <a:r>
              <a:rPr lang="en-US" sz="2000" dirty="0">
                <a:latin typeface="#9Slide05 Brannboll Ny" panose="02000000000000000000" pitchFamily="2" charset="0"/>
              </a:rPr>
              <a:t>, </a:t>
            </a:r>
            <a:r>
              <a:rPr lang="en-US" sz="2000" dirty="0" err="1">
                <a:latin typeface="#9Slide05 Brannboll Ny" panose="02000000000000000000" pitchFamily="2" charset="0"/>
              </a:rPr>
              <a:t>Bình</a:t>
            </a:r>
            <a:r>
              <a:rPr lang="en-US" sz="2000" dirty="0">
                <a:latin typeface="#9Slide05 Brannboll Ny" panose="02000000000000000000" pitchFamily="2" charset="0"/>
              </a:rPr>
              <a:t> </a:t>
            </a:r>
            <a:r>
              <a:rPr lang="en-US" sz="2000" dirty="0" err="1">
                <a:latin typeface="#9Slide05 Brannboll Ny" panose="02000000000000000000" pitchFamily="2" charset="0"/>
              </a:rPr>
              <a:t>nên</a:t>
            </a:r>
            <a:r>
              <a:rPr lang="en-US" sz="2000" dirty="0">
                <a:latin typeface="#9Slide05 Brannboll Ny" panose="02000000000000000000" pitchFamily="2" charset="0"/>
              </a:rPr>
              <a:t> </a:t>
            </a:r>
            <a:r>
              <a:rPr lang="en-US" sz="2000" dirty="0" err="1">
                <a:latin typeface="#9Slide05 Brannboll Ny" panose="02000000000000000000" pitchFamily="2" charset="0"/>
              </a:rPr>
              <a:t>xử</a:t>
            </a:r>
            <a:r>
              <a:rPr lang="en-US" sz="2000" dirty="0">
                <a:latin typeface="#9Slide05 Brannboll Ny" panose="02000000000000000000" pitchFamily="2" charset="0"/>
              </a:rPr>
              <a:t> </a:t>
            </a:r>
            <a:r>
              <a:rPr lang="en-US" sz="2000" dirty="0" err="1">
                <a:latin typeface="#9Slide05 Brannboll Ny" panose="02000000000000000000" pitchFamily="2" charset="0"/>
              </a:rPr>
              <a:t>sự</a:t>
            </a:r>
            <a:r>
              <a:rPr lang="en-US" sz="2000" dirty="0">
                <a:latin typeface="#9Slide05 Brannboll Ny" panose="02000000000000000000" pitchFamily="2" charset="0"/>
              </a:rPr>
              <a:t> </a:t>
            </a:r>
            <a:r>
              <a:rPr lang="en-US" sz="2000" dirty="0" err="1">
                <a:latin typeface="#9Slide05 Brannboll Ny" panose="02000000000000000000" pitchFamily="2" charset="0"/>
              </a:rPr>
              <a:t>như</a:t>
            </a:r>
            <a:r>
              <a:rPr lang="en-US" sz="2000" dirty="0">
                <a:latin typeface="#9Slide05 Brannboll Ny" panose="02000000000000000000" pitchFamily="2" charset="0"/>
              </a:rPr>
              <a:t> </a:t>
            </a:r>
            <a:r>
              <a:rPr lang="en-US" sz="2000" dirty="0" err="1">
                <a:latin typeface="#9Slide05 Brannboll Ny" panose="02000000000000000000" pitchFamily="2" charset="0"/>
              </a:rPr>
              <a:t>thế</a:t>
            </a:r>
            <a:r>
              <a:rPr lang="en-US" sz="2000" dirty="0">
                <a:latin typeface="#9Slide05 Brannboll Ny" panose="02000000000000000000" pitchFamily="2" charset="0"/>
              </a:rPr>
              <a:t> </a:t>
            </a:r>
            <a:r>
              <a:rPr lang="en-US" sz="2000" dirty="0" err="1">
                <a:latin typeface="#9Slide05 Brannboll Ny" panose="02000000000000000000" pitchFamily="2" charset="0"/>
              </a:rPr>
              <a:t>nào</a:t>
            </a:r>
            <a:r>
              <a:rPr lang="en-US" sz="2000" dirty="0">
                <a:latin typeface="#9Slide05 Brannboll Ny" panose="02000000000000000000" pitchFamily="2" charset="0"/>
              </a:rPr>
              <a:t>?</a:t>
            </a:r>
          </a:p>
        </p:txBody>
      </p:sp>
      <p:pic>
        <p:nvPicPr>
          <p:cNvPr id="8" name="Google Shape;154;p8"/>
          <p:cNvPicPr preferRelativeResize="0"/>
          <p:nvPr/>
        </p:nvPicPr>
        <p:blipFill rotWithShape="1">
          <a:blip r:embed="rId3">
            <a:alphaModFix/>
          </a:blip>
          <a:srcRect l="16992" t="-937" r="50159" b="17086"/>
          <a:stretch/>
        </p:blipFill>
        <p:spPr>
          <a:xfrm>
            <a:off x="233265" y="774441"/>
            <a:ext cx="5153445" cy="6176866"/>
          </a:xfrm>
          <a:prstGeom prst="rect">
            <a:avLst/>
          </a:prstGeom>
          <a:noFill/>
          <a:ln>
            <a:noFill/>
          </a:ln>
        </p:spPr>
      </p:pic>
      <p:sp>
        <p:nvSpPr>
          <p:cNvPr id="9" name="Snip Diagonal Corner Rectangle 8"/>
          <p:cNvSpPr/>
          <p:nvPr/>
        </p:nvSpPr>
        <p:spPr>
          <a:xfrm>
            <a:off x="435996" y="1167118"/>
            <a:ext cx="4142572" cy="733271"/>
          </a:xfrm>
          <a:prstGeom prst="snip2DiagRect">
            <a:avLst>
              <a:gd name="adj1" fmla="val 26917"/>
              <a:gd name="adj2" fmla="val 16667"/>
            </a:avLst>
          </a:prstGeom>
          <a:solidFill>
            <a:srgbClr val="FFC000"/>
          </a:solidFill>
          <a:ln w="12700" cap="flat" cmpd="sng" algn="ctr">
            <a:solidFill>
              <a:srgbClr val="5B9BD5">
                <a:shade val="50000"/>
              </a:srgbClr>
            </a:solidFill>
            <a:prstDash val="solid"/>
            <a:miter lim="800000"/>
          </a:ln>
          <a:effectLst/>
        </p:spPr>
        <p:txBody>
          <a:bodyPr rtlCol="0" anchor="ctr"/>
          <a:lstStyle/>
          <a:p>
            <a:pPr algn="ctr">
              <a:defRPr/>
            </a:pPr>
            <a:r>
              <a:rPr lang="en-US" sz="2400" b="1" kern="0" dirty="0" err="1" smtClean="0">
                <a:solidFill>
                  <a:prstClr val="black"/>
                </a:solidFill>
                <a:latin typeface="Times New Roman" panose="02020603050405020304" pitchFamily="18" charset="0"/>
                <a:cs typeface="Times New Roman" panose="02020603050405020304" pitchFamily="18" charset="0"/>
              </a:rPr>
              <a:t>Đóng</a:t>
            </a:r>
            <a:r>
              <a:rPr lang="en-US" sz="2400" b="1" kern="0" dirty="0" smtClean="0">
                <a:solidFill>
                  <a:prstClr val="black"/>
                </a:solidFill>
                <a:latin typeface="Times New Roman" panose="02020603050405020304" pitchFamily="18" charset="0"/>
                <a:cs typeface="Times New Roman" panose="02020603050405020304" pitchFamily="18" charset="0"/>
              </a:rPr>
              <a:t> </a:t>
            </a:r>
            <a:r>
              <a:rPr lang="en-US" sz="2400" b="1" kern="0" dirty="0" err="1" smtClean="0">
                <a:solidFill>
                  <a:prstClr val="black"/>
                </a:solidFill>
                <a:latin typeface="Times New Roman" panose="02020603050405020304" pitchFamily="18" charset="0"/>
                <a:cs typeface="Times New Roman" panose="02020603050405020304" pitchFamily="18" charset="0"/>
              </a:rPr>
              <a:t>vai</a:t>
            </a:r>
            <a:r>
              <a:rPr lang="en-US" sz="2400" b="1" kern="0" dirty="0" smtClean="0">
                <a:solidFill>
                  <a:prstClr val="black"/>
                </a:solidFill>
                <a:latin typeface="Times New Roman" panose="02020603050405020304" pitchFamily="18" charset="0"/>
                <a:cs typeface="Times New Roman" panose="02020603050405020304" pitchFamily="18" charset="0"/>
              </a:rPr>
              <a:t> </a:t>
            </a:r>
            <a:r>
              <a:rPr lang="en-US" sz="2400" b="1" kern="0" dirty="0" err="1" smtClean="0">
                <a:solidFill>
                  <a:prstClr val="black"/>
                </a:solidFill>
                <a:latin typeface="Times New Roman" panose="02020603050405020304" pitchFamily="18" charset="0"/>
                <a:cs typeface="Times New Roman" panose="02020603050405020304" pitchFamily="18" charset="0"/>
              </a:rPr>
              <a:t>xử</a:t>
            </a:r>
            <a:r>
              <a:rPr lang="en-US" sz="2400" b="1" kern="0" dirty="0" smtClean="0">
                <a:solidFill>
                  <a:prstClr val="black"/>
                </a:solidFill>
                <a:latin typeface="Times New Roman" panose="02020603050405020304" pitchFamily="18" charset="0"/>
                <a:cs typeface="Times New Roman" panose="02020603050405020304" pitchFamily="18" charset="0"/>
              </a:rPr>
              <a:t> </a:t>
            </a:r>
            <a:r>
              <a:rPr lang="en-US" sz="2400" b="1" kern="0" dirty="0" err="1" smtClean="0">
                <a:solidFill>
                  <a:prstClr val="black"/>
                </a:solidFill>
                <a:latin typeface="Times New Roman" panose="02020603050405020304" pitchFamily="18" charset="0"/>
                <a:cs typeface="Times New Roman" panose="02020603050405020304" pitchFamily="18" charset="0"/>
              </a:rPr>
              <a:t>lí</a:t>
            </a:r>
            <a:r>
              <a:rPr lang="en-US" sz="2400" b="1" kern="0" dirty="0" smtClean="0">
                <a:solidFill>
                  <a:prstClr val="black"/>
                </a:solidFill>
                <a:latin typeface="Times New Roman" panose="02020603050405020304" pitchFamily="18" charset="0"/>
                <a:cs typeface="Times New Roman" panose="02020603050405020304" pitchFamily="18" charset="0"/>
              </a:rPr>
              <a:t> </a:t>
            </a:r>
            <a:r>
              <a:rPr lang="en-US" sz="2400" b="1" kern="0" dirty="0" err="1" smtClean="0">
                <a:solidFill>
                  <a:prstClr val="black"/>
                </a:solidFill>
                <a:latin typeface="Times New Roman" panose="02020603050405020304" pitchFamily="18" charset="0"/>
                <a:cs typeface="Times New Roman" panose="02020603050405020304" pitchFamily="18" charset="0"/>
              </a:rPr>
              <a:t>tình</a:t>
            </a:r>
            <a:r>
              <a:rPr lang="en-US" sz="2400" b="1" kern="0" dirty="0" smtClean="0">
                <a:solidFill>
                  <a:prstClr val="black"/>
                </a:solidFill>
                <a:latin typeface="Times New Roman" panose="02020603050405020304" pitchFamily="18" charset="0"/>
                <a:cs typeface="Times New Roman" panose="02020603050405020304" pitchFamily="18" charset="0"/>
              </a:rPr>
              <a:t> </a:t>
            </a:r>
            <a:r>
              <a:rPr lang="en-US" sz="2400" b="1" kern="0" dirty="0" err="1" smtClean="0">
                <a:solidFill>
                  <a:prstClr val="black"/>
                </a:solidFill>
                <a:latin typeface="Times New Roman" panose="02020603050405020304" pitchFamily="18" charset="0"/>
                <a:cs typeface="Times New Roman" panose="02020603050405020304" pitchFamily="18" charset="0"/>
              </a:rPr>
              <a:t>huống</a:t>
            </a:r>
            <a:endParaRPr lang="en-US" sz="2400" b="1" kern="0" dirty="0" smtClean="0">
              <a:solidFill>
                <a:prstClr val="black"/>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4"/>
          <a:stretch>
            <a:fillRect/>
          </a:stretch>
        </p:blipFill>
        <p:spPr>
          <a:xfrm>
            <a:off x="8300" y="-177674"/>
            <a:ext cx="1943897" cy="1344792"/>
          </a:xfrm>
          <a:prstGeom prst="ellipse">
            <a:avLst/>
          </a:prstGeom>
          <a:ln>
            <a:noFill/>
          </a:ln>
          <a:effectLst>
            <a:softEdge rad="112500"/>
          </a:effectLst>
        </p:spPr>
      </p:pic>
      <p:graphicFrame>
        <p:nvGraphicFramePr>
          <p:cNvPr id="11" name="Table 10"/>
          <p:cNvGraphicFramePr>
            <a:graphicFrameLocks noGrp="1"/>
          </p:cNvGraphicFramePr>
          <p:nvPr>
            <p:extLst>
              <p:ext uri="{D42A27DB-BD31-4B8C-83A1-F6EECF244321}">
                <p14:modId xmlns:p14="http://schemas.microsoft.com/office/powerpoint/2010/main" val="3498224052"/>
              </p:ext>
            </p:extLst>
          </p:nvPr>
        </p:nvGraphicFramePr>
        <p:xfrm>
          <a:off x="601705" y="2497270"/>
          <a:ext cx="4147577" cy="3657600"/>
        </p:xfrm>
        <a:graphic>
          <a:graphicData uri="http://schemas.openxmlformats.org/drawingml/2006/table">
            <a:tbl>
              <a:tblPr/>
              <a:tblGrid>
                <a:gridCol w="4147577"/>
              </a:tblGrid>
              <a:tr h="960120">
                <a:tc>
                  <a:txBody>
                    <a:bodyPr/>
                    <a:lstStyle/>
                    <a:p>
                      <a:r>
                        <a:rPr lang="en-US" sz="2400" kern="1200" dirty="0" smtClean="0">
                          <a:solidFill>
                            <a:schemeClr val="tx1"/>
                          </a:solidFill>
                          <a:effectLst/>
                          <a:latin typeface="#9Slide05 Brannboll Ny" panose="02000000000000000000" pitchFamily="2" charset="0"/>
                          <a:ea typeface="+mn-ea"/>
                          <a:cs typeface="+mn-cs"/>
                        </a:rPr>
                        <a:t>3. </a:t>
                      </a:r>
                      <a:r>
                        <a:rPr lang="en-US" sz="2400" kern="1200" dirty="0" err="1" smtClean="0">
                          <a:solidFill>
                            <a:schemeClr val="tx1"/>
                          </a:solidFill>
                          <a:effectLst/>
                          <a:latin typeface="#9Slide05 Brannboll Ny" panose="02000000000000000000" pitchFamily="2" charset="0"/>
                          <a:ea typeface="+mn-ea"/>
                          <a:cs typeface="+mn-cs"/>
                        </a:rPr>
                        <a:t>Sau</a:t>
                      </a:r>
                      <a:r>
                        <a:rPr lang="en-US" sz="2400" kern="1200" dirty="0" smtClean="0">
                          <a:solidFill>
                            <a:schemeClr val="tx1"/>
                          </a:solidFill>
                          <a:effectLst/>
                          <a:latin typeface="#9Slide05 Brannboll Ny" panose="02000000000000000000" pitchFamily="2" charset="0"/>
                          <a:ea typeface="+mn-ea"/>
                          <a:cs typeface="+mn-cs"/>
                        </a:rPr>
                        <a:t> </a:t>
                      </a:r>
                      <a:r>
                        <a:rPr lang="en-US" sz="2400" kern="1200" dirty="0" err="1" smtClean="0">
                          <a:solidFill>
                            <a:schemeClr val="tx1"/>
                          </a:solidFill>
                          <a:effectLst/>
                          <a:latin typeface="#9Slide05 Brannboll Ny" panose="02000000000000000000" pitchFamily="2" charset="0"/>
                          <a:ea typeface="+mn-ea"/>
                          <a:cs typeface="+mn-cs"/>
                        </a:rPr>
                        <a:t>buổi</a:t>
                      </a:r>
                      <a:r>
                        <a:rPr lang="en-US" sz="2400" kern="1200" dirty="0" smtClean="0">
                          <a:solidFill>
                            <a:schemeClr val="tx1"/>
                          </a:solidFill>
                          <a:effectLst/>
                          <a:latin typeface="#9Slide05 Brannboll Ny" panose="02000000000000000000" pitchFamily="2" charset="0"/>
                          <a:ea typeface="+mn-ea"/>
                          <a:cs typeface="+mn-cs"/>
                        </a:rPr>
                        <a:t> </a:t>
                      </a:r>
                      <a:r>
                        <a:rPr lang="en-US" sz="2400" kern="1200" dirty="0" err="1" smtClean="0">
                          <a:solidFill>
                            <a:schemeClr val="tx1"/>
                          </a:solidFill>
                          <a:effectLst/>
                          <a:latin typeface="#9Slide05 Brannboll Ny" panose="02000000000000000000" pitchFamily="2" charset="0"/>
                          <a:ea typeface="+mn-ea"/>
                          <a:cs typeface="+mn-cs"/>
                        </a:rPr>
                        <a:t>học</a:t>
                      </a:r>
                      <a:r>
                        <a:rPr lang="en-US" sz="2400" kern="1200" dirty="0" smtClean="0">
                          <a:solidFill>
                            <a:schemeClr val="tx1"/>
                          </a:solidFill>
                          <a:effectLst/>
                          <a:latin typeface="#9Slide05 Brannboll Ny" panose="02000000000000000000" pitchFamily="2" charset="0"/>
                          <a:ea typeface="+mn-ea"/>
                          <a:cs typeface="+mn-cs"/>
                        </a:rPr>
                        <a:t>, </a:t>
                      </a:r>
                      <a:r>
                        <a:rPr lang="en-US" sz="2400" kern="1200" dirty="0" err="1" smtClean="0">
                          <a:solidFill>
                            <a:schemeClr val="tx1"/>
                          </a:solidFill>
                          <a:effectLst/>
                          <a:latin typeface="#9Slide05 Brannboll Ny" panose="02000000000000000000" pitchFamily="2" charset="0"/>
                          <a:ea typeface="+mn-ea"/>
                          <a:cs typeface="+mn-cs"/>
                        </a:rPr>
                        <a:t>Bình</a:t>
                      </a:r>
                      <a:r>
                        <a:rPr lang="en-US" sz="2400" kern="1200" dirty="0" smtClean="0">
                          <a:solidFill>
                            <a:schemeClr val="tx1"/>
                          </a:solidFill>
                          <a:effectLst/>
                          <a:latin typeface="#9Slide05 Brannboll Ny" panose="02000000000000000000" pitchFamily="2" charset="0"/>
                          <a:ea typeface="+mn-ea"/>
                          <a:cs typeface="+mn-cs"/>
                        </a:rPr>
                        <a:t> </a:t>
                      </a:r>
                      <a:r>
                        <a:rPr lang="en-US" sz="2400" kern="1200" dirty="0" err="1" smtClean="0">
                          <a:solidFill>
                            <a:schemeClr val="tx1"/>
                          </a:solidFill>
                          <a:effectLst/>
                          <a:latin typeface="#9Slide05 Brannboll Ny" panose="02000000000000000000" pitchFamily="2" charset="0"/>
                          <a:ea typeface="+mn-ea"/>
                          <a:cs typeface="+mn-cs"/>
                        </a:rPr>
                        <a:t>và</a:t>
                      </a:r>
                      <a:r>
                        <a:rPr lang="en-US" sz="2400" kern="1200" dirty="0" smtClean="0">
                          <a:solidFill>
                            <a:schemeClr val="tx1"/>
                          </a:solidFill>
                          <a:effectLst/>
                          <a:latin typeface="#9Slide05 Brannboll Ny" panose="02000000000000000000" pitchFamily="2" charset="0"/>
                          <a:ea typeface="+mn-ea"/>
                          <a:cs typeface="+mn-cs"/>
                        </a:rPr>
                        <a:t> </a:t>
                      </a:r>
                      <a:r>
                        <a:rPr lang="en-US" sz="2400" kern="1200" dirty="0" err="1" smtClean="0">
                          <a:solidFill>
                            <a:schemeClr val="tx1"/>
                          </a:solidFill>
                          <a:effectLst/>
                          <a:latin typeface="#9Slide05 Brannboll Ny" panose="02000000000000000000" pitchFamily="2" charset="0"/>
                          <a:ea typeface="+mn-ea"/>
                          <a:cs typeface="+mn-cs"/>
                        </a:rPr>
                        <a:t>Thân</a:t>
                      </a:r>
                      <a:r>
                        <a:rPr lang="en-US" sz="2400" kern="1200" dirty="0" smtClean="0">
                          <a:solidFill>
                            <a:schemeClr val="tx1"/>
                          </a:solidFill>
                          <a:effectLst/>
                          <a:latin typeface="#9Slide05 Brannboll Ny" panose="02000000000000000000" pitchFamily="2" charset="0"/>
                          <a:ea typeface="+mn-ea"/>
                          <a:cs typeface="+mn-cs"/>
                        </a:rPr>
                        <a:t> </a:t>
                      </a:r>
                      <a:r>
                        <a:rPr lang="en-US" sz="2400" kern="1200" dirty="0" err="1" smtClean="0">
                          <a:solidFill>
                            <a:schemeClr val="tx1"/>
                          </a:solidFill>
                          <a:effectLst/>
                          <a:latin typeface="#9Slide05 Brannboll Ny" panose="02000000000000000000" pitchFamily="2" charset="0"/>
                          <a:ea typeface="+mn-ea"/>
                          <a:cs typeface="+mn-cs"/>
                        </a:rPr>
                        <a:t>cùng</a:t>
                      </a:r>
                      <a:r>
                        <a:rPr lang="en-US" sz="2400" kern="1200" dirty="0" smtClean="0">
                          <a:solidFill>
                            <a:schemeClr val="tx1"/>
                          </a:solidFill>
                          <a:effectLst/>
                          <a:latin typeface="#9Slide05 Brannboll Ny" panose="02000000000000000000" pitchFamily="2" charset="0"/>
                          <a:ea typeface="+mn-ea"/>
                          <a:cs typeface="+mn-cs"/>
                        </a:rPr>
                        <a:t> </a:t>
                      </a:r>
                      <a:r>
                        <a:rPr lang="en-US" sz="2400" kern="1200" dirty="0" err="1" smtClean="0">
                          <a:solidFill>
                            <a:schemeClr val="tx1"/>
                          </a:solidFill>
                          <a:effectLst/>
                          <a:latin typeface="#9Slide05 Brannboll Ny" panose="02000000000000000000" pitchFamily="2" charset="0"/>
                          <a:ea typeface="+mn-ea"/>
                          <a:cs typeface="+mn-cs"/>
                        </a:rPr>
                        <a:t>đi</a:t>
                      </a:r>
                      <a:r>
                        <a:rPr lang="en-US" sz="2400" kern="1200" dirty="0" smtClean="0">
                          <a:solidFill>
                            <a:schemeClr val="tx1"/>
                          </a:solidFill>
                          <a:effectLst/>
                          <a:latin typeface="#9Slide05 Brannboll Ny" panose="02000000000000000000" pitchFamily="2" charset="0"/>
                          <a:ea typeface="+mn-ea"/>
                          <a:cs typeface="+mn-cs"/>
                        </a:rPr>
                        <a:t> </a:t>
                      </a:r>
                      <a:r>
                        <a:rPr lang="en-US" sz="2400" kern="1200" dirty="0" err="1" smtClean="0">
                          <a:solidFill>
                            <a:schemeClr val="tx1"/>
                          </a:solidFill>
                          <a:effectLst/>
                          <a:latin typeface="#9Slide05 Brannboll Ny" panose="02000000000000000000" pitchFamily="2" charset="0"/>
                          <a:ea typeface="+mn-ea"/>
                          <a:cs typeface="+mn-cs"/>
                        </a:rPr>
                        <a:t>bộ</a:t>
                      </a:r>
                      <a:r>
                        <a:rPr lang="en-US" sz="2400" kern="1200" dirty="0" smtClean="0">
                          <a:solidFill>
                            <a:schemeClr val="tx1"/>
                          </a:solidFill>
                          <a:effectLst/>
                          <a:latin typeface="#9Slide05 Brannboll Ny" panose="02000000000000000000" pitchFamily="2" charset="0"/>
                          <a:ea typeface="+mn-ea"/>
                          <a:cs typeface="+mn-cs"/>
                        </a:rPr>
                        <a:t> </a:t>
                      </a:r>
                      <a:r>
                        <a:rPr lang="en-US" sz="2400" kern="1200" dirty="0" err="1" smtClean="0">
                          <a:solidFill>
                            <a:schemeClr val="tx1"/>
                          </a:solidFill>
                          <a:effectLst/>
                          <a:latin typeface="#9Slide05 Brannboll Ny" panose="02000000000000000000" pitchFamily="2" charset="0"/>
                          <a:ea typeface="+mn-ea"/>
                          <a:cs typeface="+mn-cs"/>
                        </a:rPr>
                        <a:t>vẻ</a:t>
                      </a:r>
                      <a:r>
                        <a:rPr lang="en-US" sz="2400" kern="1200" dirty="0" smtClean="0">
                          <a:solidFill>
                            <a:schemeClr val="tx1"/>
                          </a:solidFill>
                          <a:effectLst/>
                          <a:latin typeface="#9Slide05 Brannboll Ny" panose="02000000000000000000" pitchFamily="2" charset="0"/>
                          <a:ea typeface="+mn-ea"/>
                          <a:cs typeface="+mn-cs"/>
                        </a:rPr>
                        <a:t> </a:t>
                      </a:r>
                      <a:r>
                        <a:rPr lang="en-US" sz="2400" kern="1200" dirty="0" err="1" smtClean="0">
                          <a:solidFill>
                            <a:schemeClr val="tx1"/>
                          </a:solidFill>
                          <a:effectLst/>
                          <a:latin typeface="#9Slide05 Brannboll Ny" panose="02000000000000000000" pitchFamily="2" charset="0"/>
                          <a:ea typeface="+mn-ea"/>
                          <a:cs typeface="+mn-cs"/>
                        </a:rPr>
                        <a:t>nhà</a:t>
                      </a:r>
                      <a:r>
                        <a:rPr lang="en-US" sz="2400" kern="1200" dirty="0" smtClean="0">
                          <a:solidFill>
                            <a:schemeClr val="tx1"/>
                          </a:solidFill>
                          <a:effectLst/>
                          <a:latin typeface="#9Slide05 Brannboll Ny" panose="02000000000000000000" pitchFamily="2" charset="0"/>
                          <a:ea typeface="+mn-ea"/>
                          <a:cs typeface="+mn-cs"/>
                        </a:rPr>
                        <a:t>. </a:t>
                      </a:r>
                      <a:r>
                        <a:rPr lang="en-US" sz="2400" kern="1200" dirty="0" err="1" smtClean="0">
                          <a:solidFill>
                            <a:schemeClr val="tx1"/>
                          </a:solidFill>
                          <a:effectLst/>
                          <a:latin typeface="#9Slide05 Brannboll Ny" panose="02000000000000000000" pitchFamily="2" charset="0"/>
                          <a:ea typeface="+mn-ea"/>
                          <a:cs typeface="+mn-cs"/>
                        </a:rPr>
                        <a:t>Bỗng</a:t>
                      </a:r>
                      <a:r>
                        <a:rPr lang="en-US" sz="2400" kern="1200" dirty="0" smtClean="0">
                          <a:solidFill>
                            <a:schemeClr val="tx1"/>
                          </a:solidFill>
                          <a:effectLst/>
                          <a:latin typeface="#9Slide05 Brannboll Ny" panose="02000000000000000000" pitchFamily="2" charset="0"/>
                          <a:ea typeface="+mn-ea"/>
                          <a:cs typeface="+mn-cs"/>
                        </a:rPr>
                        <a:t> </a:t>
                      </a:r>
                      <a:r>
                        <a:rPr lang="en-US" sz="2400" kern="1200" dirty="0" err="1" smtClean="0">
                          <a:solidFill>
                            <a:schemeClr val="tx1"/>
                          </a:solidFill>
                          <a:effectLst/>
                          <a:latin typeface="#9Slide05 Brannboll Ny" panose="02000000000000000000" pitchFamily="2" charset="0"/>
                          <a:ea typeface="+mn-ea"/>
                          <a:cs typeface="+mn-cs"/>
                        </a:rPr>
                        <a:t>có</a:t>
                      </a:r>
                      <a:r>
                        <a:rPr lang="en-US" sz="2400" kern="1200" dirty="0" smtClean="0">
                          <a:solidFill>
                            <a:schemeClr val="tx1"/>
                          </a:solidFill>
                          <a:effectLst/>
                          <a:latin typeface="#9Slide05 Brannboll Ny" panose="02000000000000000000" pitchFamily="2" charset="0"/>
                          <a:ea typeface="+mn-ea"/>
                          <a:cs typeface="+mn-cs"/>
                        </a:rPr>
                        <a:t> </a:t>
                      </a:r>
                      <a:r>
                        <a:rPr lang="en-US" sz="2400" kern="1200" dirty="0" err="1" smtClean="0">
                          <a:solidFill>
                            <a:schemeClr val="tx1"/>
                          </a:solidFill>
                          <a:effectLst/>
                          <a:latin typeface="#9Slide05 Brannboll Ny" panose="02000000000000000000" pitchFamily="2" charset="0"/>
                          <a:ea typeface="+mn-ea"/>
                          <a:cs typeface="+mn-cs"/>
                        </a:rPr>
                        <a:t>một</a:t>
                      </a:r>
                      <a:r>
                        <a:rPr lang="en-US" sz="2400" kern="1200" dirty="0" smtClean="0">
                          <a:solidFill>
                            <a:schemeClr val="tx1"/>
                          </a:solidFill>
                          <a:effectLst/>
                          <a:latin typeface="#9Slide05 Brannboll Ny" panose="02000000000000000000" pitchFamily="2" charset="0"/>
                          <a:ea typeface="+mn-ea"/>
                          <a:cs typeface="+mn-cs"/>
                        </a:rPr>
                        <a:t> </a:t>
                      </a:r>
                      <a:r>
                        <a:rPr lang="en-US" sz="2400" kern="1200" dirty="0" err="1" smtClean="0">
                          <a:solidFill>
                            <a:schemeClr val="tx1"/>
                          </a:solidFill>
                          <a:effectLst/>
                          <a:latin typeface="#9Slide05 Brannboll Ny" panose="02000000000000000000" pitchFamily="2" charset="0"/>
                          <a:ea typeface="+mn-ea"/>
                          <a:cs typeface="+mn-cs"/>
                        </a:rPr>
                        <a:t>người</a:t>
                      </a:r>
                      <a:r>
                        <a:rPr lang="en-US" sz="2400" kern="1200" dirty="0" smtClean="0">
                          <a:solidFill>
                            <a:schemeClr val="tx1"/>
                          </a:solidFill>
                          <a:effectLst/>
                          <a:latin typeface="#9Slide05 Brannboll Ny" panose="02000000000000000000" pitchFamily="2" charset="0"/>
                          <a:ea typeface="+mn-ea"/>
                          <a:cs typeface="+mn-cs"/>
                        </a:rPr>
                        <a:t> </a:t>
                      </a:r>
                      <a:r>
                        <a:rPr lang="en-US" sz="2400" kern="1200" dirty="0" err="1" smtClean="0">
                          <a:solidFill>
                            <a:schemeClr val="tx1"/>
                          </a:solidFill>
                          <a:effectLst/>
                          <a:latin typeface="#9Slide05 Brannboll Ny" panose="02000000000000000000" pitchFamily="2" charset="0"/>
                          <a:ea typeface="+mn-ea"/>
                          <a:cs typeface="+mn-cs"/>
                        </a:rPr>
                        <a:t>phụ</a:t>
                      </a:r>
                      <a:r>
                        <a:rPr lang="en-US" sz="2400" kern="1200" dirty="0" smtClean="0">
                          <a:solidFill>
                            <a:schemeClr val="tx1"/>
                          </a:solidFill>
                          <a:effectLst/>
                          <a:latin typeface="#9Slide05 Brannboll Ny" panose="02000000000000000000" pitchFamily="2" charset="0"/>
                          <a:ea typeface="+mn-ea"/>
                          <a:cs typeface="+mn-cs"/>
                        </a:rPr>
                        <a:t> </a:t>
                      </a:r>
                      <a:r>
                        <a:rPr lang="en-US" sz="2400" kern="1200" dirty="0" err="1" smtClean="0">
                          <a:solidFill>
                            <a:schemeClr val="tx1"/>
                          </a:solidFill>
                          <a:effectLst/>
                          <a:latin typeface="#9Slide05 Brannboll Ny" panose="02000000000000000000" pitchFamily="2" charset="0"/>
                          <a:ea typeface="+mn-ea"/>
                          <a:cs typeface="+mn-cs"/>
                        </a:rPr>
                        <a:t>nữ</a:t>
                      </a:r>
                      <a:r>
                        <a:rPr lang="en-US" sz="2400" kern="1200" dirty="0" smtClean="0">
                          <a:solidFill>
                            <a:schemeClr val="tx1"/>
                          </a:solidFill>
                          <a:effectLst/>
                          <a:latin typeface="#9Slide05 Brannboll Ny" panose="02000000000000000000" pitchFamily="2" charset="0"/>
                          <a:ea typeface="+mn-ea"/>
                          <a:cs typeface="+mn-cs"/>
                        </a:rPr>
                        <a:t> </a:t>
                      </a:r>
                      <a:r>
                        <a:rPr lang="en-US" sz="2400" kern="1200" dirty="0" err="1" smtClean="0">
                          <a:solidFill>
                            <a:schemeClr val="tx1"/>
                          </a:solidFill>
                          <a:effectLst/>
                          <a:latin typeface="#9Slide05 Brannboll Ny" panose="02000000000000000000" pitchFamily="2" charset="0"/>
                          <a:ea typeface="+mn-ea"/>
                          <a:cs typeface="+mn-cs"/>
                        </a:rPr>
                        <a:t>lại</a:t>
                      </a:r>
                      <a:r>
                        <a:rPr lang="en-US" sz="2400" kern="1200" dirty="0" smtClean="0">
                          <a:solidFill>
                            <a:schemeClr val="tx1"/>
                          </a:solidFill>
                          <a:effectLst/>
                          <a:latin typeface="#9Slide05 Brannboll Ny" panose="02000000000000000000" pitchFamily="2" charset="0"/>
                          <a:ea typeface="+mn-ea"/>
                          <a:cs typeface="+mn-cs"/>
                        </a:rPr>
                        <a:t> </a:t>
                      </a:r>
                      <a:r>
                        <a:rPr lang="en-US" sz="2400" kern="1200" dirty="0" err="1" smtClean="0">
                          <a:solidFill>
                            <a:schemeClr val="tx1"/>
                          </a:solidFill>
                          <a:effectLst/>
                          <a:latin typeface="#9Slide05 Brannboll Ny" panose="02000000000000000000" pitchFamily="2" charset="0"/>
                          <a:ea typeface="+mn-ea"/>
                          <a:cs typeface="+mn-cs"/>
                        </a:rPr>
                        <a:t>gần</a:t>
                      </a:r>
                      <a:r>
                        <a:rPr lang="en-US" sz="2400" kern="1200" dirty="0" smtClean="0">
                          <a:solidFill>
                            <a:schemeClr val="tx1"/>
                          </a:solidFill>
                          <a:effectLst/>
                          <a:latin typeface="#9Slide05 Brannboll Ny" panose="02000000000000000000" pitchFamily="2" charset="0"/>
                          <a:ea typeface="+mn-ea"/>
                          <a:cs typeface="+mn-cs"/>
                        </a:rPr>
                        <a:t> </a:t>
                      </a:r>
                      <a:r>
                        <a:rPr lang="en-US" sz="2400" kern="1200" dirty="0" err="1" smtClean="0">
                          <a:solidFill>
                            <a:schemeClr val="tx1"/>
                          </a:solidFill>
                          <a:effectLst/>
                          <a:latin typeface="#9Slide05 Brannboll Ny" panose="02000000000000000000" pitchFamily="2" charset="0"/>
                          <a:ea typeface="+mn-ea"/>
                          <a:cs typeface="+mn-cs"/>
                        </a:rPr>
                        <a:t>hỏi</a:t>
                      </a:r>
                      <a:r>
                        <a:rPr lang="en-US" sz="2400" kern="1200" dirty="0" smtClean="0">
                          <a:solidFill>
                            <a:schemeClr val="tx1"/>
                          </a:solidFill>
                          <a:effectLst/>
                          <a:latin typeface="#9Slide05 Brannboll Ny" panose="02000000000000000000" pitchFamily="2" charset="0"/>
                          <a:ea typeface="+mn-ea"/>
                          <a:cs typeface="+mn-cs"/>
                        </a:rPr>
                        <a:t> </a:t>
                      </a:r>
                      <a:r>
                        <a:rPr lang="en-US" sz="2400" kern="1200" dirty="0" err="1" smtClean="0">
                          <a:solidFill>
                            <a:schemeClr val="tx1"/>
                          </a:solidFill>
                          <a:effectLst/>
                          <a:latin typeface="#9Slide05 Brannboll Ny" panose="02000000000000000000" pitchFamily="2" charset="0"/>
                          <a:ea typeface="+mn-ea"/>
                          <a:cs typeface="+mn-cs"/>
                        </a:rPr>
                        <a:t>thăm</a:t>
                      </a:r>
                      <a:r>
                        <a:rPr lang="en-US" sz="2400" kern="1200" dirty="0" smtClean="0">
                          <a:solidFill>
                            <a:schemeClr val="tx1"/>
                          </a:solidFill>
                          <a:effectLst/>
                          <a:latin typeface="#9Slide05 Brannboll Ny" panose="02000000000000000000" pitchFamily="2" charset="0"/>
                          <a:ea typeface="+mn-ea"/>
                          <a:cs typeface="+mn-cs"/>
                        </a:rPr>
                        <a:t> </a:t>
                      </a:r>
                      <a:r>
                        <a:rPr lang="en-US" sz="2400" kern="1200" dirty="0" err="1" smtClean="0">
                          <a:solidFill>
                            <a:schemeClr val="tx1"/>
                          </a:solidFill>
                          <a:effectLst/>
                          <a:latin typeface="#9Slide05 Brannboll Ny" panose="02000000000000000000" pitchFamily="2" charset="0"/>
                          <a:ea typeface="+mn-ea"/>
                          <a:cs typeface="+mn-cs"/>
                        </a:rPr>
                        <a:t>đường</a:t>
                      </a:r>
                      <a:r>
                        <a:rPr lang="en-US" sz="2400" kern="1200" dirty="0" smtClean="0">
                          <a:solidFill>
                            <a:schemeClr val="tx1"/>
                          </a:solidFill>
                          <a:effectLst/>
                          <a:latin typeface="#9Slide05 Brannboll Ny" panose="02000000000000000000" pitchFamily="2" charset="0"/>
                          <a:ea typeface="+mn-ea"/>
                          <a:cs typeface="+mn-cs"/>
                        </a:rPr>
                        <a:t>. </a:t>
                      </a:r>
                      <a:r>
                        <a:rPr lang="en-US" sz="2400" kern="1200" dirty="0" err="1" smtClean="0">
                          <a:solidFill>
                            <a:schemeClr val="tx1"/>
                          </a:solidFill>
                          <a:effectLst/>
                          <a:latin typeface="#9Slide05 Brannboll Ny" panose="02000000000000000000" pitchFamily="2" charset="0"/>
                          <a:ea typeface="+mn-ea"/>
                          <a:cs typeface="+mn-cs"/>
                        </a:rPr>
                        <a:t>Bình</a:t>
                      </a:r>
                      <a:r>
                        <a:rPr lang="en-US" sz="2400" kern="1200" dirty="0" smtClean="0">
                          <a:solidFill>
                            <a:schemeClr val="tx1"/>
                          </a:solidFill>
                          <a:effectLst/>
                          <a:latin typeface="#9Slide05 Brannboll Ny" panose="02000000000000000000" pitchFamily="2" charset="0"/>
                          <a:ea typeface="+mn-ea"/>
                          <a:cs typeface="+mn-cs"/>
                        </a:rPr>
                        <a:t> </a:t>
                      </a:r>
                      <a:r>
                        <a:rPr lang="en-US" sz="2400" kern="1200" dirty="0" err="1" smtClean="0">
                          <a:solidFill>
                            <a:schemeClr val="tx1"/>
                          </a:solidFill>
                          <a:effectLst/>
                          <a:latin typeface="#9Slide05 Brannboll Ny" panose="02000000000000000000" pitchFamily="2" charset="0"/>
                          <a:ea typeface="+mn-ea"/>
                          <a:cs typeface="+mn-cs"/>
                        </a:rPr>
                        <a:t>định</a:t>
                      </a:r>
                      <a:r>
                        <a:rPr lang="en-US" sz="2400" kern="1200" dirty="0" smtClean="0">
                          <a:solidFill>
                            <a:schemeClr val="tx1"/>
                          </a:solidFill>
                          <a:effectLst/>
                          <a:latin typeface="#9Slide05 Brannboll Ny" panose="02000000000000000000" pitchFamily="2" charset="0"/>
                          <a:ea typeface="+mn-ea"/>
                          <a:cs typeface="+mn-cs"/>
                        </a:rPr>
                        <a:t> </a:t>
                      </a:r>
                      <a:r>
                        <a:rPr lang="en-US" sz="2400" kern="1200" dirty="0" err="1" smtClean="0">
                          <a:solidFill>
                            <a:schemeClr val="tx1"/>
                          </a:solidFill>
                          <a:effectLst/>
                          <a:latin typeface="#9Slide05 Brannboll Ny" panose="02000000000000000000" pitchFamily="2" charset="0"/>
                          <a:ea typeface="+mn-ea"/>
                          <a:cs typeface="+mn-cs"/>
                        </a:rPr>
                        <a:t>dừng</a:t>
                      </a:r>
                      <a:r>
                        <a:rPr lang="en-US" sz="2400" kern="1200" dirty="0" smtClean="0">
                          <a:solidFill>
                            <a:schemeClr val="tx1"/>
                          </a:solidFill>
                          <a:effectLst/>
                          <a:latin typeface="#9Slide05 Brannboll Ny" panose="02000000000000000000" pitchFamily="2" charset="0"/>
                          <a:ea typeface="+mn-ea"/>
                          <a:cs typeface="+mn-cs"/>
                        </a:rPr>
                        <a:t> </a:t>
                      </a:r>
                      <a:r>
                        <a:rPr lang="en-US" sz="2400" kern="1200" dirty="0" err="1" smtClean="0">
                          <a:solidFill>
                            <a:schemeClr val="tx1"/>
                          </a:solidFill>
                          <a:effectLst/>
                          <a:latin typeface="#9Slide05 Brannboll Ny" panose="02000000000000000000" pitchFamily="2" charset="0"/>
                          <a:ea typeface="+mn-ea"/>
                          <a:cs typeface="+mn-cs"/>
                        </a:rPr>
                        <a:t>lại</a:t>
                      </a:r>
                      <a:r>
                        <a:rPr lang="en-US" sz="2400" kern="1200" dirty="0" smtClean="0">
                          <a:solidFill>
                            <a:schemeClr val="tx1"/>
                          </a:solidFill>
                          <a:effectLst/>
                          <a:latin typeface="#9Slide05 Brannboll Ny" panose="02000000000000000000" pitchFamily="2" charset="0"/>
                          <a:ea typeface="+mn-ea"/>
                          <a:cs typeface="+mn-cs"/>
                        </a:rPr>
                        <a:t> </a:t>
                      </a:r>
                      <a:r>
                        <a:rPr lang="en-US" sz="2400" kern="1200" dirty="0" err="1" smtClean="0">
                          <a:solidFill>
                            <a:schemeClr val="tx1"/>
                          </a:solidFill>
                          <a:effectLst/>
                          <a:latin typeface="#9Slide05 Brannboll Ny" panose="02000000000000000000" pitchFamily="2" charset="0"/>
                          <a:ea typeface="+mn-ea"/>
                          <a:cs typeface="+mn-cs"/>
                        </a:rPr>
                        <a:t>thì</a:t>
                      </a:r>
                      <a:r>
                        <a:rPr lang="en-US" sz="2400" kern="1200" dirty="0" smtClean="0">
                          <a:solidFill>
                            <a:schemeClr val="tx1"/>
                          </a:solidFill>
                          <a:effectLst/>
                          <a:latin typeface="#9Slide05 Brannboll Ny" panose="02000000000000000000" pitchFamily="2" charset="0"/>
                          <a:ea typeface="+mn-ea"/>
                          <a:cs typeface="+mn-cs"/>
                        </a:rPr>
                        <a:t> </a:t>
                      </a:r>
                      <a:r>
                        <a:rPr lang="en-US" sz="2400" kern="1200" dirty="0" err="1" smtClean="0">
                          <a:solidFill>
                            <a:schemeClr val="tx1"/>
                          </a:solidFill>
                          <a:effectLst/>
                          <a:latin typeface="#9Slide05 Brannboll Ny" panose="02000000000000000000" pitchFamily="2" charset="0"/>
                          <a:ea typeface="+mn-ea"/>
                          <a:cs typeface="+mn-cs"/>
                        </a:rPr>
                        <a:t>Thân</a:t>
                      </a:r>
                      <a:r>
                        <a:rPr lang="en-US" sz="2400" kern="1200" dirty="0" smtClean="0">
                          <a:solidFill>
                            <a:schemeClr val="tx1"/>
                          </a:solidFill>
                          <a:effectLst/>
                          <a:latin typeface="#9Slide05 Brannboll Ny" panose="02000000000000000000" pitchFamily="2" charset="0"/>
                          <a:ea typeface="+mn-ea"/>
                          <a:cs typeface="+mn-cs"/>
                        </a:rPr>
                        <a:t> </a:t>
                      </a:r>
                      <a:r>
                        <a:rPr lang="en-US" sz="2400" kern="1200" dirty="0" err="1" smtClean="0">
                          <a:solidFill>
                            <a:schemeClr val="tx1"/>
                          </a:solidFill>
                          <a:effectLst/>
                          <a:latin typeface="#9Slide05 Brannboll Ny" panose="02000000000000000000" pitchFamily="2" charset="0"/>
                          <a:ea typeface="+mn-ea"/>
                          <a:cs typeface="+mn-cs"/>
                        </a:rPr>
                        <a:t>kéo</a:t>
                      </a:r>
                      <a:r>
                        <a:rPr lang="en-US" sz="2400" kern="1200" dirty="0" smtClean="0">
                          <a:solidFill>
                            <a:schemeClr val="tx1"/>
                          </a:solidFill>
                          <a:effectLst/>
                          <a:latin typeface="#9Slide05 Brannboll Ny" panose="02000000000000000000" pitchFamily="2" charset="0"/>
                          <a:ea typeface="+mn-ea"/>
                          <a:cs typeface="+mn-cs"/>
                        </a:rPr>
                        <a:t> </a:t>
                      </a:r>
                      <a:r>
                        <a:rPr lang="en-US" sz="2400" kern="1200" dirty="0" err="1" smtClean="0">
                          <a:solidFill>
                            <a:schemeClr val="tx1"/>
                          </a:solidFill>
                          <a:effectLst/>
                          <a:latin typeface="#9Slide05 Brannboll Ny" panose="02000000000000000000" pitchFamily="2" charset="0"/>
                          <a:ea typeface="+mn-ea"/>
                          <a:cs typeface="+mn-cs"/>
                        </a:rPr>
                        <a:t>tay</a:t>
                      </a:r>
                      <a:r>
                        <a:rPr lang="en-US" sz="2400" kern="1200" dirty="0" smtClean="0">
                          <a:solidFill>
                            <a:schemeClr val="tx1"/>
                          </a:solidFill>
                          <a:effectLst/>
                          <a:latin typeface="#9Slide05 Brannboll Ny" panose="02000000000000000000" pitchFamily="2" charset="0"/>
                          <a:ea typeface="+mn-ea"/>
                          <a:cs typeface="+mn-cs"/>
                        </a:rPr>
                        <a:t> </a:t>
                      </a:r>
                      <a:r>
                        <a:rPr lang="en-US" sz="2400" kern="1200" dirty="0" err="1" smtClean="0">
                          <a:solidFill>
                            <a:schemeClr val="tx1"/>
                          </a:solidFill>
                          <a:effectLst/>
                          <a:latin typeface="#9Slide05 Brannboll Ny" panose="02000000000000000000" pitchFamily="2" charset="0"/>
                          <a:ea typeface="+mn-ea"/>
                          <a:cs typeface="+mn-cs"/>
                        </a:rPr>
                        <a:t>Bình</a:t>
                      </a:r>
                      <a:r>
                        <a:rPr lang="en-US" sz="2400" kern="1200" dirty="0" smtClean="0">
                          <a:solidFill>
                            <a:schemeClr val="tx1"/>
                          </a:solidFill>
                          <a:effectLst/>
                          <a:latin typeface="#9Slide05 Brannboll Ny" panose="02000000000000000000" pitchFamily="2" charset="0"/>
                          <a:ea typeface="+mn-ea"/>
                          <a:cs typeface="+mn-cs"/>
                        </a:rPr>
                        <a:t>: “</a:t>
                      </a:r>
                      <a:r>
                        <a:rPr lang="en-US" sz="2400" kern="1200" dirty="0" err="1" smtClean="0">
                          <a:solidFill>
                            <a:schemeClr val="tx1"/>
                          </a:solidFill>
                          <a:effectLst/>
                          <a:latin typeface="#9Slide05 Brannboll Ny" panose="02000000000000000000" pitchFamily="2" charset="0"/>
                          <a:ea typeface="+mn-ea"/>
                          <a:cs typeface="+mn-cs"/>
                        </a:rPr>
                        <a:t>Thôi</a:t>
                      </a:r>
                      <a:r>
                        <a:rPr lang="en-US" sz="2400" kern="1200" dirty="0" smtClean="0">
                          <a:solidFill>
                            <a:schemeClr val="tx1"/>
                          </a:solidFill>
                          <a:effectLst/>
                          <a:latin typeface="#9Slide05 Brannboll Ny" panose="02000000000000000000" pitchFamily="2" charset="0"/>
                          <a:ea typeface="+mn-ea"/>
                          <a:cs typeface="+mn-cs"/>
                        </a:rPr>
                        <a:t> </a:t>
                      </a:r>
                      <a:r>
                        <a:rPr lang="en-US" sz="2400" kern="1200" dirty="0" err="1" smtClean="0">
                          <a:solidFill>
                            <a:schemeClr val="tx1"/>
                          </a:solidFill>
                          <a:effectLst/>
                          <a:latin typeface="#9Slide05 Brannboll Ny" panose="02000000000000000000" pitchFamily="2" charset="0"/>
                          <a:ea typeface="+mn-ea"/>
                          <a:cs typeface="+mn-cs"/>
                        </a:rPr>
                        <a:t>mình</a:t>
                      </a:r>
                      <a:r>
                        <a:rPr lang="en-US" sz="2400" kern="1200" dirty="0" smtClean="0">
                          <a:solidFill>
                            <a:schemeClr val="tx1"/>
                          </a:solidFill>
                          <a:effectLst/>
                          <a:latin typeface="#9Slide05 Brannboll Ny" panose="02000000000000000000" pitchFamily="2" charset="0"/>
                          <a:ea typeface="+mn-ea"/>
                          <a:cs typeface="+mn-cs"/>
                        </a:rPr>
                        <a:t> </a:t>
                      </a:r>
                      <a:r>
                        <a:rPr lang="en-US" sz="2400" kern="1200" dirty="0" err="1" smtClean="0">
                          <a:solidFill>
                            <a:schemeClr val="tx1"/>
                          </a:solidFill>
                          <a:effectLst/>
                          <a:latin typeface="#9Slide05 Brannboll Ny" panose="02000000000000000000" pitchFamily="2" charset="0"/>
                          <a:ea typeface="+mn-ea"/>
                          <a:cs typeface="+mn-cs"/>
                        </a:rPr>
                        <a:t>về</a:t>
                      </a:r>
                      <a:r>
                        <a:rPr lang="en-US" sz="2400" kern="1200" dirty="0" smtClean="0">
                          <a:solidFill>
                            <a:schemeClr val="tx1"/>
                          </a:solidFill>
                          <a:effectLst/>
                          <a:latin typeface="#9Slide05 Brannboll Ny" panose="02000000000000000000" pitchFamily="2" charset="0"/>
                          <a:ea typeface="+mn-ea"/>
                          <a:cs typeface="+mn-cs"/>
                        </a:rPr>
                        <a:t> </a:t>
                      </a:r>
                      <a:r>
                        <a:rPr lang="en-US" sz="2400" kern="1200" dirty="0" err="1" smtClean="0">
                          <a:solidFill>
                            <a:schemeClr val="tx1"/>
                          </a:solidFill>
                          <a:effectLst/>
                          <a:latin typeface="#9Slide05 Brannboll Ny" panose="02000000000000000000" pitchFamily="2" charset="0"/>
                          <a:ea typeface="+mn-ea"/>
                          <a:cs typeface="+mn-cs"/>
                        </a:rPr>
                        <a:t>đi</a:t>
                      </a:r>
                      <a:r>
                        <a:rPr lang="en-US" sz="2400" kern="1200" dirty="0" smtClean="0">
                          <a:solidFill>
                            <a:schemeClr val="tx1"/>
                          </a:solidFill>
                          <a:effectLst/>
                          <a:latin typeface="#9Slide05 Brannboll Ny" panose="02000000000000000000" pitchFamily="2" charset="0"/>
                          <a:ea typeface="+mn-ea"/>
                          <a:cs typeface="+mn-cs"/>
                        </a:rPr>
                        <a:t>, </a:t>
                      </a:r>
                      <a:r>
                        <a:rPr lang="en-US" sz="2400" kern="1200" dirty="0" err="1" smtClean="0">
                          <a:solidFill>
                            <a:schemeClr val="tx1"/>
                          </a:solidFill>
                          <a:effectLst/>
                          <a:latin typeface="#9Slide05 Brannboll Ny" panose="02000000000000000000" pitchFamily="2" charset="0"/>
                          <a:ea typeface="+mn-ea"/>
                          <a:cs typeface="+mn-cs"/>
                        </a:rPr>
                        <a:t>muộn</a:t>
                      </a:r>
                      <a:r>
                        <a:rPr lang="en-US" sz="2400" kern="1200" dirty="0" smtClean="0">
                          <a:solidFill>
                            <a:schemeClr val="tx1"/>
                          </a:solidFill>
                          <a:effectLst/>
                          <a:latin typeface="#9Slide05 Brannboll Ny" panose="02000000000000000000" pitchFamily="2" charset="0"/>
                          <a:ea typeface="+mn-ea"/>
                          <a:cs typeface="+mn-cs"/>
                        </a:rPr>
                        <a:t> </a:t>
                      </a:r>
                      <a:r>
                        <a:rPr lang="en-US" sz="2400" kern="1200" dirty="0" err="1" smtClean="0">
                          <a:solidFill>
                            <a:schemeClr val="tx1"/>
                          </a:solidFill>
                          <a:effectLst/>
                          <a:latin typeface="#9Slide05 Brannboll Ny" panose="02000000000000000000" pitchFamily="2" charset="0"/>
                          <a:ea typeface="+mn-ea"/>
                          <a:cs typeface="+mn-cs"/>
                        </a:rPr>
                        <a:t>rồi</a:t>
                      </a:r>
                      <a:r>
                        <a:rPr lang="en-US" sz="2400" kern="1200" dirty="0" smtClean="0">
                          <a:solidFill>
                            <a:schemeClr val="tx1"/>
                          </a:solidFill>
                          <a:effectLst/>
                          <a:latin typeface="#9Slide05 Brannboll Ny" panose="02000000000000000000" pitchFamily="2" charset="0"/>
                          <a:ea typeface="+mn-ea"/>
                          <a:cs typeface="+mn-cs"/>
                        </a:rPr>
                        <a:t>, </a:t>
                      </a:r>
                      <a:r>
                        <a:rPr lang="en-US" sz="2400" kern="1200" dirty="0" err="1" smtClean="0">
                          <a:solidFill>
                            <a:schemeClr val="tx1"/>
                          </a:solidFill>
                          <a:effectLst/>
                          <a:latin typeface="#9Slide05 Brannboll Ny" panose="02000000000000000000" pitchFamily="2" charset="0"/>
                          <a:ea typeface="+mn-ea"/>
                          <a:cs typeface="+mn-cs"/>
                        </a:rPr>
                        <a:t>chỉ</a:t>
                      </a:r>
                      <a:r>
                        <a:rPr lang="en-US" sz="2400" kern="1200" dirty="0" smtClean="0">
                          <a:solidFill>
                            <a:schemeClr val="tx1"/>
                          </a:solidFill>
                          <a:effectLst/>
                          <a:latin typeface="#9Slide05 Brannboll Ny" panose="02000000000000000000" pitchFamily="2" charset="0"/>
                          <a:ea typeface="+mn-ea"/>
                          <a:cs typeface="+mn-cs"/>
                        </a:rPr>
                        <a:t> </a:t>
                      </a:r>
                      <a:r>
                        <a:rPr lang="en-US" sz="2400" kern="1200" dirty="0" err="1" smtClean="0">
                          <a:solidFill>
                            <a:schemeClr val="tx1"/>
                          </a:solidFill>
                          <a:effectLst/>
                          <a:latin typeface="#9Slide05 Brannboll Ny" panose="02000000000000000000" pitchFamily="2" charset="0"/>
                          <a:ea typeface="+mn-ea"/>
                          <a:cs typeface="+mn-cs"/>
                        </a:rPr>
                        <a:t>đường</a:t>
                      </a:r>
                      <a:r>
                        <a:rPr lang="en-US" sz="2400" kern="1200" dirty="0" smtClean="0">
                          <a:solidFill>
                            <a:schemeClr val="tx1"/>
                          </a:solidFill>
                          <a:effectLst/>
                          <a:latin typeface="#9Slide05 Brannboll Ny" panose="02000000000000000000" pitchFamily="2" charset="0"/>
                          <a:ea typeface="+mn-ea"/>
                          <a:cs typeface="+mn-cs"/>
                        </a:rPr>
                        <a:t> </a:t>
                      </a:r>
                      <a:r>
                        <a:rPr lang="en-US" sz="2400" kern="1200" dirty="0" err="1" smtClean="0">
                          <a:solidFill>
                            <a:schemeClr val="tx1"/>
                          </a:solidFill>
                          <a:effectLst/>
                          <a:latin typeface="#9Slide05 Brannboll Ny" panose="02000000000000000000" pitchFamily="2" charset="0"/>
                          <a:ea typeface="+mn-ea"/>
                          <a:cs typeface="+mn-cs"/>
                        </a:rPr>
                        <a:t>cho</a:t>
                      </a:r>
                      <a:r>
                        <a:rPr lang="en-US" sz="2400" kern="1200" dirty="0" smtClean="0">
                          <a:solidFill>
                            <a:schemeClr val="tx1"/>
                          </a:solidFill>
                          <a:effectLst/>
                          <a:latin typeface="#9Slide05 Brannboll Ny" panose="02000000000000000000" pitchFamily="2" charset="0"/>
                          <a:ea typeface="+mn-ea"/>
                          <a:cs typeface="+mn-cs"/>
                        </a:rPr>
                        <a:t> </a:t>
                      </a:r>
                      <a:r>
                        <a:rPr lang="en-US" sz="2400" kern="1200" dirty="0" err="1" smtClean="0">
                          <a:solidFill>
                            <a:schemeClr val="tx1"/>
                          </a:solidFill>
                          <a:effectLst/>
                          <a:latin typeface="#9Slide05 Brannboll Ny" panose="02000000000000000000" pitchFamily="2" charset="0"/>
                          <a:ea typeface="+mn-ea"/>
                          <a:cs typeface="+mn-cs"/>
                        </a:rPr>
                        <a:t>người</a:t>
                      </a:r>
                      <a:r>
                        <a:rPr lang="en-US" sz="2400" kern="1200" dirty="0" smtClean="0">
                          <a:solidFill>
                            <a:schemeClr val="tx1"/>
                          </a:solidFill>
                          <a:effectLst/>
                          <a:latin typeface="#9Slide05 Brannboll Ny" panose="02000000000000000000" pitchFamily="2" charset="0"/>
                          <a:ea typeface="+mn-ea"/>
                          <a:cs typeface="+mn-cs"/>
                        </a:rPr>
                        <a:t> </a:t>
                      </a:r>
                      <a:r>
                        <a:rPr lang="en-US" sz="2400" kern="1200" dirty="0" err="1" smtClean="0">
                          <a:solidFill>
                            <a:schemeClr val="tx1"/>
                          </a:solidFill>
                          <a:effectLst/>
                          <a:latin typeface="#9Slide05 Brannboll Ny" panose="02000000000000000000" pitchFamily="2" charset="0"/>
                          <a:ea typeface="+mn-ea"/>
                          <a:cs typeface="+mn-cs"/>
                        </a:rPr>
                        <a:t>khác</a:t>
                      </a:r>
                      <a:r>
                        <a:rPr lang="en-US" sz="2400" kern="1200" dirty="0" smtClean="0">
                          <a:solidFill>
                            <a:schemeClr val="tx1"/>
                          </a:solidFill>
                          <a:effectLst/>
                          <a:latin typeface="#9Slide05 Brannboll Ny" panose="02000000000000000000" pitchFamily="2" charset="0"/>
                          <a:ea typeface="+mn-ea"/>
                          <a:cs typeface="+mn-cs"/>
                        </a:rPr>
                        <a:t> </a:t>
                      </a:r>
                      <a:r>
                        <a:rPr lang="en-US" sz="2400" kern="1200" dirty="0" err="1" smtClean="0">
                          <a:solidFill>
                            <a:schemeClr val="tx1"/>
                          </a:solidFill>
                          <a:effectLst/>
                          <a:latin typeface="#9Slide05 Brannboll Ny" panose="02000000000000000000" pitchFamily="2" charset="0"/>
                          <a:ea typeface="+mn-ea"/>
                          <a:cs typeface="+mn-cs"/>
                        </a:rPr>
                        <a:t>không</a:t>
                      </a:r>
                      <a:r>
                        <a:rPr lang="en-US" sz="2400" kern="1200" dirty="0" smtClean="0">
                          <a:solidFill>
                            <a:schemeClr val="tx1"/>
                          </a:solidFill>
                          <a:effectLst/>
                          <a:latin typeface="#9Slide05 Brannboll Ny" panose="02000000000000000000" pitchFamily="2" charset="0"/>
                          <a:ea typeface="+mn-ea"/>
                          <a:cs typeface="+mn-cs"/>
                        </a:rPr>
                        <a:t> </a:t>
                      </a:r>
                      <a:r>
                        <a:rPr lang="en-US" sz="2400" kern="1200" dirty="0" err="1" smtClean="0">
                          <a:solidFill>
                            <a:schemeClr val="tx1"/>
                          </a:solidFill>
                          <a:effectLst/>
                          <a:latin typeface="#9Slide05 Brannboll Ny" panose="02000000000000000000" pitchFamily="2" charset="0"/>
                          <a:ea typeface="+mn-ea"/>
                          <a:cs typeface="+mn-cs"/>
                        </a:rPr>
                        <a:t>phải</a:t>
                      </a:r>
                      <a:r>
                        <a:rPr lang="en-US" sz="2400" kern="1200" dirty="0" smtClean="0">
                          <a:solidFill>
                            <a:schemeClr val="tx1"/>
                          </a:solidFill>
                          <a:effectLst/>
                          <a:latin typeface="#9Slide05 Brannboll Ny" panose="02000000000000000000" pitchFamily="2" charset="0"/>
                          <a:ea typeface="+mn-ea"/>
                          <a:cs typeface="+mn-cs"/>
                        </a:rPr>
                        <a:t> </a:t>
                      </a:r>
                      <a:r>
                        <a:rPr lang="en-US" sz="2400" kern="1200" dirty="0" err="1" smtClean="0">
                          <a:solidFill>
                            <a:schemeClr val="tx1"/>
                          </a:solidFill>
                          <a:effectLst/>
                          <a:latin typeface="#9Slide05 Brannboll Ny" panose="02000000000000000000" pitchFamily="2" charset="0"/>
                          <a:ea typeface="+mn-ea"/>
                          <a:cs typeface="+mn-cs"/>
                        </a:rPr>
                        <a:t>là</a:t>
                      </a:r>
                      <a:r>
                        <a:rPr lang="en-US" sz="2400" kern="1200" dirty="0" smtClean="0">
                          <a:solidFill>
                            <a:schemeClr val="tx1"/>
                          </a:solidFill>
                          <a:effectLst/>
                          <a:latin typeface="#9Slide05 Brannboll Ny" panose="02000000000000000000" pitchFamily="2" charset="0"/>
                          <a:ea typeface="+mn-ea"/>
                          <a:cs typeface="+mn-cs"/>
                        </a:rPr>
                        <a:t> </a:t>
                      </a:r>
                      <a:r>
                        <a:rPr lang="en-US" sz="2400" kern="1200" dirty="0" err="1" smtClean="0">
                          <a:solidFill>
                            <a:schemeClr val="tx1"/>
                          </a:solidFill>
                          <a:effectLst/>
                          <a:latin typeface="#9Slide05 Brannboll Ny" panose="02000000000000000000" pitchFamily="2" charset="0"/>
                          <a:ea typeface="+mn-ea"/>
                          <a:cs typeface="+mn-cs"/>
                        </a:rPr>
                        <a:t>việc</a:t>
                      </a:r>
                      <a:r>
                        <a:rPr lang="en-US" sz="2400" kern="1200" dirty="0" smtClean="0">
                          <a:solidFill>
                            <a:schemeClr val="tx1"/>
                          </a:solidFill>
                          <a:effectLst/>
                          <a:latin typeface="#9Slide05 Brannboll Ny" panose="02000000000000000000" pitchFamily="2" charset="0"/>
                          <a:ea typeface="+mn-ea"/>
                          <a:cs typeface="+mn-cs"/>
                        </a:rPr>
                        <a:t> </a:t>
                      </a:r>
                      <a:r>
                        <a:rPr lang="en-US" sz="2400" kern="1200" dirty="0" err="1" smtClean="0">
                          <a:solidFill>
                            <a:schemeClr val="tx1"/>
                          </a:solidFill>
                          <a:effectLst/>
                          <a:latin typeface="#9Slide05 Brannboll Ny" panose="02000000000000000000" pitchFamily="2" charset="0"/>
                          <a:ea typeface="+mn-ea"/>
                          <a:cs typeface="+mn-cs"/>
                        </a:rPr>
                        <a:t>của</a:t>
                      </a:r>
                      <a:r>
                        <a:rPr lang="en-US" sz="2400" kern="1200" dirty="0" smtClean="0">
                          <a:solidFill>
                            <a:schemeClr val="tx1"/>
                          </a:solidFill>
                          <a:effectLst/>
                          <a:latin typeface="#9Slide05 Brannboll Ny" panose="02000000000000000000" pitchFamily="2" charset="0"/>
                          <a:ea typeface="+mn-ea"/>
                          <a:cs typeface="+mn-cs"/>
                        </a:rPr>
                        <a:t> </a:t>
                      </a:r>
                      <a:r>
                        <a:rPr lang="en-US" sz="2400" kern="1200" dirty="0" err="1" smtClean="0">
                          <a:solidFill>
                            <a:schemeClr val="tx1"/>
                          </a:solidFill>
                          <a:effectLst/>
                          <a:latin typeface="#9Slide05 Brannboll Ny" panose="02000000000000000000" pitchFamily="2" charset="0"/>
                          <a:ea typeface="+mn-ea"/>
                          <a:cs typeface="+mn-cs"/>
                        </a:rPr>
                        <a:t>mình</a:t>
                      </a:r>
                      <a:r>
                        <a:rPr lang="en-US" sz="2400" kern="1200" dirty="0" smtClean="0">
                          <a:solidFill>
                            <a:schemeClr val="tx1"/>
                          </a:solidFill>
                          <a:effectLst/>
                          <a:latin typeface="#9Slide05 Brannboll Ny" panose="02000000000000000000" pitchFamily="2" charset="0"/>
                          <a:ea typeface="+mn-ea"/>
                          <a:cs typeface="+mn-cs"/>
                        </a:rPr>
                        <a:t>”. </a:t>
                      </a:r>
                      <a:r>
                        <a:rPr lang="en-US" sz="2400" kern="1200" dirty="0" err="1" smtClean="0">
                          <a:solidFill>
                            <a:schemeClr val="tx1"/>
                          </a:solidFill>
                          <a:effectLst/>
                          <a:latin typeface="#9Slide05 Brannboll Ny" panose="02000000000000000000" pitchFamily="2" charset="0"/>
                          <a:ea typeface="+mn-ea"/>
                          <a:cs typeface="+mn-cs"/>
                        </a:rPr>
                        <a:t>Bình</a:t>
                      </a:r>
                      <a:r>
                        <a:rPr lang="en-US" sz="2400" kern="1200" dirty="0" smtClean="0">
                          <a:solidFill>
                            <a:schemeClr val="tx1"/>
                          </a:solidFill>
                          <a:effectLst/>
                          <a:latin typeface="#9Slide05 Brannboll Ny" panose="02000000000000000000" pitchFamily="2" charset="0"/>
                          <a:ea typeface="+mn-ea"/>
                          <a:cs typeface="+mn-cs"/>
                        </a:rPr>
                        <a:t> </a:t>
                      </a:r>
                      <a:r>
                        <a:rPr lang="en-US" sz="2400" kern="1200" dirty="0" err="1" smtClean="0">
                          <a:solidFill>
                            <a:schemeClr val="tx1"/>
                          </a:solidFill>
                          <a:effectLst/>
                          <a:latin typeface="#9Slide05 Brannboll Ny" panose="02000000000000000000" pitchFamily="2" charset="0"/>
                          <a:ea typeface="+mn-ea"/>
                          <a:cs typeface="+mn-cs"/>
                        </a:rPr>
                        <a:t>đi</a:t>
                      </a:r>
                      <a:r>
                        <a:rPr lang="en-US" sz="2400" kern="1200" dirty="0" smtClean="0">
                          <a:solidFill>
                            <a:schemeClr val="tx1"/>
                          </a:solidFill>
                          <a:effectLst/>
                          <a:latin typeface="#9Slide05 Brannboll Ny" panose="02000000000000000000" pitchFamily="2" charset="0"/>
                          <a:ea typeface="+mn-ea"/>
                          <a:cs typeface="+mn-cs"/>
                        </a:rPr>
                        <a:t> </a:t>
                      </a:r>
                      <a:r>
                        <a:rPr lang="en-US" sz="2400" kern="1200" dirty="0" err="1" smtClean="0">
                          <a:solidFill>
                            <a:schemeClr val="tx1"/>
                          </a:solidFill>
                          <a:effectLst/>
                          <a:latin typeface="#9Slide05 Brannboll Ny" panose="02000000000000000000" pitchFamily="2" charset="0"/>
                          <a:ea typeface="+mn-ea"/>
                          <a:cs typeface="+mn-cs"/>
                        </a:rPr>
                        <a:t>theo</a:t>
                      </a:r>
                      <a:r>
                        <a:rPr lang="en-US" sz="2400" kern="1200" dirty="0" smtClean="0">
                          <a:solidFill>
                            <a:schemeClr val="tx1"/>
                          </a:solidFill>
                          <a:effectLst/>
                          <a:latin typeface="#9Slide05 Brannboll Ny" panose="02000000000000000000" pitchFamily="2" charset="0"/>
                          <a:ea typeface="+mn-ea"/>
                          <a:cs typeface="+mn-cs"/>
                        </a:rPr>
                        <a:t> </a:t>
                      </a:r>
                      <a:r>
                        <a:rPr lang="en-US" sz="2400" kern="1200" dirty="0" err="1" smtClean="0">
                          <a:solidFill>
                            <a:schemeClr val="tx1"/>
                          </a:solidFill>
                          <a:effectLst/>
                          <a:latin typeface="#9Slide05 Brannboll Ny" panose="02000000000000000000" pitchFamily="2" charset="0"/>
                          <a:ea typeface="+mn-ea"/>
                          <a:cs typeface="+mn-cs"/>
                        </a:rPr>
                        <a:t>Thân</a:t>
                      </a:r>
                      <a:r>
                        <a:rPr lang="en-US" sz="2400" kern="1200" dirty="0" smtClean="0">
                          <a:solidFill>
                            <a:schemeClr val="tx1"/>
                          </a:solidFill>
                          <a:effectLst/>
                          <a:latin typeface="#9Slide05 Brannboll Ny" panose="02000000000000000000" pitchFamily="2" charset="0"/>
                          <a:ea typeface="+mn-ea"/>
                          <a:cs typeface="+mn-cs"/>
                        </a:rPr>
                        <a:t> </a:t>
                      </a:r>
                      <a:r>
                        <a:rPr lang="en-US" sz="2400" kern="1200" dirty="0" err="1" smtClean="0">
                          <a:solidFill>
                            <a:schemeClr val="tx1"/>
                          </a:solidFill>
                          <a:effectLst/>
                          <a:latin typeface="#9Slide05 Brannboll Ny" panose="02000000000000000000" pitchFamily="2" charset="0"/>
                          <a:ea typeface="+mn-ea"/>
                          <a:cs typeface="+mn-cs"/>
                        </a:rPr>
                        <a:t>nhưng</a:t>
                      </a:r>
                      <a:r>
                        <a:rPr lang="en-US" sz="2400" kern="1200" dirty="0" smtClean="0">
                          <a:solidFill>
                            <a:schemeClr val="tx1"/>
                          </a:solidFill>
                          <a:effectLst/>
                          <a:latin typeface="#9Slide05 Brannboll Ny" panose="02000000000000000000" pitchFamily="2" charset="0"/>
                          <a:ea typeface="+mn-ea"/>
                          <a:cs typeface="+mn-cs"/>
                        </a:rPr>
                        <a:t> </a:t>
                      </a:r>
                      <a:r>
                        <a:rPr lang="en-US" sz="2400" kern="1200" dirty="0" err="1" smtClean="0">
                          <a:solidFill>
                            <a:schemeClr val="tx1"/>
                          </a:solidFill>
                          <a:effectLst/>
                          <a:latin typeface="#9Slide05 Brannboll Ny" panose="02000000000000000000" pitchFamily="2" charset="0"/>
                          <a:ea typeface="+mn-ea"/>
                          <a:cs typeface="+mn-cs"/>
                        </a:rPr>
                        <a:t>chân</a:t>
                      </a:r>
                      <a:r>
                        <a:rPr lang="en-US" sz="2400" kern="1200" dirty="0" smtClean="0">
                          <a:solidFill>
                            <a:schemeClr val="tx1"/>
                          </a:solidFill>
                          <a:effectLst/>
                          <a:latin typeface="#9Slide05 Brannboll Ny" panose="02000000000000000000" pitchFamily="2" charset="0"/>
                          <a:ea typeface="+mn-ea"/>
                          <a:cs typeface="+mn-cs"/>
                        </a:rPr>
                        <a:t> </a:t>
                      </a:r>
                      <a:r>
                        <a:rPr lang="en-US" sz="2400" kern="1200" dirty="0" err="1" smtClean="0">
                          <a:solidFill>
                            <a:schemeClr val="tx1"/>
                          </a:solidFill>
                          <a:effectLst/>
                          <a:latin typeface="#9Slide05 Brannboll Ny" panose="02000000000000000000" pitchFamily="2" charset="0"/>
                          <a:ea typeface="+mn-ea"/>
                          <a:cs typeface="+mn-cs"/>
                        </a:rPr>
                        <a:t>cứ</a:t>
                      </a:r>
                      <a:r>
                        <a:rPr lang="en-US" sz="2400" kern="1200" dirty="0" smtClean="0">
                          <a:solidFill>
                            <a:schemeClr val="tx1"/>
                          </a:solidFill>
                          <a:effectLst/>
                          <a:latin typeface="#9Slide05 Brannboll Ny" panose="02000000000000000000" pitchFamily="2" charset="0"/>
                          <a:ea typeface="+mn-ea"/>
                          <a:cs typeface="+mn-cs"/>
                        </a:rPr>
                        <a:t> </a:t>
                      </a:r>
                      <a:r>
                        <a:rPr lang="en-US" sz="2400" kern="1200" dirty="0" err="1" smtClean="0">
                          <a:solidFill>
                            <a:schemeClr val="tx1"/>
                          </a:solidFill>
                          <a:effectLst/>
                          <a:latin typeface="#9Slide05 Brannboll Ny" panose="02000000000000000000" pitchFamily="2" charset="0"/>
                          <a:ea typeface="+mn-ea"/>
                          <a:cs typeface="+mn-cs"/>
                        </a:rPr>
                        <a:t>như</a:t>
                      </a:r>
                      <a:r>
                        <a:rPr lang="en-US" sz="2400" kern="1200" dirty="0" smtClean="0">
                          <a:solidFill>
                            <a:schemeClr val="tx1"/>
                          </a:solidFill>
                          <a:effectLst/>
                          <a:latin typeface="#9Slide05 Brannboll Ny" panose="02000000000000000000" pitchFamily="2" charset="0"/>
                          <a:ea typeface="+mn-ea"/>
                          <a:cs typeface="+mn-cs"/>
                        </a:rPr>
                        <a:t> </a:t>
                      </a:r>
                      <a:r>
                        <a:rPr lang="en-US" sz="2400" kern="1200" dirty="0" err="1" smtClean="0">
                          <a:solidFill>
                            <a:schemeClr val="tx1"/>
                          </a:solidFill>
                          <a:effectLst/>
                          <a:latin typeface="#9Slide05 Brannboll Ny" panose="02000000000000000000" pitchFamily="2" charset="0"/>
                          <a:ea typeface="+mn-ea"/>
                          <a:cs typeface="+mn-cs"/>
                        </a:rPr>
                        <a:t>đừng</a:t>
                      </a:r>
                      <a:r>
                        <a:rPr lang="en-US" sz="2400" kern="1200" dirty="0" smtClean="0">
                          <a:solidFill>
                            <a:schemeClr val="tx1"/>
                          </a:solidFill>
                          <a:effectLst/>
                          <a:latin typeface="#9Slide05 Brannboll Ny" panose="02000000000000000000" pitchFamily="2" charset="0"/>
                          <a:ea typeface="+mn-ea"/>
                          <a:cs typeface="+mn-cs"/>
                        </a:rPr>
                        <a:t> </a:t>
                      </a:r>
                      <a:r>
                        <a:rPr lang="en-US" sz="2400" kern="1200" dirty="0" err="1" smtClean="0">
                          <a:solidFill>
                            <a:schemeClr val="tx1"/>
                          </a:solidFill>
                          <a:effectLst/>
                          <a:latin typeface="#9Slide05 Brannboll Ny" panose="02000000000000000000" pitchFamily="2" charset="0"/>
                          <a:ea typeface="+mn-ea"/>
                          <a:cs typeface="+mn-cs"/>
                        </a:rPr>
                        <a:t>lại</a:t>
                      </a:r>
                      <a:r>
                        <a:rPr lang="en-US" sz="2400" kern="1200" dirty="0" smtClean="0">
                          <a:solidFill>
                            <a:schemeClr val="tx1"/>
                          </a:solidFill>
                          <a:effectLst/>
                          <a:latin typeface="#9Slide05 Brannboll Ny" panose="02000000000000000000" pitchFamily="2" charset="0"/>
                          <a:ea typeface="+mn-ea"/>
                          <a:cs typeface="+mn-cs"/>
                        </a:rPr>
                        <a:t> </a:t>
                      </a:r>
                      <a:r>
                        <a:rPr lang="en-US" sz="2400" kern="1200" dirty="0" err="1" smtClean="0">
                          <a:solidFill>
                            <a:schemeClr val="tx1"/>
                          </a:solidFill>
                          <a:effectLst/>
                          <a:latin typeface="#9Slide05 Brannboll Ny" panose="02000000000000000000" pitchFamily="2" charset="0"/>
                          <a:ea typeface="+mn-ea"/>
                          <a:cs typeface="+mn-cs"/>
                        </a:rPr>
                        <a:t>không</a:t>
                      </a:r>
                      <a:r>
                        <a:rPr lang="en-US" sz="2400" kern="1200" dirty="0" smtClean="0">
                          <a:solidFill>
                            <a:schemeClr val="tx1"/>
                          </a:solidFill>
                          <a:effectLst/>
                          <a:latin typeface="#9Slide05 Brannboll Ny" panose="02000000000000000000" pitchFamily="2" charset="0"/>
                          <a:ea typeface="+mn-ea"/>
                          <a:cs typeface="+mn-cs"/>
                        </a:rPr>
                        <a:t> </a:t>
                      </a:r>
                      <a:r>
                        <a:rPr lang="en-US" sz="2400" kern="1200" dirty="0" err="1" smtClean="0">
                          <a:solidFill>
                            <a:schemeClr val="tx1"/>
                          </a:solidFill>
                          <a:effectLst/>
                          <a:latin typeface="#9Slide05 Brannboll Ny" panose="02000000000000000000" pitchFamily="2" charset="0"/>
                          <a:ea typeface="+mn-ea"/>
                          <a:cs typeface="+mn-cs"/>
                        </a:rPr>
                        <a:t>muốn</a:t>
                      </a:r>
                      <a:r>
                        <a:rPr lang="en-US" sz="2400" kern="1200" dirty="0" smtClean="0">
                          <a:solidFill>
                            <a:schemeClr val="tx1"/>
                          </a:solidFill>
                          <a:effectLst/>
                          <a:latin typeface="#9Slide05 Brannboll Ny" panose="02000000000000000000" pitchFamily="2" charset="0"/>
                          <a:ea typeface="+mn-ea"/>
                          <a:cs typeface="+mn-cs"/>
                        </a:rPr>
                        <a:t> </a:t>
                      </a:r>
                      <a:r>
                        <a:rPr lang="en-US" sz="2400" kern="1200" dirty="0" err="1" smtClean="0">
                          <a:solidFill>
                            <a:schemeClr val="tx1"/>
                          </a:solidFill>
                          <a:effectLst/>
                          <a:latin typeface="#9Slide05 Brannboll Ny" panose="02000000000000000000" pitchFamily="2" charset="0"/>
                          <a:ea typeface="+mn-ea"/>
                          <a:cs typeface="+mn-cs"/>
                        </a:rPr>
                        <a:t>bước</a:t>
                      </a:r>
                      <a:r>
                        <a:rPr lang="en-US" sz="2400" kern="1200" dirty="0" smtClean="0">
                          <a:solidFill>
                            <a:schemeClr val="tx1"/>
                          </a:solidFill>
                          <a:effectLst/>
                          <a:latin typeface="#9Slide05 Brannboll Ny" panose="02000000000000000000" pitchFamily="2" charset="0"/>
                          <a:ea typeface="+mn-ea"/>
                          <a:cs typeface="+mn-cs"/>
                        </a:rPr>
                        <a:t>.</a:t>
                      </a:r>
                    </a:p>
                    <a:p>
                      <a:endParaRPr lang="en-US" sz="2400" kern="1200" dirty="0">
                        <a:solidFill>
                          <a:schemeClr val="tx1"/>
                        </a:solidFill>
                        <a:effectLst/>
                        <a:latin typeface="#9Slide05 Brannboll Ny" panose="02000000000000000000" pitchFamily="2" charset="0"/>
                        <a:ea typeface="+mn-ea"/>
                        <a:cs typeface="+mn-cs"/>
                      </a:endParaRPr>
                    </a:p>
                  </a:txBody>
                  <a:tcPr marL="0" marR="0" marT="0" marB="0">
                    <a:lnL>
                      <a:noFill/>
                    </a:lnL>
                    <a:lnR>
                      <a:noFill/>
                    </a:lnR>
                    <a:lnT>
                      <a:noFill/>
                    </a:lnT>
                    <a:lnB>
                      <a:noFill/>
                    </a:lnB>
                  </a:tcPr>
                </a:tc>
              </a:tr>
            </a:tbl>
          </a:graphicData>
        </a:graphic>
      </p:graphicFrame>
      <p:pic>
        <p:nvPicPr>
          <p:cNvPr id="12" name="Shape 1"/>
          <p:cNvPicPr/>
          <p:nvPr/>
        </p:nvPicPr>
        <p:blipFill>
          <a:blip r:embed="rId5"/>
          <a:stretch/>
        </p:blipFill>
        <p:spPr>
          <a:xfrm>
            <a:off x="10487608" y="4781"/>
            <a:ext cx="1704392" cy="979882"/>
          </a:xfrm>
          <a:prstGeom prst="rect">
            <a:avLst/>
          </a:prstGeom>
          <a:noFill/>
          <a:ln>
            <a:noFill/>
          </a:ln>
        </p:spPr>
      </p:pic>
    </p:spTree>
    <p:extLst>
      <p:ext uri="{BB962C8B-B14F-4D97-AF65-F5344CB8AC3E}">
        <p14:creationId xmlns:p14="http://schemas.microsoft.com/office/powerpoint/2010/main" val="3561811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WordArt 5"/>
          <p:cNvSpPr>
            <a:spLocks noChangeArrowheads="1" noChangeShapeType="1" noTextEdit="1"/>
          </p:cNvSpPr>
          <p:nvPr/>
        </p:nvSpPr>
        <p:spPr bwMode="auto">
          <a:xfrm>
            <a:off x="1460993" y="86473"/>
            <a:ext cx="9144000" cy="2514600"/>
          </a:xfrm>
          <a:prstGeom prst="rect">
            <a:avLst/>
          </a:prstGeom>
        </p:spPr>
        <p:txBody>
          <a:bodyPr wrap="none" fromWordArt="1">
            <a:prstTxWarp prst="textPlain">
              <a:avLst>
                <a:gd name="adj" fmla="val 49875"/>
              </a:avLst>
            </a:prstTxWarp>
          </a:bodyPr>
          <a:lstStyle/>
          <a:p>
            <a:pPr algn="ctr" eaLnBrk="0" fontAlgn="base" hangingPunct="0">
              <a:spcBef>
                <a:spcPct val="0"/>
              </a:spcBef>
              <a:spcAft>
                <a:spcPct val="0"/>
              </a:spcAft>
            </a:pPr>
            <a:r>
              <a:rPr lang="vi-VN" sz="3600" b="1" i="1" kern="10" dirty="0">
                <a:ln w="9525">
                  <a:solidFill>
                    <a:srgbClr val="000000"/>
                  </a:solidFill>
                  <a:round/>
                  <a:headEnd/>
                  <a:tailEnd/>
                </a:ln>
                <a:solidFill>
                  <a:srgbClr val="0000FF"/>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rPr>
              <a:t>Trò chơi </a:t>
            </a:r>
            <a:endParaRPr lang="en-US" sz="3600" b="1" i="1" kern="10" dirty="0" smtClean="0">
              <a:ln w="9525">
                <a:solidFill>
                  <a:srgbClr val="000000"/>
                </a:solidFill>
                <a:round/>
                <a:headEnd/>
                <a:tailEnd/>
              </a:ln>
              <a:solidFill>
                <a:srgbClr val="0000FF"/>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endParaRPr>
          </a:p>
          <a:p>
            <a:pPr algn="ctr" eaLnBrk="0" fontAlgn="base" hangingPunct="0">
              <a:spcBef>
                <a:spcPct val="0"/>
              </a:spcBef>
              <a:spcAft>
                <a:spcPct val="0"/>
              </a:spcAft>
            </a:pPr>
            <a:r>
              <a:rPr lang="vi-VN" sz="3600" b="1" i="1" kern="10" dirty="0" smtClean="0">
                <a:ln w="9525">
                  <a:solidFill>
                    <a:srgbClr val="000000"/>
                  </a:solidFill>
                  <a:round/>
                  <a:headEnd/>
                  <a:tailEnd/>
                </a:ln>
                <a:solidFill>
                  <a:srgbClr val="FF00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rPr>
              <a:t>“</a:t>
            </a:r>
            <a:r>
              <a:rPr lang="en-US" sz="3600" b="1" i="1" kern="10" dirty="0" smtClean="0">
                <a:ln w="9525">
                  <a:solidFill>
                    <a:srgbClr val="000000"/>
                  </a:solidFill>
                  <a:round/>
                  <a:headEnd/>
                  <a:tailEnd/>
                </a:ln>
                <a:solidFill>
                  <a:srgbClr val="FF00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rPr>
              <a:t>KÌ PHÙNG ĐỊCH THỦ</a:t>
            </a:r>
            <a:r>
              <a:rPr lang="vi-VN" sz="3600" b="1" i="1" kern="10" dirty="0" smtClean="0">
                <a:ln w="9525">
                  <a:solidFill>
                    <a:srgbClr val="000000"/>
                  </a:solidFill>
                  <a:round/>
                  <a:headEnd/>
                  <a:tailEnd/>
                </a:ln>
                <a:solidFill>
                  <a:srgbClr val="FF00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rPr>
              <a:t>"</a:t>
            </a:r>
            <a:r>
              <a:rPr lang="en-US" sz="3600" b="1" i="1" kern="10" dirty="0" smtClean="0">
                <a:ln w="9525">
                  <a:solidFill>
                    <a:srgbClr val="000000"/>
                  </a:solidFill>
                  <a:round/>
                  <a:headEnd/>
                  <a:tailEnd/>
                </a:ln>
                <a:solidFill>
                  <a:srgbClr val="FF00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rPr>
              <a:t>  </a:t>
            </a:r>
            <a:endParaRPr lang="en-US" sz="3600" b="1" i="1" kern="10" dirty="0">
              <a:ln w="9525">
                <a:solidFill>
                  <a:srgbClr val="000000"/>
                </a:solidFill>
                <a:round/>
                <a:headEnd/>
                <a:tailEnd/>
              </a:ln>
              <a:solidFill>
                <a:srgbClr val="FF00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endParaRPr>
          </a:p>
        </p:txBody>
      </p:sp>
      <p:sp>
        <p:nvSpPr>
          <p:cNvPr id="6" name="Text Box 33"/>
          <p:cNvSpPr txBox="1">
            <a:spLocks noChangeArrowheads="1"/>
          </p:cNvSpPr>
          <p:nvPr/>
        </p:nvSpPr>
        <p:spPr bwMode="auto">
          <a:xfrm>
            <a:off x="1248159" y="2741644"/>
            <a:ext cx="9569669" cy="707886"/>
          </a:xfrm>
          <a:prstGeom prst="rect">
            <a:avLst/>
          </a:prstGeom>
          <a:solidFill>
            <a:srgbClr val="FFFF00"/>
          </a:solidFill>
          <a:ln w="9525">
            <a:solidFill>
              <a:srgbClr val="FF33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FontTx/>
              <a:buNone/>
            </a:pPr>
            <a:r>
              <a:rPr lang="en-US" altLang="en-US" sz="4000" b="1" dirty="0" err="1">
                <a:solidFill>
                  <a:srgbClr val="FF00FF"/>
                </a:solidFill>
                <a:latin typeface="#9Slide05 Kathya" panose="02000000000000000000" pitchFamily="2" charset="0"/>
              </a:rPr>
              <a:t>Tìm</a:t>
            </a:r>
            <a:r>
              <a:rPr lang="en-US" altLang="en-US" sz="4000" b="1" dirty="0">
                <a:solidFill>
                  <a:srgbClr val="FF00FF"/>
                </a:solidFill>
                <a:latin typeface="#9Slide05 Kathya" panose="02000000000000000000" pitchFamily="2" charset="0"/>
              </a:rPr>
              <a:t> ca </a:t>
            </a:r>
            <a:r>
              <a:rPr lang="en-US" altLang="en-US" sz="4000" b="1" dirty="0" err="1">
                <a:solidFill>
                  <a:srgbClr val="FF00FF"/>
                </a:solidFill>
                <a:latin typeface="#9Slide05 Kathya" panose="02000000000000000000" pitchFamily="2" charset="0"/>
              </a:rPr>
              <a:t>dao</a:t>
            </a:r>
            <a:r>
              <a:rPr lang="en-US" altLang="en-US" sz="4000" b="1" dirty="0">
                <a:solidFill>
                  <a:srgbClr val="FF00FF"/>
                </a:solidFill>
                <a:latin typeface="#9Slide05 Kathya" panose="02000000000000000000" pitchFamily="2" charset="0"/>
              </a:rPr>
              <a:t>, </a:t>
            </a:r>
            <a:r>
              <a:rPr lang="en-US" altLang="en-US" sz="4000" b="1" dirty="0" err="1">
                <a:solidFill>
                  <a:srgbClr val="FF00FF"/>
                </a:solidFill>
                <a:latin typeface="#9Slide05 Kathya" panose="02000000000000000000" pitchFamily="2" charset="0"/>
              </a:rPr>
              <a:t>tục</a:t>
            </a:r>
            <a:r>
              <a:rPr lang="en-US" altLang="en-US" sz="4000" b="1" dirty="0">
                <a:solidFill>
                  <a:srgbClr val="FF00FF"/>
                </a:solidFill>
                <a:latin typeface="#9Slide05 Kathya" panose="02000000000000000000" pitchFamily="2" charset="0"/>
              </a:rPr>
              <a:t> </a:t>
            </a:r>
            <a:r>
              <a:rPr lang="en-US" altLang="en-US" sz="4000" b="1" dirty="0" err="1">
                <a:solidFill>
                  <a:srgbClr val="FF00FF"/>
                </a:solidFill>
                <a:latin typeface="#9Slide05 Kathya" panose="02000000000000000000" pitchFamily="2" charset="0"/>
              </a:rPr>
              <a:t>ngữ</a:t>
            </a:r>
            <a:r>
              <a:rPr lang="vi-VN" altLang="en-US" sz="4000" b="1" dirty="0">
                <a:solidFill>
                  <a:srgbClr val="FF00FF"/>
                </a:solidFill>
                <a:latin typeface="#9Slide05 Kathya" panose="02000000000000000000" pitchFamily="2" charset="0"/>
              </a:rPr>
              <a:t>, châm ngôn</a:t>
            </a:r>
            <a:r>
              <a:rPr lang="en-US" altLang="en-US" sz="4000" b="1" dirty="0">
                <a:solidFill>
                  <a:srgbClr val="FF00FF"/>
                </a:solidFill>
                <a:latin typeface="#9Slide05 Kathya" panose="02000000000000000000" pitchFamily="2" charset="0"/>
              </a:rPr>
              <a:t> </a:t>
            </a:r>
            <a:r>
              <a:rPr lang="en-US" altLang="en-US" sz="4000" b="1" dirty="0" err="1">
                <a:solidFill>
                  <a:srgbClr val="FF00FF"/>
                </a:solidFill>
                <a:latin typeface="#9Slide05 Kathya" panose="02000000000000000000" pitchFamily="2" charset="0"/>
              </a:rPr>
              <a:t>về</a:t>
            </a:r>
            <a:r>
              <a:rPr lang="en-US" altLang="en-US" sz="4000" b="1" dirty="0">
                <a:solidFill>
                  <a:srgbClr val="FF00FF"/>
                </a:solidFill>
                <a:latin typeface="#9Slide05 Kathya" panose="02000000000000000000" pitchFamily="2" charset="0"/>
              </a:rPr>
              <a:t> </a:t>
            </a:r>
            <a:r>
              <a:rPr lang="en-US" altLang="en-US" sz="4000" b="1" dirty="0" smtClean="0">
                <a:solidFill>
                  <a:srgbClr val="FF00FF"/>
                </a:solidFill>
                <a:latin typeface="#9Slide05 Kathya" panose="02000000000000000000" pitchFamily="2" charset="0"/>
              </a:rPr>
              <a:t> </a:t>
            </a:r>
            <a:r>
              <a:rPr lang="en-US" altLang="en-US" sz="4000" b="1" dirty="0" err="1" smtClean="0">
                <a:solidFill>
                  <a:srgbClr val="FF00FF"/>
                </a:solidFill>
                <a:latin typeface="#9Slide05 Kathya" panose="02000000000000000000" pitchFamily="2" charset="0"/>
              </a:rPr>
              <a:t>yêu</a:t>
            </a:r>
            <a:r>
              <a:rPr lang="en-US" altLang="en-US" sz="4000" b="1" dirty="0" smtClean="0">
                <a:solidFill>
                  <a:srgbClr val="FF00FF"/>
                </a:solidFill>
                <a:latin typeface="#9Slide05 Kathya" panose="02000000000000000000" pitchFamily="2" charset="0"/>
              </a:rPr>
              <a:t> </a:t>
            </a:r>
            <a:r>
              <a:rPr lang="en-US" altLang="en-US" sz="4000" b="1" dirty="0" err="1" smtClean="0">
                <a:solidFill>
                  <a:srgbClr val="FF00FF"/>
                </a:solidFill>
                <a:latin typeface="#9Slide05 Kathya" panose="02000000000000000000" pitchFamily="2" charset="0"/>
              </a:rPr>
              <a:t>thương</a:t>
            </a:r>
            <a:r>
              <a:rPr lang="en-US" altLang="en-US" sz="4000" b="1" dirty="0" smtClean="0">
                <a:solidFill>
                  <a:srgbClr val="FF00FF"/>
                </a:solidFill>
                <a:latin typeface="#9Slide05 Kathya" panose="02000000000000000000" pitchFamily="2" charset="0"/>
              </a:rPr>
              <a:t> con </a:t>
            </a:r>
            <a:r>
              <a:rPr lang="en-US" altLang="en-US" sz="4000" b="1" dirty="0" err="1" smtClean="0">
                <a:solidFill>
                  <a:srgbClr val="FF00FF"/>
                </a:solidFill>
                <a:latin typeface="#9Slide05 Kathya" panose="02000000000000000000" pitchFamily="2" charset="0"/>
              </a:rPr>
              <a:t>người</a:t>
            </a:r>
            <a:endParaRPr lang="en-US" altLang="en-US" sz="4000" b="1" dirty="0">
              <a:solidFill>
                <a:srgbClr val="FF00FF"/>
              </a:solidFill>
              <a:latin typeface="#9Slide05 Kathya" panose="02000000000000000000" pitchFamily="2" charset="0"/>
            </a:endParaRPr>
          </a:p>
        </p:txBody>
      </p:sp>
      <p:sp>
        <p:nvSpPr>
          <p:cNvPr id="7" name="Rectangle 6"/>
          <p:cNvSpPr/>
          <p:nvPr/>
        </p:nvSpPr>
        <p:spPr>
          <a:xfrm>
            <a:off x="2662218" y="4099517"/>
            <a:ext cx="7774007" cy="2308324"/>
          </a:xfrm>
          <a:prstGeom prst="rect">
            <a:avLst/>
          </a:prstGeom>
        </p:spPr>
        <p:txBody>
          <a:bodyPr wrap="square">
            <a:spAutoFit/>
          </a:bodyPr>
          <a:lstStyle/>
          <a:p>
            <a:r>
              <a:rPr lang="en-US" sz="2400" b="1" dirty="0">
                <a:solidFill>
                  <a:prstClr val="black"/>
                </a:solidFill>
                <a:latin typeface="Times New Roman" panose="02020603050405020304" pitchFamily="18" charset="0"/>
                <a:cs typeface="Times New Roman" panose="02020603050405020304" pitchFamily="18" charset="0"/>
              </a:rPr>
              <a:t>LUẬT CHƠI</a:t>
            </a:r>
            <a:r>
              <a:rPr lang="en-US" sz="2400" dirty="0">
                <a:solidFill>
                  <a:prstClr val="black"/>
                </a:solidFill>
                <a:latin typeface="Times New Roman" panose="02020603050405020304" pitchFamily="18" charset="0"/>
                <a:cs typeface="Times New Roman" panose="02020603050405020304" pitchFamily="18" charset="0"/>
              </a:rPr>
              <a:t>: </a:t>
            </a:r>
            <a:endParaRPr lang="en-US" sz="2400" dirty="0" smtClean="0">
              <a:solidFill>
                <a:prstClr val="black"/>
              </a:solidFill>
              <a:latin typeface="Times New Roman" panose="02020603050405020304" pitchFamily="18" charset="0"/>
              <a:cs typeface="Times New Roman" panose="02020603050405020304" pitchFamily="18" charset="0"/>
            </a:endParaRPr>
          </a:p>
          <a:p>
            <a:r>
              <a:rPr lang="en-US" sz="2400" b="1" dirty="0" smtClean="0">
                <a:solidFill>
                  <a:prstClr val="black"/>
                </a:solidFill>
                <a:latin typeface="SVN-Vanilla Daisy Pro" panose="00000500000000000000" pitchFamily="2" charset="0"/>
                <a:cs typeface="Times New Roman" panose="02020603050405020304" pitchFamily="18" charset="0"/>
              </a:rPr>
              <a:t>- </a:t>
            </a:r>
            <a:r>
              <a:rPr lang="en-US" sz="2400" b="1" dirty="0" err="1" smtClean="0">
                <a:solidFill>
                  <a:prstClr val="black"/>
                </a:solidFill>
                <a:latin typeface="SVN-Vanilla Daisy Pro" panose="00000500000000000000" pitchFamily="2" charset="0"/>
                <a:cs typeface="Times New Roman" panose="02020603050405020304" pitchFamily="18" charset="0"/>
              </a:rPr>
              <a:t>Số</a:t>
            </a:r>
            <a:r>
              <a:rPr lang="en-US" sz="2400" b="1" dirty="0" smtClean="0">
                <a:solidFill>
                  <a:prstClr val="black"/>
                </a:solidFill>
                <a:latin typeface="SVN-Vanilla Daisy Pro" panose="00000500000000000000" pitchFamily="2" charset="0"/>
                <a:cs typeface="Times New Roman" panose="02020603050405020304" pitchFamily="18" charset="0"/>
              </a:rPr>
              <a:t> </a:t>
            </a:r>
            <a:r>
              <a:rPr lang="en-US" sz="2400" b="1" dirty="0" err="1" smtClean="0">
                <a:solidFill>
                  <a:prstClr val="black"/>
                </a:solidFill>
                <a:latin typeface="SVN-Vanilla Daisy Pro" panose="00000500000000000000" pitchFamily="2" charset="0"/>
                <a:cs typeface="Times New Roman" panose="02020603050405020304" pitchFamily="18" charset="0"/>
              </a:rPr>
              <a:t>người</a:t>
            </a:r>
            <a:r>
              <a:rPr lang="en-US" sz="2400" b="1" dirty="0" smtClean="0">
                <a:solidFill>
                  <a:prstClr val="black"/>
                </a:solidFill>
                <a:latin typeface="SVN-Vanilla Daisy Pro" panose="00000500000000000000" pitchFamily="2" charset="0"/>
                <a:cs typeface="Times New Roman" panose="02020603050405020304" pitchFamily="18" charset="0"/>
              </a:rPr>
              <a:t> </a:t>
            </a:r>
            <a:r>
              <a:rPr lang="en-US" sz="2400" b="1" dirty="0" err="1" smtClean="0">
                <a:solidFill>
                  <a:prstClr val="black"/>
                </a:solidFill>
                <a:latin typeface="SVN-Vanilla Daisy Pro" panose="00000500000000000000" pitchFamily="2" charset="0"/>
                <a:cs typeface="Times New Roman" panose="02020603050405020304" pitchFamily="18" charset="0"/>
              </a:rPr>
              <a:t>tham</a:t>
            </a:r>
            <a:r>
              <a:rPr lang="en-US" sz="2400" b="1" dirty="0" smtClean="0">
                <a:solidFill>
                  <a:prstClr val="black"/>
                </a:solidFill>
                <a:latin typeface="SVN-Vanilla Daisy Pro" panose="00000500000000000000" pitchFamily="2" charset="0"/>
                <a:cs typeface="Times New Roman" panose="02020603050405020304" pitchFamily="18" charset="0"/>
              </a:rPr>
              <a:t> </a:t>
            </a:r>
            <a:r>
              <a:rPr lang="en-US" sz="2400" b="1" dirty="0" err="1" smtClean="0">
                <a:solidFill>
                  <a:prstClr val="black"/>
                </a:solidFill>
                <a:latin typeface="SVN-Vanilla Daisy Pro" panose="00000500000000000000" pitchFamily="2" charset="0"/>
                <a:cs typeface="Times New Roman" panose="02020603050405020304" pitchFamily="18" charset="0"/>
              </a:rPr>
              <a:t>gia</a:t>
            </a:r>
            <a:r>
              <a:rPr lang="en-US" sz="2400" b="1" dirty="0" smtClean="0">
                <a:solidFill>
                  <a:prstClr val="black"/>
                </a:solidFill>
                <a:latin typeface="SVN-Vanilla Daisy Pro" panose="00000500000000000000" pitchFamily="2" charset="0"/>
                <a:cs typeface="Times New Roman" panose="02020603050405020304" pitchFamily="18" charset="0"/>
              </a:rPr>
              <a:t>: </a:t>
            </a:r>
            <a:r>
              <a:rPr lang="en-US" sz="2400" b="1" dirty="0" err="1" smtClean="0">
                <a:solidFill>
                  <a:prstClr val="black"/>
                </a:solidFill>
                <a:latin typeface="SVN-Vanilla Daisy Pro" panose="00000500000000000000" pitchFamily="2" charset="0"/>
                <a:cs typeface="Times New Roman" panose="02020603050405020304" pitchFamily="18" charset="0"/>
              </a:rPr>
              <a:t>cả</a:t>
            </a:r>
            <a:r>
              <a:rPr lang="en-US" sz="2400" b="1" dirty="0" smtClean="0">
                <a:solidFill>
                  <a:prstClr val="black"/>
                </a:solidFill>
                <a:latin typeface="SVN-Vanilla Daisy Pro" panose="00000500000000000000" pitchFamily="2" charset="0"/>
                <a:cs typeface="Times New Roman" panose="02020603050405020304" pitchFamily="18" charset="0"/>
              </a:rPr>
              <a:t> </a:t>
            </a:r>
            <a:r>
              <a:rPr lang="en-US" sz="2400" b="1" dirty="0" err="1" smtClean="0">
                <a:solidFill>
                  <a:prstClr val="black"/>
                </a:solidFill>
                <a:latin typeface="SVN-Vanilla Daisy Pro" panose="00000500000000000000" pitchFamily="2" charset="0"/>
                <a:cs typeface="Times New Roman" panose="02020603050405020304" pitchFamily="18" charset="0"/>
              </a:rPr>
              <a:t>lớp</a:t>
            </a:r>
            <a:endParaRPr lang="en-US" sz="2400" b="1" dirty="0" smtClean="0">
              <a:solidFill>
                <a:prstClr val="black"/>
              </a:solidFill>
              <a:latin typeface="SVN-Vanilla Daisy Pro" panose="00000500000000000000" pitchFamily="2" charset="0"/>
              <a:cs typeface="Times New Roman" panose="02020603050405020304" pitchFamily="18" charset="0"/>
            </a:endParaRPr>
          </a:p>
          <a:p>
            <a:r>
              <a:rPr lang="en-US" sz="2400" b="1" dirty="0" smtClean="0">
                <a:solidFill>
                  <a:prstClr val="black"/>
                </a:solidFill>
                <a:latin typeface="SVN-Vanilla Daisy Pro" panose="00000500000000000000" pitchFamily="2" charset="0"/>
                <a:cs typeface="Times New Roman" panose="02020603050405020304" pitchFamily="18" charset="0"/>
              </a:rPr>
              <a:t>- </a:t>
            </a:r>
            <a:r>
              <a:rPr lang="en-US" sz="2400" b="1" dirty="0" err="1" smtClean="0">
                <a:solidFill>
                  <a:prstClr val="black"/>
                </a:solidFill>
                <a:latin typeface="SVN-Vanilla Daisy Pro" panose="00000500000000000000" pitchFamily="2" charset="0"/>
                <a:cs typeface="Times New Roman" panose="02020603050405020304" pitchFamily="18" charset="0"/>
              </a:rPr>
              <a:t>Cách</a:t>
            </a:r>
            <a:r>
              <a:rPr lang="en-US" sz="2400" b="1" dirty="0" smtClean="0">
                <a:solidFill>
                  <a:prstClr val="black"/>
                </a:solidFill>
                <a:latin typeface="SVN-Vanilla Daisy Pro" panose="00000500000000000000" pitchFamily="2" charset="0"/>
                <a:cs typeface="Times New Roman" panose="02020603050405020304" pitchFamily="18" charset="0"/>
              </a:rPr>
              <a:t> </a:t>
            </a:r>
            <a:r>
              <a:rPr lang="en-US" sz="2400" b="1" dirty="0" err="1" smtClean="0">
                <a:solidFill>
                  <a:prstClr val="black"/>
                </a:solidFill>
                <a:latin typeface="SVN-Vanilla Daisy Pro" panose="00000500000000000000" pitchFamily="2" charset="0"/>
                <a:cs typeface="Times New Roman" panose="02020603050405020304" pitchFamily="18" charset="0"/>
              </a:rPr>
              <a:t>thức</a:t>
            </a:r>
            <a:r>
              <a:rPr lang="en-US" sz="2400" b="1" dirty="0" smtClean="0">
                <a:solidFill>
                  <a:prstClr val="black"/>
                </a:solidFill>
                <a:latin typeface="SVN-Vanilla Daisy Pro" panose="00000500000000000000" pitchFamily="2" charset="0"/>
                <a:cs typeface="Times New Roman" panose="02020603050405020304" pitchFamily="18" charset="0"/>
              </a:rPr>
              <a:t>: Chia </a:t>
            </a:r>
            <a:r>
              <a:rPr lang="en-US" sz="2400" b="1" dirty="0" err="1" smtClean="0">
                <a:solidFill>
                  <a:prstClr val="black"/>
                </a:solidFill>
                <a:latin typeface="SVN-Vanilla Daisy Pro" panose="00000500000000000000" pitchFamily="2" charset="0"/>
                <a:cs typeface="Times New Roman" panose="02020603050405020304" pitchFamily="18" charset="0"/>
              </a:rPr>
              <a:t>lớp</a:t>
            </a:r>
            <a:r>
              <a:rPr lang="en-US" sz="2400" b="1" dirty="0" smtClean="0">
                <a:solidFill>
                  <a:prstClr val="black"/>
                </a:solidFill>
                <a:latin typeface="SVN-Vanilla Daisy Pro" panose="00000500000000000000" pitchFamily="2" charset="0"/>
                <a:cs typeface="Times New Roman" panose="02020603050405020304" pitchFamily="18" charset="0"/>
              </a:rPr>
              <a:t> </a:t>
            </a:r>
            <a:r>
              <a:rPr lang="en-US" sz="2400" b="1" dirty="0" err="1" smtClean="0">
                <a:solidFill>
                  <a:prstClr val="black"/>
                </a:solidFill>
                <a:latin typeface="SVN-Vanilla Daisy Pro" panose="00000500000000000000" pitchFamily="2" charset="0"/>
                <a:cs typeface="Times New Roman" panose="02020603050405020304" pitchFamily="18" charset="0"/>
              </a:rPr>
              <a:t>làm</a:t>
            </a:r>
            <a:r>
              <a:rPr lang="en-US" sz="2400" b="1" dirty="0" smtClean="0">
                <a:solidFill>
                  <a:prstClr val="black"/>
                </a:solidFill>
                <a:latin typeface="SVN-Vanilla Daisy Pro" panose="00000500000000000000" pitchFamily="2" charset="0"/>
                <a:cs typeface="Times New Roman" panose="02020603050405020304" pitchFamily="18" charset="0"/>
              </a:rPr>
              <a:t> </a:t>
            </a:r>
            <a:r>
              <a:rPr lang="en-US" sz="2400" b="1" dirty="0" err="1" smtClean="0">
                <a:solidFill>
                  <a:prstClr val="black"/>
                </a:solidFill>
                <a:latin typeface="SVN-Vanilla Daisy Pro" panose="00000500000000000000" pitchFamily="2" charset="0"/>
                <a:cs typeface="Times New Roman" panose="02020603050405020304" pitchFamily="18" charset="0"/>
              </a:rPr>
              <a:t>hai</a:t>
            </a:r>
            <a:r>
              <a:rPr lang="en-US" sz="2400" b="1" dirty="0" smtClean="0">
                <a:solidFill>
                  <a:prstClr val="black"/>
                </a:solidFill>
                <a:latin typeface="SVN-Vanilla Daisy Pro" panose="00000500000000000000" pitchFamily="2" charset="0"/>
                <a:cs typeface="Times New Roman" panose="02020603050405020304" pitchFamily="18" charset="0"/>
              </a:rPr>
              <a:t> </a:t>
            </a:r>
            <a:r>
              <a:rPr lang="en-US" sz="2400" b="1" dirty="0" err="1" smtClean="0">
                <a:solidFill>
                  <a:prstClr val="black"/>
                </a:solidFill>
                <a:latin typeface="SVN-Vanilla Daisy Pro" panose="00000500000000000000" pitchFamily="2" charset="0"/>
                <a:cs typeface="Times New Roman" panose="02020603050405020304" pitchFamily="18" charset="0"/>
              </a:rPr>
              <a:t>đội</a:t>
            </a:r>
            <a:r>
              <a:rPr lang="en-US" sz="2400" b="1" dirty="0" smtClean="0">
                <a:solidFill>
                  <a:prstClr val="black"/>
                </a:solidFill>
                <a:latin typeface="SVN-Vanilla Daisy Pro" panose="00000500000000000000" pitchFamily="2" charset="0"/>
                <a:cs typeface="Times New Roman" panose="02020603050405020304" pitchFamily="18" charset="0"/>
              </a:rPr>
              <a:t>(</a:t>
            </a:r>
            <a:r>
              <a:rPr lang="en-US" sz="2400" b="1" dirty="0" err="1" smtClean="0">
                <a:solidFill>
                  <a:prstClr val="black"/>
                </a:solidFill>
                <a:latin typeface="SVN-Vanilla Daisy Pro" panose="00000500000000000000" pitchFamily="2" charset="0"/>
                <a:cs typeface="Times New Roman" panose="02020603050405020304" pitchFamily="18" charset="0"/>
              </a:rPr>
              <a:t>hoặc</a:t>
            </a:r>
            <a:r>
              <a:rPr lang="en-US" sz="2400" b="1" dirty="0" smtClean="0">
                <a:solidFill>
                  <a:prstClr val="black"/>
                </a:solidFill>
                <a:latin typeface="SVN-Vanilla Daisy Pro" panose="00000500000000000000" pitchFamily="2" charset="0"/>
                <a:cs typeface="Times New Roman" panose="02020603050405020304" pitchFamily="18" charset="0"/>
              </a:rPr>
              <a:t> 3) </a:t>
            </a:r>
            <a:r>
              <a:rPr lang="en-US" sz="2400" b="1" dirty="0" err="1" smtClean="0">
                <a:solidFill>
                  <a:prstClr val="black"/>
                </a:solidFill>
                <a:latin typeface="SVN-Vanilla Daisy Pro" panose="00000500000000000000" pitchFamily="2" charset="0"/>
                <a:cs typeface="Times New Roman" panose="02020603050405020304" pitchFamily="18" charset="0"/>
              </a:rPr>
              <a:t>theo</a:t>
            </a:r>
            <a:r>
              <a:rPr lang="en-US" sz="2400" b="1" dirty="0" smtClean="0">
                <a:solidFill>
                  <a:prstClr val="black"/>
                </a:solidFill>
                <a:latin typeface="SVN-Vanilla Daisy Pro" panose="00000500000000000000" pitchFamily="2" charset="0"/>
                <a:cs typeface="Times New Roman" panose="02020603050405020304" pitchFamily="18" charset="0"/>
              </a:rPr>
              <a:t> </a:t>
            </a:r>
            <a:r>
              <a:rPr lang="en-US" sz="2400" b="1" dirty="0" err="1" smtClean="0">
                <a:solidFill>
                  <a:prstClr val="black"/>
                </a:solidFill>
                <a:latin typeface="SVN-Vanilla Daisy Pro" panose="00000500000000000000" pitchFamily="2" charset="0"/>
                <a:cs typeface="Times New Roman" panose="02020603050405020304" pitchFamily="18" charset="0"/>
              </a:rPr>
              <a:t>dãy</a:t>
            </a:r>
            <a:r>
              <a:rPr lang="en-US" sz="2400" b="1" dirty="0" smtClean="0">
                <a:solidFill>
                  <a:prstClr val="black"/>
                </a:solidFill>
                <a:latin typeface="SVN-Vanilla Daisy Pro" panose="00000500000000000000" pitchFamily="2" charset="0"/>
                <a:cs typeface="Times New Roman" panose="02020603050405020304" pitchFamily="18" charset="0"/>
              </a:rPr>
              <a:t> </a:t>
            </a:r>
            <a:r>
              <a:rPr lang="en-US" sz="2400" b="1" dirty="0" err="1" smtClean="0">
                <a:solidFill>
                  <a:prstClr val="black"/>
                </a:solidFill>
                <a:latin typeface="SVN-Vanilla Daisy Pro" panose="00000500000000000000" pitchFamily="2" charset="0"/>
                <a:cs typeface="Times New Roman" panose="02020603050405020304" pitchFamily="18" charset="0"/>
              </a:rPr>
              <a:t>bàn</a:t>
            </a:r>
            <a:r>
              <a:rPr lang="en-US" sz="2400" b="1" dirty="0" smtClean="0">
                <a:solidFill>
                  <a:prstClr val="black"/>
                </a:solidFill>
                <a:latin typeface="SVN-Vanilla Daisy Pro" panose="00000500000000000000" pitchFamily="2" charset="0"/>
                <a:cs typeface="Times New Roman" panose="02020603050405020304" pitchFamily="18" charset="0"/>
              </a:rPr>
              <a:t>. </a:t>
            </a:r>
            <a:r>
              <a:rPr lang="en-US" sz="2400" b="1" dirty="0" err="1" smtClean="0">
                <a:solidFill>
                  <a:prstClr val="black"/>
                </a:solidFill>
                <a:latin typeface="SVN-Vanilla Daisy Pro" panose="00000500000000000000" pitchFamily="2" charset="0"/>
                <a:cs typeface="Times New Roman" panose="02020603050405020304" pitchFamily="18" charset="0"/>
              </a:rPr>
              <a:t>Mỗi</a:t>
            </a:r>
            <a:r>
              <a:rPr lang="en-US" sz="2400" b="1" dirty="0" smtClean="0">
                <a:solidFill>
                  <a:prstClr val="black"/>
                </a:solidFill>
                <a:latin typeface="SVN-Vanilla Daisy Pro" panose="00000500000000000000" pitchFamily="2" charset="0"/>
                <a:cs typeface="Times New Roman" panose="02020603050405020304" pitchFamily="18" charset="0"/>
              </a:rPr>
              <a:t> </a:t>
            </a:r>
            <a:r>
              <a:rPr lang="en-US" sz="2400" b="1" dirty="0" err="1" smtClean="0">
                <a:solidFill>
                  <a:prstClr val="black"/>
                </a:solidFill>
                <a:latin typeface="SVN-Vanilla Daisy Pro" panose="00000500000000000000" pitchFamily="2" charset="0"/>
                <a:cs typeface="Times New Roman" panose="02020603050405020304" pitchFamily="18" charset="0"/>
              </a:rPr>
              <a:t>dãy</a:t>
            </a:r>
            <a:r>
              <a:rPr lang="en-US" sz="2400" b="1" dirty="0" smtClean="0">
                <a:solidFill>
                  <a:prstClr val="black"/>
                </a:solidFill>
                <a:latin typeface="SVN-Vanilla Daisy Pro" panose="00000500000000000000" pitchFamily="2" charset="0"/>
                <a:cs typeface="Times New Roman" panose="02020603050405020304" pitchFamily="18" charset="0"/>
              </a:rPr>
              <a:t> </a:t>
            </a:r>
            <a:r>
              <a:rPr lang="en-US" sz="2400" b="1" dirty="0" err="1" smtClean="0">
                <a:solidFill>
                  <a:prstClr val="black"/>
                </a:solidFill>
                <a:latin typeface="SVN-Vanilla Daisy Pro" panose="00000500000000000000" pitchFamily="2" charset="0"/>
                <a:cs typeface="Times New Roman" panose="02020603050405020304" pitchFamily="18" charset="0"/>
              </a:rPr>
              <a:t>cử</a:t>
            </a:r>
            <a:r>
              <a:rPr lang="en-US" sz="2400" b="1" dirty="0" smtClean="0">
                <a:solidFill>
                  <a:prstClr val="black"/>
                </a:solidFill>
                <a:latin typeface="SVN-Vanilla Daisy Pro" panose="00000500000000000000" pitchFamily="2" charset="0"/>
                <a:cs typeface="Times New Roman" panose="02020603050405020304" pitchFamily="18" charset="0"/>
              </a:rPr>
              <a:t> 1 </a:t>
            </a:r>
            <a:r>
              <a:rPr lang="en-US" sz="2400" b="1" dirty="0" err="1" smtClean="0">
                <a:solidFill>
                  <a:prstClr val="black"/>
                </a:solidFill>
                <a:latin typeface="SVN-Vanilla Daisy Pro" panose="00000500000000000000" pitchFamily="2" charset="0"/>
                <a:cs typeface="Times New Roman" panose="02020603050405020304" pitchFamily="18" charset="0"/>
              </a:rPr>
              <a:t>đâị</a:t>
            </a:r>
            <a:r>
              <a:rPr lang="en-US" sz="2400" b="1" dirty="0" smtClean="0">
                <a:solidFill>
                  <a:prstClr val="black"/>
                </a:solidFill>
                <a:latin typeface="SVN-Vanilla Daisy Pro" panose="00000500000000000000" pitchFamily="2" charset="0"/>
                <a:cs typeface="Times New Roman" panose="02020603050405020304" pitchFamily="18" charset="0"/>
              </a:rPr>
              <a:t> </a:t>
            </a:r>
            <a:r>
              <a:rPr lang="en-US" sz="2400" b="1" dirty="0" err="1" smtClean="0">
                <a:solidFill>
                  <a:prstClr val="black"/>
                </a:solidFill>
                <a:latin typeface="SVN-Vanilla Daisy Pro" panose="00000500000000000000" pitchFamily="2" charset="0"/>
                <a:cs typeface="Times New Roman" panose="02020603050405020304" pitchFamily="18" charset="0"/>
              </a:rPr>
              <a:t>diện</a:t>
            </a:r>
            <a:r>
              <a:rPr lang="en-US" sz="2400" b="1" dirty="0" smtClean="0">
                <a:solidFill>
                  <a:prstClr val="black"/>
                </a:solidFill>
                <a:latin typeface="SVN-Vanilla Daisy Pro" panose="00000500000000000000" pitchFamily="2" charset="0"/>
                <a:cs typeface="Times New Roman" panose="02020603050405020304" pitchFamily="18" charset="0"/>
              </a:rPr>
              <a:t>. </a:t>
            </a:r>
            <a:r>
              <a:rPr lang="en-US" sz="2400" b="1" dirty="0" err="1" smtClean="0">
                <a:solidFill>
                  <a:prstClr val="black"/>
                </a:solidFill>
                <a:latin typeface="SVN-Vanilla Daisy Pro" panose="00000500000000000000" pitchFamily="2" charset="0"/>
                <a:cs typeface="Times New Roman" panose="02020603050405020304" pitchFamily="18" charset="0"/>
              </a:rPr>
              <a:t>Lần</a:t>
            </a:r>
            <a:r>
              <a:rPr lang="en-US" sz="2400" b="1" dirty="0" smtClean="0">
                <a:solidFill>
                  <a:prstClr val="black"/>
                </a:solidFill>
                <a:latin typeface="SVN-Vanilla Daisy Pro" panose="00000500000000000000" pitchFamily="2" charset="0"/>
                <a:cs typeface="Times New Roman" panose="02020603050405020304" pitchFamily="18" charset="0"/>
              </a:rPr>
              <a:t> </a:t>
            </a:r>
            <a:r>
              <a:rPr lang="en-US" sz="2400" b="1" dirty="0" err="1" smtClean="0">
                <a:solidFill>
                  <a:prstClr val="black"/>
                </a:solidFill>
                <a:latin typeface="SVN-Vanilla Daisy Pro" panose="00000500000000000000" pitchFamily="2" charset="0"/>
                <a:cs typeface="Times New Roman" panose="02020603050405020304" pitchFamily="18" charset="0"/>
              </a:rPr>
              <a:t>lượt</a:t>
            </a:r>
            <a:r>
              <a:rPr lang="en-US" sz="2400" b="1" dirty="0" smtClean="0">
                <a:solidFill>
                  <a:prstClr val="black"/>
                </a:solidFill>
                <a:latin typeface="SVN-Vanilla Daisy Pro" panose="00000500000000000000" pitchFamily="2" charset="0"/>
                <a:cs typeface="Times New Roman" panose="02020603050405020304" pitchFamily="18" charset="0"/>
              </a:rPr>
              <a:t> </a:t>
            </a:r>
            <a:r>
              <a:rPr lang="en-US" sz="2400" b="1" dirty="0" err="1" smtClean="0">
                <a:solidFill>
                  <a:prstClr val="black"/>
                </a:solidFill>
                <a:latin typeface="SVN-Vanilla Daisy Pro" panose="00000500000000000000" pitchFamily="2" charset="0"/>
                <a:cs typeface="Times New Roman" panose="02020603050405020304" pitchFamily="18" charset="0"/>
              </a:rPr>
              <a:t>đọc</a:t>
            </a:r>
            <a:r>
              <a:rPr lang="en-US" sz="2400" b="1" dirty="0" smtClean="0">
                <a:solidFill>
                  <a:prstClr val="black"/>
                </a:solidFill>
                <a:latin typeface="SVN-Vanilla Daisy Pro" panose="00000500000000000000" pitchFamily="2" charset="0"/>
                <a:cs typeface="Times New Roman" panose="02020603050405020304" pitchFamily="18" charset="0"/>
              </a:rPr>
              <a:t> </a:t>
            </a:r>
            <a:r>
              <a:rPr lang="en-US" sz="2400" b="1" dirty="0" err="1" smtClean="0">
                <a:solidFill>
                  <a:prstClr val="black"/>
                </a:solidFill>
                <a:latin typeface="SVN-Vanilla Daisy Pro" panose="00000500000000000000" pitchFamily="2" charset="0"/>
                <a:cs typeface="Times New Roman" panose="02020603050405020304" pitchFamily="18" charset="0"/>
              </a:rPr>
              <a:t>câu</a:t>
            </a:r>
            <a:r>
              <a:rPr lang="en-US" sz="2400" b="1" dirty="0" smtClean="0">
                <a:solidFill>
                  <a:prstClr val="black"/>
                </a:solidFill>
                <a:latin typeface="SVN-Vanilla Daisy Pro" panose="00000500000000000000" pitchFamily="2" charset="0"/>
                <a:cs typeface="Times New Roman" panose="02020603050405020304" pitchFamily="18" charset="0"/>
              </a:rPr>
              <a:t> ca </a:t>
            </a:r>
            <a:r>
              <a:rPr lang="en-US" sz="2400" b="1" dirty="0" err="1" smtClean="0">
                <a:solidFill>
                  <a:prstClr val="black"/>
                </a:solidFill>
                <a:latin typeface="SVN-Vanilla Daisy Pro" panose="00000500000000000000" pitchFamily="2" charset="0"/>
                <a:cs typeface="Times New Roman" panose="02020603050405020304" pitchFamily="18" charset="0"/>
              </a:rPr>
              <a:t>dao</a:t>
            </a:r>
            <a:r>
              <a:rPr lang="en-US" sz="2400" b="1" dirty="0" smtClean="0">
                <a:solidFill>
                  <a:prstClr val="black"/>
                </a:solidFill>
                <a:latin typeface="SVN-Vanilla Daisy Pro" panose="00000500000000000000" pitchFamily="2" charset="0"/>
                <a:cs typeface="Times New Roman" panose="02020603050405020304" pitchFamily="18" charset="0"/>
              </a:rPr>
              <a:t>, </a:t>
            </a:r>
            <a:r>
              <a:rPr lang="en-US" sz="2400" b="1" dirty="0" err="1" smtClean="0">
                <a:solidFill>
                  <a:prstClr val="black"/>
                </a:solidFill>
                <a:latin typeface="SVN-Vanilla Daisy Pro" panose="00000500000000000000" pitchFamily="2" charset="0"/>
                <a:cs typeface="Times New Roman" panose="02020603050405020304" pitchFamily="18" charset="0"/>
              </a:rPr>
              <a:t>tục</a:t>
            </a:r>
            <a:r>
              <a:rPr lang="en-US" sz="2400" b="1" dirty="0" smtClean="0">
                <a:solidFill>
                  <a:prstClr val="black"/>
                </a:solidFill>
                <a:latin typeface="SVN-Vanilla Daisy Pro" panose="00000500000000000000" pitchFamily="2" charset="0"/>
                <a:cs typeface="Times New Roman" panose="02020603050405020304" pitchFamily="18" charset="0"/>
              </a:rPr>
              <a:t> </a:t>
            </a:r>
            <a:r>
              <a:rPr lang="en-US" sz="2400" b="1" dirty="0" err="1" smtClean="0">
                <a:solidFill>
                  <a:prstClr val="black"/>
                </a:solidFill>
                <a:latin typeface="SVN-Vanilla Daisy Pro" panose="00000500000000000000" pitchFamily="2" charset="0"/>
                <a:cs typeface="Times New Roman" panose="02020603050405020304" pitchFamily="18" charset="0"/>
              </a:rPr>
              <a:t>ngữ</a:t>
            </a:r>
            <a:r>
              <a:rPr lang="en-US" sz="2400" b="1" dirty="0" smtClean="0">
                <a:solidFill>
                  <a:prstClr val="black"/>
                </a:solidFill>
                <a:latin typeface="SVN-Vanilla Daisy Pro" panose="00000500000000000000" pitchFamily="2" charset="0"/>
                <a:cs typeface="Times New Roman" panose="02020603050405020304" pitchFamily="18" charset="0"/>
              </a:rPr>
              <a:t>, </a:t>
            </a:r>
            <a:r>
              <a:rPr lang="en-US" sz="2400" b="1" dirty="0" err="1" smtClean="0">
                <a:solidFill>
                  <a:prstClr val="black"/>
                </a:solidFill>
                <a:latin typeface="SVN-Vanilla Daisy Pro" panose="00000500000000000000" pitchFamily="2" charset="0"/>
                <a:cs typeface="Times New Roman" panose="02020603050405020304" pitchFamily="18" charset="0"/>
              </a:rPr>
              <a:t>châm</a:t>
            </a:r>
            <a:r>
              <a:rPr lang="en-US" sz="2400" b="1" dirty="0" smtClean="0">
                <a:solidFill>
                  <a:prstClr val="black"/>
                </a:solidFill>
                <a:latin typeface="SVN-Vanilla Daisy Pro" panose="00000500000000000000" pitchFamily="2" charset="0"/>
                <a:cs typeface="Times New Roman" panose="02020603050405020304" pitchFamily="18" charset="0"/>
              </a:rPr>
              <a:t> </a:t>
            </a:r>
            <a:r>
              <a:rPr lang="en-US" sz="2400" b="1" dirty="0" err="1" smtClean="0">
                <a:solidFill>
                  <a:prstClr val="black"/>
                </a:solidFill>
                <a:latin typeface="SVN-Vanilla Daisy Pro" panose="00000500000000000000" pitchFamily="2" charset="0"/>
                <a:cs typeface="Times New Roman" panose="02020603050405020304" pitchFamily="18" charset="0"/>
              </a:rPr>
              <a:t>ngôn</a:t>
            </a:r>
            <a:r>
              <a:rPr lang="en-US" sz="2400" b="1" dirty="0" smtClean="0">
                <a:solidFill>
                  <a:prstClr val="black"/>
                </a:solidFill>
                <a:latin typeface="SVN-Vanilla Daisy Pro" panose="00000500000000000000" pitchFamily="2" charset="0"/>
                <a:cs typeface="Times New Roman" panose="02020603050405020304" pitchFamily="18" charset="0"/>
              </a:rPr>
              <a:t> </a:t>
            </a:r>
            <a:r>
              <a:rPr lang="en-US" sz="2400" b="1" dirty="0" err="1" smtClean="0">
                <a:solidFill>
                  <a:prstClr val="black"/>
                </a:solidFill>
                <a:latin typeface="SVN-Vanilla Daisy Pro" panose="00000500000000000000" pitchFamily="2" charset="0"/>
                <a:cs typeface="Times New Roman" panose="02020603050405020304" pitchFamily="18" charset="0"/>
              </a:rPr>
              <a:t>về</a:t>
            </a:r>
            <a:r>
              <a:rPr lang="en-US" sz="2400" b="1" dirty="0" smtClean="0">
                <a:solidFill>
                  <a:prstClr val="black"/>
                </a:solidFill>
                <a:latin typeface="SVN-Vanilla Daisy Pro" panose="00000500000000000000" pitchFamily="2" charset="0"/>
                <a:cs typeface="Times New Roman" panose="02020603050405020304" pitchFamily="18" charset="0"/>
              </a:rPr>
              <a:t> </a:t>
            </a:r>
            <a:r>
              <a:rPr lang="en-US" sz="2400" b="1" dirty="0" err="1" smtClean="0">
                <a:solidFill>
                  <a:prstClr val="black"/>
                </a:solidFill>
                <a:latin typeface="SVN-Vanilla Daisy Pro" panose="00000500000000000000" pitchFamily="2" charset="0"/>
                <a:cs typeface="Times New Roman" panose="02020603050405020304" pitchFamily="18" charset="0"/>
              </a:rPr>
              <a:t>truyền</a:t>
            </a:r>
            <a:r>
              <a:rPr lang="en-US" sz="2400" b="1" dirty="0" smtClean="0">
                <a:solidFill>
                  <a:prstClr val="black"/>
                </a:solidFill>
                <a:latin typeface="SVN-Vanilla Daisy Pro" panose="00000500000000000000" pitchFamily="2" charset="0"/>
                <a:cs typeface="Times New Roman" panose="02020603050405020304" pitchFamily="18" charset="0"/>
              </a:rPr>
              <a:t> </a:t>
            </a:r>
            <a:r>
              <a:rPr lang="en-US" sz="2400" b="1" dirty="0" err="1" smtClean="0">
                <a:solidFill>
                  <a:prstClr val="black"/>
                </a:solidFill>
                <a:latin typeface="SVN-Vanilla Daisy Pro" panose="00000500000000000000" pitchFamily="2" charset="0"/>
                <a:cs typeface="Times New Roman" panose="02020603050405020304" pitchFamily="18" charset="0"/>
              </a:rPr>
              <a:t>thống</a:t>
            </a:r>
            <a:r>
              <a:rPr lang="en-US" sz="2400" b="1" dirty="0" smtClean="0">
                <a:solidFill>
                  <a:prstClr val="black"/>
                </a:solidFill>
                <a:latin typeface="SVN-Vanilla Daisy Pro" panose="00000500000000000000" pitchFamily="2" charset="0"/>
                <a:cs typeface="Times New Roman" panose="02020603050405020304" pitchFamily="18" charset="0"/>
              </a:rPr>
              <a:t> </a:t>
            </a:r>
            <a:r>
              <a:rPr lang="en-US" sz="2400" b="1" dirty="0" err="1" smtClean="0">
                <a:solidFill>
                  <a:prstClr val="black"/>
                </a:solidFill>
                <a:latin typeface="SVN-Vanilla Daisy Pro" panose="00000500000000000000" pitchFamily="2" charset="0"/>
                <a:cs typeface="Times New Roman" panose="02020603050405020304" pitchFamily="18" charset="0"/>
              </a:rPr>
              <a:t>tốt</a:t>
            </a:r>
            <a:r>
              <a:rPr lang="en-US" sz="2400" b="1" dirty="0" smtClean="0">
                <a:solidFill>
                  <a:prstClr val="black"/>
                </a:solidFill>
                <a:latin typeface="SVN-Vanilla Daisy Pro" panose="00000500000000000000" pitchFamily="2" charset="0"/>
                <a:cs typeface="Times New Roman" panose="02020603050405020304" pitchFamily="18" charset="0"/>
              </a:rPr>
              <a:t> </a:t>
            </a:r>
            <a:r>
              <a:rPr lang="en-US" sz="2400" b="1" dirty="0" err="1" smtClean="0">
                <a:solidFill>
                  <a:prstClr val="black"/>
                </a:solidFill>
                <a:latin typeface="SVN-Vanilla Daisy Pro" panose="00000500000000000000" pitchFamily="2" charset="0"/>
                <a:cs typeface="Times New Roman" panose="02020603050405020304" pitchFamily="18" charset="0"/>
              </a:rPr>
              <a:t>đẹp</a:t>
            </a:r>
            <a:r>
              <a:rPr lang="en-US" sz="2400" b="1" dirty="0" smtClean="0">
                <a:solidFill>
                  <a:prstClr val="black"/>
                </a:solidFill>
                <a:latin typeface="SVN-Vanilla Daisy Pro" panose="00000500000000000000" pitchFamily="2" charset="0"/>
                <a:cs typeface="Times New Roman" panose="02020603050405020304" pitchFamily="18" charset="0"/>
              </a:rPr>
              <a:t>. (</a:t>
            </a:r>
            <a:r>
              <a:rPr lang="en-US" sz="2400" b="1" dirty="0" err="1" smtClean="0">
                <a:solidFill>
                  <a:prstClr val="black"/>
                </a:solidFill>
                <a:latin typeface="SVN-Vanilla Daisy Pro" panose="00000500000000000000" pitchFamily="2" charset="0"/>
                <a:cs typeface="Times New Roman" panose="02020603050405020304" pitchFamily="18" charset="0"/>
              </a:rPr>
              <a:t>Không</a:t>
            </a:r>
            <a:r>
              <a:rPr lang="en-US" sz="2400" b="1" dirty="0" smtClean="0">
                <a:solidFill>
                  <a:prstClr val="black"/>
                </a:solidFill>
                <a:latin typeface="SVN-Vanilla Daisy Pro" panose="00000500000000000000" pitchFamily="2" charset="0"/>
                <a:cs typeface="Times New Roman" panose="02020603050405020304" pitchFamily="18" charset="0"/>
              </a:rPr>
              <a:t> </a:t>
            </a:r>
            <a:r>
              <a:rPr lang="en-US" sz="2400" b="1" dirty="0" err="1" smtClean="0">
                <a:solidFill>
                  <a:prstClr val="black"/>
                </a:solidFill>
                <a:latin typeface="SVN-Vanilla Daisy Pro" panose="00000500000000000000" pitchFamily="2" charset="0"/>
                <a:cs typeface="Times New Roman" panose="02020603050405020304" pitchFamily="18" charset="0"/>
              </a:rPr>
              <a:t>được</a:t>
            </a:r>
            <a:r>
              <a:rPr lang="en-US" sz="2400" b="1" dirty="0" smtClean="0">
                <a:solidFill>
                  <a:prstClr val="black"/>
                </a:solidFill>
                <a:latin typeface="SVN-Vanilla Daisy Pro" panose="00000500000000000000" pitchFamily="2" charset="0"/>
                <a:cs typeface="Times New Roman" panose="02020603050405020304" pitchFamily="18" charset="0"/>
              </a:rPr>
              <a:t> </a:t>
            </a:r>
            <a:r>
              <a:rPr lang="en-US" sz="2400" b="1" dirty="0" err="1" smtClean="0">
                <a:solidFill>
                  <a:prstClr val="black"/>
                </a:solidFill>
                <a:latin typeface="SVN-Vanilla Daisy Pro" panose="00000500000000000000" pitchFamily="2" charset="0"/>
                <a:cs typeface="Times New Roman" panose="02020603050405020304" pitchFamily="18" charset="0"/>
              </a:rPr>
              <a:t>đọc</a:t>
            </a:r>
            <a:r>
              <a:rPr lang="en-US" sz="2400" b="1" dirty="0" smtClean="0">
                <a:solidFill>
                  <a:prstClr val="black"/>
                </a:solidFill>
                <a:latin typeface="SVN-Vanilla Daisy Pro" panose="00000500000000000000" pitchFamily="2" charset="0"/>
                <a:cs typeface="Times New Roman" panose="02020603050405020304" pitchFamily="18" charset="0"/>
              </a:rPr>
              <a:t> </a:t>
            </a:r>
            <a:r>
              <a:rPr lang="en-US" sz="2400" b="1" dirty="0" err="1" smtClean="0">
                <a:solidFill>
                  <a:prstClr val="black"/>
                </a:solidFill>
                <a:latin typeface="SVN-Vanilla Daisy Pro" panose="00000500000000000000" pitchFamily="2" charset="0"/>
                <a:cs typeface="Times New Roman" panose="02020603050405020304" pitchFamily="18" charset="0"/>
              </a:rPr>
              <a:t>lặp</a:t>
            </a:r>
            <a:r>
              <a:rPr lang="en-US" sz="2400" b="1" dirty="0" smtClean="0">
                <a:solidFill>
                  <a:prstClr val="black"/>
                </a:solidFill>
                <a:latin typeface="SVN-Vanilla Daisy Pro" panose="00000500000000000000" pitchFamily="2" charset="0"/>
                <a:cs typeface="Times New Roman" panose="02020603050405020304" pitchFamily="18" charset="0"/>
              </a:rPr>
              <a:t> </a:t>
            </a:r>
            <a:r>
              <a:rPr lang="en-US" sz="2400" b="1" dirty="0" err="1" smtClean="0">
                <a:solidFill>
                  <a:prstClr val="black"/>
                </a:solidFill>
                <a:latin typeface="SVN-Vanilla Daisy Pro" panose="00000500000000000000" pitchFamily="2" charset="0"/>
                <a:cs typeface="Times New Roman" panose="02020603050405020304" pitchFamily="18" charset="0"/>
              </a:rPr>
              <a:t>lại</a:t>
            </a:r>
            <a:r>
              <a:rPr lang="en-US" sz="2400" b="1" dirty="0" smtClean="0">
                <a:solidFill>
                  <a:prstClr val="black"/>
                </a:solidFill>
                <a:latin typeface="SVN-Vanilla Daisy Pro" panose="00000500000000000000" pitchFamily="2" charset="0"/>
                <a:cs typeface="Times New Roman" panose="02020603050405020304" pitchFamily="18" charset="0"/>
              </a:rPr>
              <a:t> </a:t>
            </a:r>
            <a:r>
              <a:rPr lang="en-US" sz="2400" b="1" dirty="0" err="1" smtClean="0">
                <a:solidFill>
                  <a:prstClr val="black"/>
                </a:solidFill>
                <a:latin typeface="SVN-Vanilla Daisy Pro" panose="00000500000000000000" pitchFamily="2" charset="0"/>
                <a:cs typeface="Times New Roman" panose="02020603050405020304" pitchFamily="18" charset="0"/>
              </a:rPr>
              <a:t>câu</a:t>
            </a:r>
            <a:r>
              <a:rPr lang="en-US" sz="2400" b="1" dirty="0" smtClean="0">
                <a:solidFill>
                  <a:prstClr val="black"/>
                </a:solidFill>
                <a:latin typeface="SVN-Vanilla Daisy Pro" panose="00000500000000000000" pitchFamily="2" charset="0"/>
                <a:cs typeface="Times New Roman" panose="02020603050405020304" pitchFamily="18" charset="0"/>
              </a:rPr>
              <a:t> </a:t>
            </a:r>
            <a:r>
              <a:rPr lang="en-US" sz="2400" b="1" dirty="0" err="1" smtClean="0">
                <a:solidFill>
                  <a:prstClr val="black"/>
                </a:solidFill>
                <a:latin typeface="SVN-Vanilla Daisy Pro" panose="00000500000000000000" pitchFamily="2" charset="0"/>
                <a:cs typeface="Times New Roman" panose="02020603050405020304" pitchFamily="18" charset="0"/>
              </a:rPr>
              <a:t>của</a:t>
            </a:r>
            <a:r>
              <a:rPr lang="en-US" sz="2400" b="1" dirty="0" smtClean="0">
                <a:solidFill>
                  <a:prstClr val="black"/>
                </a:solidFill>
                <a:latin typeface="SVN-Vanilla Daisy Pro" panose="00000500000000000000" pitchFamily="2" charset="0"/>
                <a:cs typeface="Times New Roman" panose="02020603050405020304" pitchFamily="18" charset="0"/>
              </a:rPr>
              <a:t> </a:t>
            </a:r>
            <a:r>
              <a:rPr lang="en-US" sz="2400" b="1" dirty="0" err="1" smtClean="0">
                <a:solidFill>
                  <a:prstClr val="black"/>
                </a:solidFill>
                <a:latin typeface="SVN-Vanilla Daisy Pro" panose="00000500000000000000" pitchFamily="2" charset="0"/>
                <a:cs typeface="Times New Roman" panose="02020603050405020304" pitchFamily="18" charset="0"/>
              </a:rPr>
              <a:t>người</a:t>
            </a:r>
            <a:r>
              <a:rPr lang="en-US" sz="2400" b="1" dirty="0" smtClean="0">
                <a:solidFill>
                  <a:prstClr val="black"/>
                </a:solidFill>
                <a:latin typeface="SVN-Vanilla Daisy Pro" panose="00000500000000000000" pitchFamily="2" charset="0"/>
                <a:cs typeface="Times New Roman" panose="02020603050405020304" pitchFamily="18" charset="0"/>
              </a:rPr>
              <a:t> </a:t>
            </a:r>
            <a:r>
              <a:rPr lang="en-US" sz="2400" b="1" dirty="0" err="1" smtClean="0">
                <a:solidFill>
                  <a:prstClr val="black"/>
                </a:solidFill>
                <a:latin typeface="SVN-Vanilla Daisy Pro" panose="00000500000000000000" pitchFamily="2" charset="0"/>
                <a:cs typeface="Times New Roman" panose="02020603050405020304" pitchFamily="18" charset="0"/>
              </a:rPr>
              <a:t>khác</a:t>
            </a:r>
            <a:r>
              <a:rPr lang="en-US" sz="2400" b="1" dirty="0" smtClean="0">
                <a:solidFill>
                  <a:prstClr val="black"/>
                </a:solidFill>
                <a:latin typeface="SVN-Vanilla Daisy Pro" panose="00000500000000000000" pitchFamily="2" charset="0"/>
                <a:cs typeface="Times New Roman" panose="02020603050405020304" pitchFamily="18" charset="0"/>
              </a:rPr>
              <a:t>.) </a:t>
            </a:r>
            <a:r>
              <a:rPr lang="en-US" sz="2400" b="1" dirty="0" err="1" smtClean="0">
                <a:solidFill>
                  <a:prstClr val="black"/>
                </a:solidFill>
                <a:latin typeface="SVN-Vanilla Daisy Pro" panose="00000500000000000000" pitchFamily="2" charset="0"/>
                <a:cs typeface="Times New Roman" panose="02020603050405020304" pitchFamily="18" charset="0"/>
              </a:rPr>
              <a:t>Đến</a:t>
            </a:r>
            <a:r>
              <a:rPr lang="en-US" sz="2400" b="1" dirty="0" smtClean="0">
                <a:solidFill>
                  <a:prstClr val="black"/>
                </a:solidFill>
                <a:latin typeface="SVN-Vanilla Daisy Pro" panose="00000500000000000000" pitchFamily="2" charset="0"/>
                <a:cs typeface="Times New Roman" panose="02020603050405020304" pitchFamily="18" charset="0"/>
              </a:rPr>
              <a:t> </a:t>
            </a:r>
            <a:r>
              <a:rPr lang="en-US" sz="2400" b="1" dirty="0" err="1" smtClean="0">
                <a:solidFill>
                  <a:prstClr val="black"/>
                </a:solidFill>
                <a:latin typeface="SVN-Vanilla Daisy Pro" panose="00000500000000000000" pitchFamily="2" charset="0"/>
                <a:cs typeface="Times New Roman" panose="02020603050405020304" pitchFamily="18" charset="0"/>
              </a:rPr>
              <a:t>lượt</a:t>
            </a:r>
            <a:r>
              <a:rPr lang="en-US" sz="2400" b="1" dirty="0" smtClean="0">
                <a:solidFill>
                  <a:prstClr val="black"/>
                </a:solidFill>
                <a:latin typeface="SVN-Vanilla Daisy Pro" panose="00000500000000000000" pitchFamily="2" charset="0"/>
                <a:cs typeface="Times New Roman" panose="02020603050405020304" pitchFamily="18" charset="0"/>
              </a:rPr>
              <a:t> </a:t>
            </a:r>
            <a:r>
              <a:rPr lang="en-US" sz="2400" b="1" dirty="0" err="1" smtClean="0">
                <a:solidFill>
                  <a:prstClr val="black"/>
                </a:solidFill>
                <a:latin typeface="SVN-Vanilla Daisy Pro" panose="00000500000000000000" pitchFamily="2" charset="0"/>
                <a:cs typeface="Times New Roman" panose="02020603050405020304" pitchFamily="18" charset="0"/>
              </a:rPr>
              <a:t>đội</a:t>
            </a:r>
            <a:r>
              <a:rPr lang="en-US" sz="2400" b="1" dirty="0" smtClean="0">
                <a:solidFill>
                  <a:prstClr val="black"/>
                </a:solidFill>
                <a:latin typeface="SVN-Vanilla Daisy Pro" panose="00000500000000000000" pitchFamily="2" charset="0"/>
                <a:cs typeface="Times New Roman" panose="02020603050405020304" pitchFamily="18" charset="0"/>
              </a:rPr>
              <a:t> </a:t>
            </a:r>
            <a:r>
              <a:rPr lang="en-US" sz="2400" b="1" dirty="0" err="1" smtClean="0">
                <a:solidFill>
                  <a:prstClr val="black"/>
                </a:solidFill>
                <a:latin typeface="SVN-Vanilla Daisy Pro" panose="00000500000000000000" pitchFamily="2" charset="0"/>
                <a:cs typeface="Times New Roman" panose="02020603050405020304" pitchFamily="18" charset="0"/>
              </a:rPr>
              <a:t>nào</a:t>
            </a:r>
            <a:r>
              <a:rPr lang="en-US" sz="2400" b="1" dirty="0" smtClean="0">
                <a:solidFill>
                  <a:prstClr val="black"/>
                </a:solidFill>
                <a:latin typeface="SVN-Vanilla Daisy Pro" panose="00000500000000000000" pitchFamily="2" charset="0"/>
                <a:cs typeface="Times New Roman" panose="02020603050405020304" pitchFamily="18" charset="0"/>
              </a:rPr>
              <a:t> </a:t>
            </a:r>
            <a:r>
              <a:rPr lang="en-US" sz="2400" b="1" dirty="0" err="1" smtClean="0">
                <a:solidFill>
                  <a:prstClr val="black"/>
                </a:solidFill>
                <a:latin typeface="SVN-Vanilla Daisy Pro" panose="00000500000000000000" pitchFamily="2" charset="0"/>
                <a:cs typeface="Times New Roman" panose="02020603050405020304" pitchFamily="18" charset="0"/>
              </a:rPr>
              <a:t>không</a:t>
            </a:r>
            <a:r>
              <a:rPr lang="en-US" sz="2400" b="1" dirty="0" smtClean="0">
                <a:solidFill>
                  <a:prstClr val="black"/>
                </a:solidFill>
                <a:latin typeface="SVN-Vanilla Daisy Pro" panose="00000500000000000000" pitchFamily="2" charset="0"/>
                <a:cs typeface="Times New Roman" panose="02020603050405020304" pitchFamily="18" charset="0"/>
              </a:rPr>
              <a:t> </a:t>
            </a:r>
            <a:r>
              <a:rPr lang="en-US" sz="2400" b="1" dirty="0" err="1" smtClean="0">
                <a:solidFill>
                  <a:prstClr val="black"/>
                </a:solidFill>
                <a:latin typeface="SVN-Vanilla Daisy Pro" panose="00000500000000000000" pitchFamily="2" charset="0"/>
                <a:cs typeface="Times New Roman" panose="02020603050405020304" pitchFamily="18" charset="0"/>
              </a:rPr>
              <a:t>đọc</a:t>
            </a:r>
            <a:r>
              <a:rPr lang="en-US" sz="2400" b="1" dirty="0" smtClean="0">
                <a:solidFill>
                  <a:prstClr val="black"/>
                </a:solidFill>
                <a:latin typeface="SVN-Vanilla Daisy Pro" panose="00000500000000000000" pitchFamily="2" charset="0"/>
                <a:cs typeface="Times New Roman" panose="02020603050405020304" pitchFamily="18" charset="0"/>
              </a:rPr>
              <a:t> </a:t>
            </a:r>
            <a:r>
              <a:rPr lang="en-US" sz="2400" b="1" dirty="0" err="1" smtClean="0">
                <a:solidFill>
                  <a:prstClr val="black"/>
                </a:solidFill>
                <a:latin typeface="SVN-Vanilla Daisy Pro" panose="00000500000000000000" pitchFamily="2" charset="0"/>
                <a:cs typeface="Times New Roman" panose="02020603050405020304" pitchFamily="18" charset="0"/>
              </a:rPr>
              <a:t>được</a:t>
            </a:r>
            <a:r>
              <a:rPr lang="en-US" sz="2400" b="1" dirty="0" smtClean="0">
                <a:solidFill>
                  <a:prstClr val="black"/>
                </a:solidFill>
                <a:latin typeface="SVN-Vanilla Daisy Pro" panose="00000500000000000000" pitchFamily="2" charset="0"/>
                <a:cs typeface="Times New Roman" panose="02020603050405020304" pitchFamily="18" charset="0"/>
              </a:rPr>
              <a:t> </a:t>
            </a:r>
            <a:r>
              <a:rPr lang="en-US" sz="2400" b="1" dirty="0" err="1" smtClean="0">
                <a:solidFill>
                  <a:prstClr val="black"/>
                </a:solidFill>
                <a:latin typeface="SVN-Vanilla Daisy Pro" panose="00000500000000000000" pitchFamily="2" charset="0"/>
                <a:cs typeface="Times New Roman" panose="02020603050405020304" pitchFamily="18" charset="0"/>
              </a:rPr>
              <a:t>sẽ</a:t>
            </a:r>
            <a:r>
              <a:rPr lang="en-US" sz="2400" b="1" dirty="0" smtClean="0">
                <a:solidFill>
                  <a:prstClr val="black"/>
                </a:solidFill>
                <a:latin typeface="SVN-Vanilla Daisy Pro" panose="00000500000000000000" pitchFamily="2" charset="0"/>
                <a:cs typeface="Times New Roman" panose="02020603050405020304" pitchFamily="18" charset="0"/>
              </a:rPr>
              <a:t> </a:t>
            </a:r>
            <a:r>
              <a:rPr lang="en-US" sz="2400" b="1" dirty="0" err="1" smtClean="0">
                <a:solidFill>
                  <a:prstClr val="black"/>
                </a:solidFill>
                <a:latin typeface="SVN-Vanilla Daisy Pro" panose="00000500000000000000" pitchFamily="2" charset="0"/>
                <a:cs typeface="Times New Roman" panose="02020603050405020304" pitchFamily="18" charset="0"/>
              </a:rPr>
              <a:t>bị</a:t>
            </a:r>
            <a:r>
              <a:rPr lang="en-US" sz="2400" b="1" dirty="0" smtClean="0">
                <a:solidFill>
                  <a:prstClr val="black"/>
                </a:solidFill>
                <a:latin typeface="SVN-Vanilla Daisy Pro" panose="00000500000000000000" pitchFamily="2" charset="0"/>
                <a:cs typeface="Times New Roman" panose="02020603050405020304" pitchFamily="18" charset="0"/>
              </a:rPr>
              <a:t> </a:t>
            </a:r>
            <a:r>
              <a:rPr lang="en-US" sz="2400" b="1" dirty="0" err="1" smtClean="0">
                <a:solidFill>
                  <a:prstClr val="black"/>
                </a:solidFill>
                <a:latin typeface="SVN-Vanilla Daisy Pro" panose="00000500000000000000" pitchFamily="2" charset="0"/>
                <a:cs typeface="Times New Roman" panose="02020603050405020304" pitchFamily="18" charset="0"/>
              </a:rPr>
              <a:t>loại</a:t>
            </a:r>
            <a:r>
              <a:rPr lang="en-US" sz="2400" b="1" dirty="0" smtClean="0">
                <a:solidFill>
                  <a:prstClr val="black"/>
                </a:solidFill>
                <a:latin typeface="SVN-Vanilla Daisy Pro" panose="00000500000000000000" pitchFamily="2" charset="0"/>
                <a:cs typeface="Times New Roman" panose="02020603050405020304" pitchFamily="18" charset="0"/>
              </a:rPr>
              <a:t>. </a:t>
            </a:r>
            <a:endParaRPr lang="en-US" sz="2400" b="1" dirty="0">
              <a:solidFill>
                <a:prstClr val="black"/>
              </a:solidFill>
              <a:latin typeface="SVN-Vanilla Daisy Pro" panose="00000500000000000000" pitchFamily="2" charset="0"/>
              <a:cs typeface="Times New Roman" panose="02020603050405020304" pitchFamily="18" charset="0"/>
            </a:endParaRPr>
          </a:p>
        </p:txBody>
      </p:sp>
      <p:pic>
        <p:nvPicPr>
          <p:cNvPr id="8" name="Picture 7"/>
          <p:cNvPicPr>
            <a:picLocks noChangeAspect="1"/>
          </p:cNvPicPr>
          <p:nvPr/>
        </p:nvPicPr>
        <p:blipFill>
          <a:blip r:embed="rId2"/>
          <a:stretch>
            <a:fillRect/>
          </a:stretch>
        </p:blipFill>
        <p:spPr>
          <a:xfrm>
            <a:off x="9842864" y="2498982"/>
            <a:ext cx="2516829" cy="4359018"/>
          </a:xfrm>
          <a:prstGeom prst="rect">
            <a:avLst/>
          </a:prstGeom>
        </p:spPr>
      </p:pic>
      <p:pic>
        <p:nvPicPr>
          <p:cNvPr id="9" name="Picture 8" descr="IMG_1582517675295_1582518075254">
            <a:extLst>
              <a:ext uri="{FF2B5EF4-FFF2-40B4-BE49-F238E27FC236}"/>
            </a:extLst>
          </p:cNvPr>
          <p:cNvPicPr>
            <a:picLocks noGrp="1" noChangeAspect="1"/>
          </p:cNvPicPr>
          <p:nvPr isPhoto="1"/>
        </p:nvPicPr>
        <p:blipFill>
          <a:blip r:embed="rId3" cstate="print">
            <a:lum bright="-6000"/>
            <a:extLst>
              <a:ext uri="{28A0092B-C50C-407E-A947-70E740481C1C}">
                <a14:useLocalDpi xmlns:a14="http://schemas.microsoft.com/office/drawing/2010/main" val="0"/>
              </a:ext>
            </a:extLst>
          </a:blip>
          <a:stretch>
            <a:fillRect/>
          </a:stretch>
        </p:blipFill>
        <p:spPr>
          <a:xfrm>
            <a:off x="67712" y="34612"/>
            <a:ext cx="1224513" cy="1115366"/>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10" name="图片 8" descr="6fc417983c9675ce1b60e983870aeb8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8385" y="3649358"/>
            <a:ext cx="1782022" cy="97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
          <p:cNvPicPr>
            <a:picLocks noChangeAspect="1"/>
          </p:cNvPicPr>
          <p:nvPr/>
        </p:nvPicPr>
        <p:blipFill rotWithShape="1">
          <a:blip r:embed="rId5" cstate="print">
            <a:extLst>
              <a:ext uri="{28A0092B-C50C-407E-A947-70E740481C1C}">
                <a14:useLocalDpi xmlns:a14="http://schemas.microsoft.com/office/drawing/2010/main" val="0"/>
              </a:ext>
            </a:extLst>
          </a:blip>
          <a:srcRect l="32760" r="8347"/>
          <a:stretch>
            <a:fillRect/>
          </a:stretch>
        </p:blipFill>
        <p:spPr>
          <a:xfrm flipH="1">
            <a:off x="-179340" y="2509124"/>
            <a:ext cx="2150029" cy="2112622"/>
          </a:xfrm>
          <a:prstGeom prst="rect">
            <a:avLst/>
          </a:prstGeom>
        </p:spPr>
      </p:pic>
      <p:pic>
        <p:nvPicPr>
          <p:cNvPr id="13" name="Shape 1"/>
          <p:cNvPicPr/>
          <p:nvPr/>
        </p:nvPicPr>
        <p:blipFill>
          <a:blip r:embed="rId6"/>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592426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11" presetID="42"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slide(fromBottom)">
                                      <p:cBhvr>
                                        <p:cTn id="20" dur="500"/>
                                        <p:tgtEl>
                                          <p:spTgt spid="6"/>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Lá lành đùm lá rách - Gõ Tiếng Việ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478" y="-21314"/>
            <a:ext cx="3090337" cy="1908582"/>
          </a:xfrm>
          <a:prstGeom prst="rect">
            <a:avLst/>
          </a:prstGeom>
          <a:noFill/>
          <a:extLst>
            <a:ext uri="{909E8E84-426E-40DD-AFC4-6F175D3DCCD1}">
              <a14:hiddenFill xmlns:a14="http://schemas.microsoft.com/office/drawing/2010/main">
                <a:solidFill>
                  <a:srgbClr val="FFFFFF"/>
                </a:solidFill>
              </a14:hiddenFill>
            </a:ext>
          </a:extLst>
        </p:spPr>
      </p:pic>
      <p:pic>
        <p:nvPicPr>
          <p:cNvPr id="6" name="Google Shape;154;p8"/>
          <p:cNvPicPr preferRelativeResize="0"/>
          <p:nvPr/>
        </p:nvPicPr>
        <p:blipFill rotWithShape="1">
          <a:blip r:embed="rId3">
            <a:alphaModFix/>
          </a:blip>
          <a:srcRect l="16992" t="-937" r="50159" b="17086"/>
          <a:stretch/>
        </p:blipFill>
        <p:spPr>
          <a:xfrm>
            <a:off x="6008914" y="-287912"/>
            <a:ext cx="6577197" cy="7957675"/>
          </a:xfrm>
          <a:prstGeom prst="rect">
            <a:avLst/>
          </a:prstGeom>
          <a:noFill/>
          <a:ln>
            <a:noFill/>
          </a:ln>
        </p:spPr>
      </p:pic>
      <p:pic>
        <p:nvPicPr>
          <p:cNvPr id="7" name="Google Shape;164;p9"/>
          <p:cNvPicPr preferRelativeResize="0"/>
          <p:nvPr/>
        </p:nvPicPr>
        <p:blipFill rotWithShape="1">
          <a:blip r:embed="rId4">
            <a:alphaModFix/>
          </a:blip>
          <a:srcRect l="15285" t="10430" r="46645" b="11190"/>
          <a:stretch/>
        </p:blipFill>
        <p:spPr>
          <a:xfrm>
            <a:off x="-752539" y="1766462"/>
            <a:ext cx="7237331" cy="4466290"/>
          </a:xfrm>
          <a:prstGeom prst="rect">
            <a:avLst/>
          </a:prstGeom>
          <a:noFill/>
          <a:ln>
            <a:noFill/>
          </a:ln>
        </p:spPr>
      </p:pic>
      <p:sp>
        <p:nvSpPr>
          <p:cNvPr id="8" name="Snip Diagonal Corner Rectangle 7"/>
          <p:cNvSpPr/>
          <p:nvPr/>
        </p:nvSpPr>
        <p:spPr>
          <a:xfrm>
            <a:off x="2456506" y="1766462"/>
            <a:ext cx="2051755" cy="703850"/>
          </a:xfrm>
          <a:prstGeom prst="snip2DiagRect">
            <a:avLst>
              <a:gd name="adj1" fmla="val 26917"/>
              <a:gd name="adj2" fmla="val 16667"/>
            </a:avLst>
          </a:prstGeom>
          <a:solidFill>
            <a:srgbClr val="ED7D31">
              <a:lumMod val="40000"/>
              <a:lumOff val="60000"/>
            </a:srgbClr>
          </a:solidFill>
          <a:ln w="12700" cap="flat" cmpd="sng" algn="ctr">
            <a:solidFill>
              <a:srgbClr val="5B9BD5">
                <a:shade val="50000"/>
              </a:srgbClr>
            </a:solidFill>
            <a:prstDash val="solid"/>
            <a:miter lim="800000"/>
          </a:ln>
          <a:effectLst/>
        </p:spPr>
        <p:txBody>
          <a:bodyPr rtlCol="0" anchor="ctr"/>
          <a:lstStyle/>
          <a:p>
            <a:pPr algn="ctr">
              <a:defRPr/>
            </a:pPr>
            <a:r>
              <a:rPr lang="en-US" sz="2400" b="1" kern="0" dirty="0" err="1" smtClean="0">
                <a:solidFill>
                  <a:prstClr val="black"/>
                </a:solidFill>
                <a:latin typeface="Times New Roman" panose="02020603050405020304" pitchFamily="18" charset="0"/>
                <a:cs typeface="Times New Roman" panose="02020603050405020304" pitchFamily="18" charset="0"/>
              </a:rPr>
              <a:t>Câu</a:t>
            </a:r>
            <a:r>
              <a:rPr lang="en-US" sz="2400" b="1" kern="0" dirty="0" smtClean="0">
                <a:solidFill>
                  <a:prstClr val="black"/>
                </a:solidFill>
                <a:latin typeface="Times New Roman" panose="02020603050405020304" pitchFamily="18" charset="0"/>
                <a:cs typeface="Times New Roman" panose="02020603050405020304" pitchFamily="18" charset="0"/>
              </a:rPr>
              <a:t> </a:t>
            </a:r>
            <a:r>
              <a:rPr lang="en-US" sz="2400" b="1" kern="0" dirty="0" err="1" smtClean="0">
                <a:solidFill>
                  <a:prstClr val="black"/>
                </a:solidFill>
                <a:latin typeface="Times New Roman" panose="02020603050405020304" pitchFamily="18" charset="0"/>
                <a:cs typeface="Times New Roman" panose="02020603050405020304" pitchFamily="18" charset="0"/>
              </a:rPr>
              <a:t>hỏi</a:t>
            </a:r>
            <a:endParaRPr lang="en-US" sz="2400" b="1" kern="0" dirty="0" smtClean="0">
              <a:solidFill>
                <a:prstClr val="black"/>
              </a:solidFill>
              <a:latin typeface="Times New Roman" panose="02020603050405020304" pitchFamily="18" charset="0"/>
              <a:cs typeface="Times New Roman" panose="02020603050405020304" pitchFamily="18" charset="0"/>
            </a:endParaRPr>
          </a:p>
        </p:txBody>
      </p:sp>
      <p:sp>
        <p:nvSpPr>
          <p:cNvPr id="9" name="Snip Diagonal Corner Rectangle 8"/>
          <p:cNvSpPr/>
          <p:nvPr/>
        </p:nvSpPr>
        <p:spPr>
          <a:xfrm>
            <a:off x="7970937" y="157556"/>
            <a:ext cx="2915387" cy="733271"/>
          </a:xfrm>
          <a:prstGeom prst="snip2DiagRect">
            <a:avLst>
              <a:gd name="adj1" fmla="val 26917"/>
              <a:gd name="adj2" fmla="val 16667"/>
            </a:avLst>
          </a:prstGeom>
          <a:solidFill>
            <a:srgbClr val="FFC000"/>
          </a:solidFill>
          <a:ln w="12700" cap="flat" cmpd="sng" algn="ctr">
            <a:solidFill>
              <a:srgbClr val="5B9BD5">
                <a:shade val="50000"/>
              </a:srgbClr>
            </a:solidFill>
            <a:prstDash val="solid"/>
            <a:miter lim="800000"/>
          </a:ln>
          <a:effectLst/>
        </p:spPr>
        <p:txBody>
          <a:bodyPr rtlCol="0" anchor="ctr"/>
          <a:lstStyle/>
          <a:p>
            <a:pPr algn="ctr">
              <a:defRPr/>
            </a:pPr>
            <a:r>
              <a:rPr lang="en-US" sz="2400" b="1" kern="0" dirty="0" err="1" smtClean="0">
                <a:solidFill>
                  <a:prstClr val="black"/>
                </a:solidFill>
                <a:latin typeface="Times New Roman" panose="02020603050405020304" pitchFamily="18" charset="0"/>
                <a:cs typeface="Times New Roman" panose="02020603050405020304" pitchFamily="18" charset="0"/>
              </a:rPr>
              <a:t>Trả</a:t>
            </a:r>
            <a:r>
              <a:rPr lang="en-US" sz="2400" b="1" kern="0" dirty="0" smtClean="0">
                <a:solidFill>
                  <a:prstClr val="black"/>
                </a:solidFill>
                <a:latin typeface="Times New Roman" panose="02020603050405020304" pitchFamily="18" charset="0"/>
                <a:cs typeface="Times New Roman" panose="02020603050405020304" pitchFamily="18" charset="0"/>
              </a:rPr>
              <a:t> </a:t>
            </a:r>
            <a:r>
              <a:rPr lang="en-US" sz="2400" b="1" kern="0" dirty="0" err="1" smtClean="0">
                <a:solidFill>
                  <a:prstClr val="black"/>
                </a:solidFill>
                <a:latin typeface="Times New Roman" panose="02020603050405020304" pitchFamily="18" charset="0"/>
                <a:cs typeface="Times New Roman" panose="02020603050405020304" pitchFamily="18" charset="0"/>
              </a:rPr>
              <a:t>lời</a:t>
            </a:r>
            <a:endParaRPr lang="en-US" sz="2400" b="1" kern="0" dirty="0" smtClean="0">
              <a:solidFill>
                <a:prstClr val="black"/>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5"/>
          <a:stretch>
            <a:fillRect/>
          </a:stretch>
        </p:blipFill>
        <p:spPr>
          <a:xfrm>
            <a:off x="4662750" y="689436"/>
            <a:ext cx="2237657" cy="1344792"/>
          </a:xfrm>
          <a:prstGeom prst="ellipse">
            <a:avLst/>
          </a:prstGeom>
          <a:ln>
            <a:noFill/>
          </a:ln>
          <a:effectLst>
            <a:softEdge rad="112500"/>
          </a:effectLst>
        </p:spPr>
      </p:pic>
      <p:pic>
        <p:nvPicPr>
          <p:cNvPr id="13" name="Google Shape;155;p8"/>
          <p:cNvPicPr preferRelativeResize="0"/>
          <p:nvPr/>
        </p:nvPicPr>
        <p:blipFill rotWithShape="1">
          <a:blip r:embed="rId6">
            <a:alphaModFix/>
          </a:blip>
          <a:srcRect/>
          <a:stretch/>
        </p:blipFill>
        <p:spPr>
          <a:xfrm>
            <a:off x="3905259" y="4506567"/>
            <a:ext cx="1872954" cy="1437033"/>
          </a:xfrm>
          <a:prstGeom prst="rect">
            <a:avLst/>
          </a:prstGeom>
          <a:noFill/>
          <a:ln>
            <a:noFill/>
          </a:ln>
        </p:spPr>
      </p:pic>
      <p:pic>
        <p:nvPicPr>
          <p:cNvPr id="16" name="图片 6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73992" y="-287912"/>
            <a:ext cx="385859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7"/>
          <p:cNvSpPr txBox="1">
            <a:spLocks noChangeArrowheads="1"/>
          </p:cNvSpPr>
          <p:nvPr/>
        </p:nvSpPr>
        <p:spPr bwMode="auto">
          <a:xfrm>
            <a:off x="3718159" y="145990"/>
            <a:ext cx="415279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smtClean="0">
                <a:solidFill>
                  <a:srgbClr val="0070C0"/>
                </a:solidFill>
                <a:latin typeface="Times New Roman" panose="02020603050405020304" pitchFamily="18" charset="0"/>
                <a:cs typeface="Times New Roman" panose="02020603050405020304" pitchFamily="18" charset="0"/>
              </a:rPr>
              <a:t>BÀI TẬP 4</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485898558"/>
              </p:ext>
            </p:extLst>
          </p:nvPr>
        </p:nvGraphicFramePr>
        <p:xfrm>
          <a:off x="523752" y="2594973"/>
          <a:ext cx="5058058" cy="2987040"/>
        </p:xfrm>
        <a:graphic>
          <a:graphicData uri="http://schemas.openxmlformats.org/drawingml/2006/table">
            <a:tbl>
              <a:tblPr>
                <a:tableStyleId>{5C22544A-7EE6-4342-B048-85BDC9FD1C3A}</a:tableStyleId>
              </a:tblPr>
              <a:tblGrid>
                <a:gridCol w="5058058"/>
              </a:tblGrid>
              <a:tr h="990600">
                <a:tc>
                  <a:txBody>
                    <a:bodyPr/>
                    <a:lstStyle/>
                    <a:p>
                      <a:r>
                        <a:rPr lang="en-US" sz="2800" kern="1200" dirty="0" smtClean="0">
                          <a:solidFill>
                            <a:srgbClr val="0000FF"/>
                          </a:solidFill>
                          <a:effectLst/>
                          <a:latin typeface="#9Slide05 Brannboll Ny" panose="02000000000000000000" pitchFamily="2" charset="0"/>
                          <a:ea typeface="+mn-ea"/>
                          <a:cs typeface="+mn-cs"/>
                        </a:rPr>
                        <a:t> </a:t>
                      </a:r>
                      <a:r>
                        <a:rPr lang="en-US" sz="2400" kern="1200" dirty="0" smtClean="0">
                          <a:solidFill>
                            <a:schemeClr val="dk1"/>
                          </a:solidFill>
                          <a:effectLst/>
                          <a:latin typeface="#9Slide05 Brannboll Ny" panose="02000000000000000000" pitchFamily="2" charset="0"/>
                          <a:ea typeface="+mn-ea"/>
                          <a:cs typeface="+mn-cs"/>
                        </a:rPr>
                        <a:t>4. </a:t>
                      </a:r>
                      <a:r>
                        <a:rPr lang="en-US" sz="2400" kern="1200" dirty="0" err="1" smtClean="0">
                          <a:solidFill>
                            <a:schemeClr val="dk1"/>
                          </a:solidFill>
                          <a:effectLst/>
                          <a:latin typeface="#9Slide05 Brannboll Ny" panose="02000000000000000000" pitchFamily="2" charset="0"/>
                          <a:ea typeface="+mn-ea"/>
                          <a:cs typeface="+mn-cs"/>
                        </a:rPr>
                        <a:t>Trong</a:t>
                      </a:r>
                      <a:r>
                        <a:rPr lang="en-US" sz="2400" kern="1200" dirty="0" smtClean="0">
                          <a:solidFill>
                            <a:schemeClr val="dk1"/>
                          </a:solidFill>
                          <a:effectLst/>
                          <a:latin typeface="#9Slide05 Brannboll Ny" panose="02000000000000000000" pitchFamily="2" charset="0"/>
                          <a:ea typeface="+mn-ea"/>
                          <a:cs typeface="+mn-cs"/>
                        </a:rPr>
                        <a:t> </a:t>
                      </a:r>
                      <a:r>
                        <a:rPr lang="en-US" sz="2400" kern="1200" dirty="0" err="1" smtClean="0">
                          <a:solidFill>
                            <a:schemeClr val="dk1"/>
                          </a:solidFill>
                          <a:effectLst/>
                          <a:latin typeface="#9Slide05 Brannboll Ny" panose="02000000000000000000" pitchFamily="2" charset="0"/>
                          <a:ea typeface="+mn-ea"/>
                          <a:cs typeface="+mn-cs"/>
                        </a:rPr>
                        <a:t>các</a:t>
                      </a:r>
                      <a:r>
                        <a:rPr lang="en-US" sz="2400" kern="1200" dirty="0" smtClean="0">
                          <a:solidFill>
                            <a:schemeClr val="dk1"/>
                          </a:solidFill>
                          <a:effectLst/>
                          <a:latin typeface="#9Slide05 Brannboll Ny" panose="02000000000000000000" pitchFamily="2" charset="0"/>
                          <a:ea typeface="+mn-ea"/>
                          <a:cs typeface="+mn-cs"/>
                        </a:rPr>
                        <a:t> </a:t>
                      </a:r>
                      <a:r>
                        <a:rPr lang="en-US" sz="2400" kern="1200" dirty="0" err="1" smtClean="0">
                          <a:solidFill>
                            <a:schemeClr val="dk1"/>
                          </a:solidFill>
                          <a:effectLst/>
                          <a:latin typeface="#9Slide05 Brannboll Ny" panose="02000000000000000000" pitchFamily="2" charset="0"/>
                          <a:ea typeface="+mn-ea"/>
                          <a:cs typeface="+mn-cs"/>
                        </a:rPr>
                        <a:t>câu</a:t>
                      </a:r>
                      <a:r>
                        <a:rPr lang="en-US" sz="2400" kern="1200" dirty="0" smtClean="0">
                          <a:solidFill>
                            <a:schemeClr val="dk1"/>
                          </a:solidFill>
                          <a:effectLst/>
                          <a:latin typeface="#9Slide05 Brannboll Ny" panose="02000000000000000000" pitchFamily="2" charset="0"/>
                          <a:ea typeface="+mn-ea"/>
                          <a:cs typeface="+mn-cs"/>
                        </a:rPr>
                        <a:t> </a:t>
                      </a:r>
                      <a:r>
                        <a:rPr lang="en-US" sz="2400" kern="1200" dirty="0" err="1" smtClean="0">
                          <a:solidFill>
                            <a:schemeClr val="dk1"/>
                          </a:solidFill>
                          <a:effectLst/>
                          <a:latin typeface="#9Slide05 Brannboll Ny" panose="02000000000000000000" pitchFamily="2" charset="0"/>
                          <a:ea typeface="+mn-ea"/>
                          <a:cs typeface="+mn-cs"/>
                        </a:rPr>
                        <a:t>tục</a:t>
                      </a:r>
                      <a:r>
                        <a:rPr lang="en-US" sz="2400" kern="1200" dirty="0" smtClean="0">
                          <a:solidFill>
                            <a:schemeClr val="dk1"/>
                          </a:solidFill>
                          <a:effectLst/>
                          <a:latin typeface="#9Slide05 Brannboll Ny" panose="02000000000000000000" pitchFamily="2" charset="0"/>
                          <a:ea typeface="+mn-ea"/>
                          <a:cs typeface="+mn-cs"/>
                        </a:rPr>
                        <a:t> </a:t>
                      </a:r>
                      <a:r>
                        <a:rPr lang="en-US" sz="2400" kern="1200" dirty="0" err="1" smtClean="0">
                          <a:solidFill>
                            <a:schemeClr val="dk1"/>
                          </a:solidFill>
                          <a:effectLst/>
                          <a:latin typeface="#9Slide05 Brannboll Ny" panose="02000000000000000000" pitchFamily="2" charset="0"/>
                          <a:ea typeface="+mn-ea"/>
                          <a:cs typeface="+mn-cs"/>
                        </a:rPr>
                        <a:t>ngữ</a:t>
                      </a:r>
                      <a:r>
                        <a:rPr lang="en-US" sz="2400" kern="1200" dirty="0" smtClean="0">
                          <a:solidFill>
                            <a:schemeClr val="dk1"/>
                          </a:solidFill>
                          <a:effectLst/>
                          <a:latin typeface="#9Slide05 Brannboll Ny" panose="02000000000000000000" pitchFamily="2" charset="0"/>
                          <a:ea typeface="+mn-ea"/>
                          <a:cs typeface="+mn-cs"/>
                        </a:rPr>
                        <a:t>, </a:t>
                      </a:r>
                      <a:r>
                        <a:rPr lang="en-US" sz="2400" kern="1200" dirty="0" err="1" smtClean="0">
                          <a:solidFill>
                            <a:schemeClr val="dk1"/>
                          </a:solidFill>
                          <a:effectLst/>
                          <a:latin typeface="#9Slide05 Brannboll Ny" panose="02000000000000000000" pitchFamily="2" charset="0"/>
                          <a:ea typeface="+mn-ea"/>
                          <a:cs typeface="+mn-cs"/>
                        </a:rPr>
                        <a:t>thành</a:t>
                      </a:r>
                      <a:r>
                        <a:rPr lang="en-US" sz="2400" kern="1200" dirty="0" smtClean="0">
                          <a:solidFill>
                            <a:schemeClr val="dk1"/>
                          </a:solidFill>
                          <a:effectLst/>
                          <a:latin typeface="#9Slide05 Brannboll Ny" panose="02000000000000000000" pitchFamily="2" charset="0"/>
                          <a:ea typeface="+mn-ea"/>
                          <a:cs typeface="+mn-cs"/>
                        </a:rPr>
                        <a:t> </a:t>
                      </a:r>
                      <a:r>
                        <a:rPr lang="en-US" sz="2400" kern="1200" dirty="0" err="1" smtClean="0">
                          <a:solidFill>
                            <a:schemeClr val="dk1"/>
                          </a:solidFill>
                          <a:effectLst/>
                          <a:latin typeface="#9Slide05 Brannboll Ny" panose="02000000000000000000" pitchFamily="2" charset="0"/>
                          <a:ea typeface="+mn-ea"/>
                          <a:cs typeface="+mn-cs"/>
                        </a:rPr>
                        <a:t>ngữ</a:t>
                      </a:r>
                      <a:r>
                        <a:rPr lang="en-US" sz="2400" kern="1200" dirty="0" smtClean="0">
                          <a:solidFill>
                            <a:schemeClr val="dk1"/>
                          </a:solidFill>
                          <a:effectLst/>
                          <a:latin typeface="#9Slide05 Brannboll Ny" panose="02000000000000000000" pitchFamily="2" charset="0"/>
                          <a:ea typeface="+mn-ea"/>
                          <a:cs typeface="+mn-cs"/>
                        </a:rPr>
                        <a:t> </a:t>
                      </a:r>
                      <a:r>
                        <a:rPr lang="en-US" sz="2400" kern="1200" dirty="0" err="1" smtClean="0">
                          <a:solidFill>
                            <a:schemeClr val="dk1"/>
                          </a:solidFill>
                          <a:effectLst/>
                          <a:latin typeface="#9Slide05 Brannboll Ny" panose="02000000000000000000" pitchFamily="2" charset="0"/>
                          <a:ea typeface="+mn-ea"/>
                          <a:cs typeface="+mn-cs"/>
                        </a:rPr>
                        <a:t>sau</a:t>
                      </a:r>
                      <a:r>
                        <a:rPr lang="en-US" sz="2400" kern="1200" dirty="0" smtClean="0">
                          <a:solidFill>
                            <a:schemeClr val="dk1"/>
                          </a:solidFill>
                          <a:effectLst/>
                          <a:latin typeface="#9Slide05 Brannboll Ny" panose="02000000000000000000" pitchFamily="2" charset="0"/>
                          <a:ea typeface="+mn-ea"/>
                          <a:cs typeface="+mn-cs"/>
                        </a:rPr>
                        <a:t>, </a:t>
                      </a:r>
                      <a:r>
                        <a:rPr lang="en-US" sz="2400" kern="1200" dirty="0" err="1" smtClean="0">
                          <a:solidFill>
                            <a:schemeClr val="dk1"/>
                          </a:solidFill>
                          <a:effectLst/>
                          <a:latin typeface="#9Slide05 Brannboll Ny" panose="02000000000000000000" pitchFamily="2" charset="0"/>
                          <a:ea typeface="+mn-ea"/>
                          <a:cs typeface="+mn-cs"/>
                        </a:rPr>
                        <a:t>câu</a:t>
                      </a:r>
                      <a:r>
                        <a:rPr lang="en-US" sz="2400" kern="1200" dirty="0" smtClean="0">
                          <a:solidFill>
                            <a:schemeClr val="dk1"/>
                          </a:solidFill>
                          <a:effectLst/>
                          <a:latin typeface="#9Slide05 Brannboll Ny" panose="02000000000000000000" pitchFamily="2" charset="0"/>
                          <a:ea typeface="+mn-ea"/>
                          <a:cs typeface="+mn-cs"/>
                        </a:rPr>
                        <a:t> </a:t>
                      </a:r>
                      <a:r>
                        <a:rPr lang="en-US" sz="2400" kern="1200" dirty="0" err="1" smtClean="0">
                          <a:solidFill>
                            <a:schemeClr val="dk1"/>
                          </a:solidFill>
                          <a:effectLst/>
                          <a:latin typeface="#9Slide05 Brannboll Ny" panose="02000000000000000000" pitchFamily="2" charset="0"/>
                          <a:ea typeface="+mn-ea"/>
                          <a:cs typeface="+mn-cs"/>
                        </a:rPr>
                        <a:t>nào</a:t>
                      </a:r>
                      <a:r>
                        <a:rPr lang="en-US" sz="2400" kern="1200" dirty="0" smtClean="0">
                          <a:solidFill>
                            <a:schemeClr val="dk1"/>
                          </a:solidFill>
                          <a:effectLst/>
                          <a:latin typeface="#9Slide05 Brannboll Ny" panose="02000000000000000000" pitchFamily="2" charset="0"/>
                          <a:ea typeface="+mn-ea"/>
                          <a:cs typeface="+mn-cs"/>
                        </a:rPr>
                        <a:t> </a:t>
                      </a:r>
                      <a:r>
                        <a:rPr lang="en-US" sz="2400" kern="1200" dirty="0" err="1" smtClean="0">
                          <a:solidFill>
                            <a:schemeClr val="dk1"/>
                          </a:solidFill>
                          <a:effectLst/>
                          <a:latin typeface="#9Slide05 Brannboll Ny" panose="02000000000000000000" pitchFamily="2" charset="0"/>
                          <a:ea typeface="+mn-ea"/>
                          <a:cs typeface="+mn-cs"/>
                        </a:rPr>
                        <a:t>nói</a:t>
                      </a:r>
                      <a:r>
                        <a:rPr lang="en-US" sz="2400" kern="1200" dirty="0" smtClean="0">
                          <a:solidFill>
                            <a:schemeClr val="dk1"/>
                          </a:solidFill>
                          <a:effectLst/>
                          <a:latin typeface="#9Slide05 Brannboll Ny" panose="02000000000000000000" pitchFamily="2" charset="0"/>
                          <a:ea typeface="+mn-ea"/>
                          <a:cs typeface="+mn-cs"/>
                        </a:rPr>
                        <a:t> </a:t>
                      </a:r>
                      <a:r>
                        <a:rPr lang="en-US" sz="2400" kern="1200" dirty="0" err="1" smtClean="0">
                          <a:solidFill>
                            <a:schemeClr val="dk1"/>
                          </a:solidFill>
                          <a:effectLst/>
                          <a:latin typeface="#9Slide05 Brannboll Ny" panose="02000000000000000000" pitchFamily="2" charset="0"/>
                          <a:ea typeface="+mn-ea"/>
                          <a:cs typeface="+mn-cs"/>
                        </a:rPr>
                        <a:t>vẻ</a:t>
                      </a:r>
                      <a:r>
                        <a:rPr lang="en-US" sz="2400" kern="1200" dirty="0" smtClean="0">
                          <a:solidFill>
                            <a:schemeClr val="dk1"/>
                          </a:solidFill>
                          <a:effectLst/>
                          <a:latin typeface="#9Slide05 Brannboll Ny" panose="02000000000000000000" pitchFamily="2" charset="0"/>
                          <a:ea typeface="+mn-ea"/>
                          <a:cs typeface="+mn-cs"/>
                        </a:rPr>
                        <a:t> </a:t>
                      </a:r>
                      <a:r>
                        <a:rPr lang="en-US" sz="2400" kern="1200" dirty="0" err="1" smtClean="0">
                          <a:solidFill>
                            <a:schemeClr val="dk1"/>
                          </a:solidFill>
                          <a:effectLst/>
                          <a:latin typeface="#9Slide05 Brannboll Ny" panose="02000000000000000000" pitchFamily="2" charset="0"/>
                          <a:ea typeface="+mn-ea"/>
                          <a:cs typeface="+mn-cs"/>
                        </a:rPr>
                        <a:t>tình</a:t>
                      </a:r>
                      <a:r>
                        <a:rPr lang="en-US" sz="2400" kern="1200" dirty="0" smtClean="0">
                          <a:solidFill>
                            <a:schemeClr val="dk1"/>
                          </a:solidFill>
                          <a:effectLst/>
                          <a:latin typeface="#9Slide05 Brannboll Ny" panose="02000000000000000000" pitchFamily="2" charset="0"/>
                          <a:ea typeface="+mn-ea"/>
                          <a:cs typeface="+mn-cs"/>
                        </a:rPr>
                        <a:t> </a:t>
                      </a:r>
                      <a:r>
                        <a:rPr lang="en-US" sz="2400" kern="1200" dirty="0" err="1" smtClean="0">
                          <a:solidFill>
                            <a:schemeClr val="dk1"/>
                          </a:solidFill>
                          <a:effectLst/>
                          <a:latin typeface="#9Slide05 Brannboll Ny" panose="02000000000000000000" pitchFamily="2" charset="0"/>
                          <a:ea typeface="+mn-ea"/>
                          <a:cs typeface="+mn-cs"/>
                        </a:rPr>
                        <a:t>yêu</a:t>
                      </a:r>
                      <a:r>
                        <a:rPr lang="en-US" sz="2400" kern="1200" dirty="0" smtClean="0">
                          <a:solidFill>
                            <a:schemeClr val="dk1"/>
                          </a:solidFill>
                          <a:effectLst/>
                          <a:latin typeface="#9Slide05 Brannboll Ny" panose="02000000000000000000" pitchFamily="2" charset="0"/>
                          <a:ea typeface="+mn-ea"/>
                          <a:cs typeface="+mn-cs"/>
                        </a:rPr>
                        <a:t> </a:t>
                      </a:r>
                      <a:r>
                        <a:rPr lang="en-US" sz="2400" kern="1200" dirty="0" err="1" smtClean="0">
                          <a:solidFill>
                            <a:schemeClr val="dk1"/>
                          </a:solidFill>
                          <a:effectLst/>
                          <a:latin typeface="#9Slide05 Brannboll Ny" panose="02000000000000000000" pitchFamily="2" charset="0"/>
                          <a:ea typeface="+mn-ea"/>
                          <a:cs typeface="+mn-cs"/>
                        </a:rPr>
                        <a:t>thương</a:t>
                      </a:r>
                      <a:r>
                        <a:rPr lang="en-US" sz="2400" kern="1200" dirty="0" smtClean="0">
                          <a:solidFill>
                            <a:schemeClr val="dk1"/>
                          </a:solidFill>
                          <a:effectLst/>
                          <a:latin typeface="#9Slide05 Brannboll Ny" panose="02000000000000000000" pitchFamily="2" charset="0"/>
                          <a:ea typeface="+mn-ea"/>
                          <a:cs typeface="+mn-cs"/>
                        </a:rPr>
                        <a:t> con </a:t>
                      </a:r>
                      <a:r>
                        <a:rPr lang="en-US" sz="2400" kern="1200" dirty="0" err="1" smtClean="0">
                          <a:solidFill>
                            <a:schemeClr val="dk1"/>
                          </a:solidFill>
                          <a:effectLst/>
                          <a:latin typeface="#9Slide05 Brannboll Ny" panose="02000000000000000000" pitchFamily="2" charset="0"/>
                          <a:ea typeface="+mn-ea"/>
                          <a:cs typeface="+mn-cs"/>
                        </a:rPr>
                        <a:t>người</a:t>
                      </a:r>
                      <a:r>
                        <a:rPr lang="en-US" sz="2400" kern="1200" dirty="0" smtClean="0">
                          <a:solidFill>
                            <a:schemeClr val="dk1"/>
                          </a:solidFill>
                          <a:effectLst/>
                          <a:latin typeface="#9Slide05 Brannboll Ny" panose="02000000000000000000" pitchFamily="2" charset="0"/>
                          <a:ea typeface="+mn-ea"/>
                          <a:cs typeface="+mn-cs"/>
                        </a:rPr>
                        <a:t>? </a:t>
                      </a:r>
                      <a:r>
                        <a:rPr lang="en-US" sz="2400" kern="1200" dirty="0" err="1" smtClean="0">
                          <a:solidFill>
                            <a:schemeClr val="dk1"/>
                          </a:solidFill>
                          <a:effectLst/>
                          <a:latin typeface="#9Slide05 Brannboll Ny" panose="02000000000000000000" pitchFamily="2" charset="0"/>
                          <a:ea typeface="+mn-ea"/>
                          <a:cs typeface="+mn-cs"/>
                        </a:rPr>
                        <a:t>Vì</a:t>
                      </a:r>
                      <a:r>
                        <a:rPr lang="en-US" sz="2400" kern="1200" dirty="0" smtClean="0">
                          <a:solidFill>
                            <a:schemeClr val="dk1"/>
                          </a:solidFill>
                          <a:effectLst/>
                          <a:latin typeface="#9Slide05 Brannboll Ny" panose="02000000000000000000" pitchFamily="2" charset="0"/>
                          <a:ea typeface="+mn-ea"/>
                          <a:cs typeface="+mn-cs"/>
                        </a:rPr>
                        <a:t> </a:t>
                      </a:r>
                      <a:r>
                        <a:rPr lang="en-US" sz="2400" kern="1200" dirty="0" err="1" smtClean="0">
                          <a:solidFill>
                            <a:schemeClr val="dk1"/>
                          </a:solidFill>
                          <a:effectLst/>
                          <a:latin typeface="#9Slide05 Brannboll Ny" panose="02000000000000000000" pitchFamily="2" charset="0"/>
                          <a:ea typeface="+mn-ea"/>
                          <a:cs typeface="+mn-cs"/>
                        </a:rPr>
                        <a:t>sao</a:t>
                      </a:r>
                      <a:r>
                        <a:rPr lang="en-US" sz="2400" kern="1200" dirty="0" smtClean="0">
                          <a:solidFill>
                            <a:schemeClr val="dk1"/>
                          </a:solidFill>
                          <a:effectLst/>
                          <a:latin typeface="#9Slide05 Brannboll Ny" panose="02000000000000000000" pitchFamily="2" charset="0"/>
                          <a:ea typeface="+mn-ea"/>
                          <a:cs typeface="+mn-cs"/>
                        </a:rPr>
                        <a:t>?</a:t>
                      </a:r>
                    </a:p>
                    <a:p>
                      <a:r>
                        <a:rPr lang="en-US" sz="2400" kern="1200" dirty="0" smtClean="0">
                          <a:solidFill>
                            <a:schemeClr val="dk1"/>
                          </a:solidFill>
                          <a:effectLst/>
                          <a:latin typeface="#9Slide05 Brannboll Ny" panose="02000000000000000000" pitchFamily="2" charset="0"/>
                          <a:ea typeface="+mn-ea"/>
                          <a:cs typeface="+mn-cs"/>
                        </a:rPr>
                        <a:t>A. </a:t>
                      </a:r>
                      <a:r>
                        <a:rPr lang="en-US" sz="2400" kern="1200" dirty="0" err="1" smtClean="0">
                          <a:solidFill>
                            <a:schemeClr val="dk1"/>
                          </a:solidFill>
                          <a:effectLst/>
                          <a:latin typeface="#9Slide05 Brannboll Ny" panose="02000000000000000000" pitchFamily="2" charset="0"/>
                          <a:ea typeface="+mn-ea"/>
                          <a:cs typeface="+mn-cs"/>
                        </a:rPr>
                        <a:t>Một</a:t>
                      </a:r>
                      <a:r>
                        <a:rPr lang="en-US" sz="2400" kern="1200" dirty="0" smtClean="0">
                          <a:solidFill>
                            <a:schemeClr val="dk1"/>
                          </a:solidFill>
                          <a:effectLst/>
                          <a:latin typeface="#9Slide05 Brannboll Ny" panose="02000000000000000000" pitchFamily="2" charset="0"/>
                          <a:ea typeface="+mn-ea"/>
                          <a:cs typeface="+mn-cs"/>
                        </a:rPr>
                        <a:t> con </a:t>
                      </a:r>
                      <a:r>
                        <a:rPr lang="en-US" sz="2400" kern="1200" dirty="0" err="1" smtClean="0">
                          <a:solidFill>
                            <a:schemeClr val="dk1"/>
                          </a:solidFill>
                          <a:effectLst/>
                          <a:latin typeface="#9Slide05 Brannboll Ny" panose="02000000000000000000" pitchFamily="2" charset="0"/>
                          <a:ea typeface="+mn-ea"/>
                          <a:cs typeface="+mn-cs"/>
                        </a:rPr>
                        <a:t>ngựa</a:t>
                      </a:r>
                      <a:r>
                        <a:rPr lang="en-US" sz="2400" kern="1200" dirty="0" smtClean="0">
                          <a:solidFill>
                            <a:schemeClr val="dk1"/>
                          </a:solidFill>
                          <a:effectLst/>
                          <a:latin typeface="#9Slide05 Brannboll Ny" panose="02000000000000000000" pitchFamily="2" charset="0"/>
                          <a:ea typeface="+mn-ea"/>
                          <a:cs typeface="+mn-cs"/>
                        </a:rPr>
                        <a:t> </a:t>
                      </a:r>
                      <a:r>
                        <a:rPr lang="en-US" sz="2400" kern="1200" dirty="0" err="1" smtClean="0">
                          <a:solidFill>
                            <a:schemeClr val="dk1"/>
                          </a:solidFill>
                          <a:effectLst/>
                          <a:latin typeface="#9Slide05 Brannboll Ny" panose="02000000000000000000" pitchFamily="2" charset="0"/>
                          <a:ea typeface="+mn-ea"/>
                          <a:cs typeface="+mn-cs"/>
                        </a:rPr>
                        <a:t>đau</a:t>
                      </a:r>
                      <a:r>
                        <a:rPr lang="en-US" sz="2400" kern="1200" dirty="0" smtClean="0">
                          <a:solidFill>
                            <a:schemeClr val="dk1"/>
                          </a:solidFill>
                          <a:effectLst/>
                          <a:latin typeface="#9Slide05 Brannboll Ny" panose="02000000000000000000" pitchFamily="2" charset="0"/>
                          <a:ea typeface="+mn-ea"/>
                          <a:cs typeface="+mn-cs"/>
                        </a:rPr>
                        <a:t> </a:t>
                      </a:r>
                      <a:r>
                        <a:rPr lang="en-US" sz="2400" kern="1200" dirty="0" err="1" smtClean="0">
                          <a:solidFill>
                            <a:schemeClr val="dk1"/>
                          </a:solidFill>
                          <a:effectLst/>
                          <a:latin typeface="#9Slide05 Brannboll Ny" panose="02000000000000000000" pitchFamily="2" charset="0"/>
                          <a:ea typeface="+mn-ea"/>
                          <a:cs typeface="+mn-cs"/>
                        </a:rPr>
                        <a:t>cả</a:t>
                      </a:r>
                      <a:r>
                        <a:rPr lang="en-US" sz="2400" kern="1200" dirty="0" smtClean="0">
                          <a:solidFill>
                            <a:schemeClr val="dk1"/>
                          </a:solidFill>
                          <a:effectLst/>
                          <a:latin typeface="#9Slide05 Brannboll Ny" panose="02000000000000000000" pitchFamily="2" charset="0"/>
                          <a:ea typeface="+mn-ea"/>
                          <a:cs typeface="+mn-cs"/>
                        </a:rPr>
                        <a:t> </a:t>
                      </a:r>
                      <a:r>
                        <a:rPr lang="en-US" sz="2400" kern="1200" dirty="0" err="1" smtClean="0">
                          <a:solidFill>
                            <a:schemeClr val="dk1"/>
                          </a:solidFill>
                          <a:effectLst/>
                          <a:latin typeface="#9Slide05 Brannboll Ny" panose="02000000000000000000" pitchFamily="2" charset="0"/>
                          <a:ea typeface="+mn-ea"/>
                          <a:cs typeface="+mn-cs"/>
                        </a:rPr>
                        <a:t>tàu</a:t>
                      </a:r>
                      <a:r>
                        <a:rPr lang="en-US" sz="2400" kern="1200" dirty="0" smtClean="0">
                          <a:solidFill>
                            <a:schemeClr val="dk1"/>
                          </a:solidFill>
                          <a:effectLst/>
                          <a:latin typeface="#9Slide05 Brannboll Ny" panose="02000000000000000000" pitchFamily="2" charset="0"/>
                          <a:ea typeface="+mn-ea"/>
                          <a:cs typeface="+mn-cs"/>
                        </a:rPr>
                        <a:t> </a:t>
                      </a:r>
                      <a:r>
                        <a:rPr lang="en-US" sz="2400" kern="1200" dirty="0" err="1" smtClean="0">
                          <a:solidFill>
                            <a:schemeClr val="dk1"/>
                          </a:solidFill>
                          <a:effectLst/>
                          <a:latin typeface="#9Slide05 Brannboll Ny" panose="02000000000000000000" pitchFamily="2" charset="0"/>
                          <a:ea typeface="+mn-ea"/>
                          <a:cs typeface="+mn-cs"/>
                        </a:rPr>
                        <a:t>bỏ</a:t>
                      </a:r>
                      <a:r>
                        <a:rPr lang="en-US" sz="2400" kern="1200" dirty="0" smtClean="0">
                          <a:solidFill>
                            <a:schemeClr val="dk1"/>
                          </a:solidFill>
                          <a:effectLst/>
                          <a:latin typeface="#9Slide05 Brannboll Ny" panose="02000000000000000000" pitchFamily="2" charset="0"/>
                          <a:ea typeface="+mn-ea"/>
                          <a:cs typeface="+mn-cs"/>
                        </a:rPr>
                        <a:t> </a:t>
                      </a:r>
                      <a:r>
                        <a:rPr lang="en-US" sz="2400" kern="1200" dirty="0" err="1" smtClean="0">
                          <a:solidFill>
                            <a:schemeClr val="dk1"/>
                          </a:solidFill>
                          <a:effectLst/>
                          <a:latin typeface="#9Slide05 Brannboll Ny" panose="02000000000000000000" pitchFamily="2" charset="0"/>
                          <a:ea typeface="+mn-ea"/>
                          <a:cs typeface="+mn-cs"/>
                        </a:rPr>
                        <a:t>cỏ</a:t>
                      </a:r>
                      <a:r>
                        <a:rPr lang="en-US" sz="2400" kern="1200" dirty="0" smtClean="0">
                          <a:solidFill>
                            <a:schemeClr val="dk1"/>
                          </a:solidFill>
                          <a:effectLst/>
                          <a:latin typeface="#9Slide05 Brannboll Ny" panose="02000000000000000000" pitchFamily="2" charset="0"/>
                          <a:ea typeface="+mn-ea"/>
                          <a:cs typeface="+mn-cs"/>
                        </a:rPr>
                        <a:t>.</a:t>
                      </a:r>
                    </a:p>
                    <a:p>
                      <a:r>
                        <a:rPr lang="en-US" sz="2400" kern="1200" dirty="0" smtClean="0">
                          <a:solidFill>
                            <a:schemeClr val="dk1"/>
                          </a:solidFill>
                          <a:effectLst/>
                          <a:latin typeface="#9Slide05 Brannboll Ny" panose="02000000000000000000" pitchFamily="2" charset="0"/>
                          <a:ea typeface="+mn-ea"/>
                          <a:cs typeface="+mn-cs"/>
                        </a:rPr>
                        <a:t>B. </a:t>
                      </a:r>
                      <a:r>
                        <a:rPr lang="en-US" sz="2400" kern="1200" dirty="0" err="1" smtClean="0">
                          <a:solidFill>
                            <a:schemeClr val="dk1"/>
                          </a:solidFill>
                          <a:effectLst/>
                          <a:latin typeface="#9Slide05 Brannboll Ny" panose="02000000000000000000" pitchFamily="2" charset="0"/>
                          <a:ea typeface="+mn-ea"/>
                          <a:cs typeface="+mn-cs"/>
                        </a:rPr>
                        <a:t>Mội</a:t>
                      </a:r>
                      <a:r>
                        <a:rPr lang="en-US" sz="2400" kern="1200" dirty="0" smtClean="0">
                          <a:solidFill>
                            <a:schemeClr val="dk1"/>
                          </a:solidFill>
                          <a:effectLst/>
                          <a:latin typeface="#9Slide05 Brannboll Ny" panose="02000000000000000000" pitchFamily="2" charset="0"/>
                          <a:ea typeface="+mn-ea"/>
                          <a:cs typeface="+mn-cs"/>
                        </a:rPr>
                        <a:t> </a:t>
                      </a:r>
                      <a:r>
                        <a:rPr lang="en-US" sz="2400" kern="1200" dirty="0" err="1" smtClean="0">
                          <a:solidFill>
                            <a:schemeClr val="dk1"/>
                          </a:solidFill>
                          <a:effectLst/>
                          <a:latin typeface="#9Slide05 Brannboll Ny" panose="02000000000000000000" pitchFamily="2" charset="0"/>
                          <a:ea typeface="+mn-ea"/>
                          <a:cs typeface="+mn-cs"/>
                        </a:rPr>
                        <a:t>miếng</a:t>
                      </a:r>
                      <a:r>
                        <a:rPr lang="en-US" sz="2400" kern="1200" dirty="0" smtClean="0">
                          <a:solidFill>
                            <a:schemeClr val="dk1"/>
                          </a:solidFill>
                          <a:effectLst/>
                          <a:latin typeface="#9Slide05 Brannboll Ny" panose="02000000000000000000" pitchFamily="2" charset="0"/>
                          <a:ea typeface="+mn-ea"/>
                          <a:cs typeface="+mn-cs"/>
                        </a:rPr>
                        <a:t> </a:t>
                      </a:r>
                      <a:r>
                        <a:rPr lang="en-US" sz="2400" kern="1200" dirty="0" err="1" smtClean="0">
                          <a:solidFill>
                            <a:schemeClr val="dk1"/>
                          </a:solidFill>
                          <a:effectLst/>
                          <a:latin typeface="#9Slide05 Brannboll Ny" panose="02000000000000000000" pitchFamily="2" charset="0"/>
                          <a:ea typeface="+mn-ea"/>
                          <a:cs typeface="+mn-cs"/>
                        </a:rPr>
                        <a:t>khi</a:t>
                      </a:r>
                      <a:r>
                        <a:rPr lang="en-US" sz="2400" kern="1200" dirty="0" smtClean="0">
                          <a:solidFill>
                            <a:schemeClr val="dk1"/>
                          </a:solidFill>
                          <a:effectLst/>
                          <a:latin typeface="#9Slide05 Brannboll Ny" panose="02000000000000000000" pitchFamily="2" charset="0"/>
                          <a:ea typeface="+mn-ea"/>
                          <a:cs typeface="+mn-cs"/>
                        </a:rPr>
                        <a:t> </a:t>
                      </a:r>
                      <a:r>
                        <a:rPr lang="en-US" sz="2400" kern="1200" dirty="0" err="1" smtClean="0">
                          <a:solidFill>
                            <a:schemeClr val="dk1"/>
                          </a:solidFill>
                          <a:effectLst/>
                          <a:latin typeface="#9Slide05 Brannboll Ny" panose="02000000000000000000" pitchFamily="2" charset="0"/>
                          <a:ea typeface="+mn-ea"/>
                          <a:cs typeface="+mn-cs"/>
                        </a:rPr>
                        <a:t>đới</a:t>
                      </a:r>
                      <a:r>
                        <a:rPr lang="en-US" sz="2400" kern="1200" dirty="0" smtClean="0">
                          <a:solidFill>
                            <a:schemeClr val="dk1"/>
                          </a:solidFill>
                          <a:effectLst/>
                          <a:latin typeface="#9Slide05 Brannboll Ny" panose="02000000000000000000" pitchFamily="2" charset="0"/>
                          <a:ea typeface="+mn-ea"/>
                          <a:cs typeface="+mn-cs"/>
                        </a:rPr>
                        <a:t> </a:t>
                      </a:r>
                      <a:r>
                        <a:rPr lang="en-US" sz="2400" kern="1200" dirty="0" err="1" smtClean="0">
                          <a:solidFill>
                            <a:schemeClr val="dk1"/>
                          </a:solidFill>
                          <a:effectLst/>
                          <a:latin typeface="#9Slide05 Brannboll Ny" panose="02000000000000000000" pitchFamily="2" charset="0"/>
                          <a:ea typeface="+mn-ea"/>
                          <a:cs typeface="+mn-cs"/>
                        </a:rPr>
                        <a:t>bằng</a:t>
                      </a:r>
                      <a:r>
                        <a:rPr lang="en-US" sz="2400" kern="1200" dirty="0" smtClean="0">
                          <a:solidFill>
                            <a:schemeClr val="dk1"/>
                          </a:solidFill>
                          <a:effectLst/>
                          <a:latin typeface="#9Slide05 Brannboll Ny" panose="02000000000000000000" pitchFamily="2" charset="0"/>
                          <a:ea typeface="+mn-ea"/>
                          <a:cs typeface="+mn-cs"/>
                        </a:rPr>
                        <a:t> </a:t>
                      </a:r>
                      <a:r>
                        <a:rPr lang="en-US" sz="2400" kern="1200" dirty="0" err="1" smtClean="0">
                          <a:solidFill>
                            <a:schemeClr val="dk1"/>
                          </a:solidFill>
                          <a:effectLst/>
                          <a:latin typeface="#9Slide05 Brannboll Ny" panose="02000000000000000000" pitchFamily="2" charset="0"/>
                          <a:ea typeface="+mn-ea"/>
                          <a:cs typeface="+mn-cs"/>
                        </a:rPr>
                        <a:t>một</a:t>
                      </a:r>
                      <a:r>
                        <a:rPr lang="en-US" sz="2400" kern="1200" dirty="0" smtClean="0">
                          <a:solidFill>
                            <a:schemeClr val="dk1"/>
                          </a:solidFill>
                          <a:effectLst/>
                          <a:latin typeface="#9Slide05 Brannboll Ny" panose="02000000000000000000" pitchFamily="2" charset="0"/>
                          <a:ea typeface="+mn-ea"/>
                          <a:cs typeface="+mn-cs"/>
                        </a:rPr>
                        <a:t> </a:t>
                      </a:r>
                      <a:r>
                        <a:rPr lang="en-US" sz="2400" kern="1200" dirty="0" err="1" smtClean="0">
                          <a:solidFill>
                            <a:schemeClr val="dk1"/>
                          </a:solidFill>
                          <a:effectLst/>
                          <a:latin typeface="#9Slide05 Brannboll Ny" panose="02000000000000000000" pitchFamily="2" charset="0"/>
                          <a:ea typeface="+mn-ea"/>
                          <a:cs typeface="+mn-cs"/>
                        </a:rPr>
                        <a:t>gói</a:t>
                      </a:r>
                      <a:r>
                        <a:rPr lang="en-US" sz="2400" kern="1200" dirty="0" smtClean="0">
                          <a:solidFill>
                            <a:schemeClr val="dk1"/>
                          </a:solidFill>
                          <a:effectLst/>
                          <a:latin typeface="#9Slide05 Brannboll Ny" panose="02000000000000000000" pitchFamily="2" charset="0"/>
                          <a:ea typeface="+mn-ea"/>
                          <a:cs typeface="+mn-cs"/>
                        </a:rPr>
                        <a:t> </a:t>
                      </a:r>
                      <a:r>
                        <a:rPr lang="en-US" sz="2400" kern="1200" dirty="0" err="1" smtClean="0">
                          <a:solidFill>
                            <a:schemeClr val="dk1"/>
                          </a:solidFill>
                          <a:effectLst/>
                          <a:latin typeface="#9Slide05 Brannboll Ny" panose="02000000000000000000" pitchFamily="2" charset="0"/>
                          <a:ea typeface="+mn-ea"/>
                          <a:cs typeface="+mn-cs"/>
                        </a:rPr>
                        <a:t>khi</a:t>
                      </a:r>
                      <a:r>
                        <a:rPr lang="en-US" sz="2400" kern="1200" dirty="0" smtClean="0">
                          <a:solidFill>
                            <a:schemeClr val="dk1"/>
                          </a:solidFill>
                          <a:effectLst/>
                          <a:latin typeface="#9Slide05 Brannboll Ny" panose="02000000000000000000" pitchFamily="2" charset="0"/>
                          <a:ea typeface="+mn-ea"/>
                          <a:cs typeface="+mn-cs"/>
                        </a:rPr>
                        <a:t> no.</a:t>
                      </a:r>
                    </a:p>
                    <a:p>
                      <a:r>
                        <a:rPr lang="en-US" sz="2400" kern="1200" dirty="0" smtClean="0">
                          <a:solidFill>
                            <a:schemeClr val="dk1"/>
                          </a:solidFill>
                          <a:effectLst/>
                          <a:latin typeface="#9Slide05 Brannboll Ny" panose="02000000000000000000" pitchFamily="2" charset="0"/>
                          <a:ea typeface="+mn-ea"/>
                          <a:cs typeface="+mn-cs"/>
                        </a:rPr>
                        <a:t>C. </a:t>
                      </a:r>
                      <a:r>
                        <a:rPr lang="en-US" sz="2400" kern="1200" dirty="0" err="1" smtClean="0">
                          <a:solidFill>
                            <a:schemeClr val="dk1"/>
                          </a:solidFill>
                          <a:effectLst/>
                          <a:latin typeface="#9Slide05 Brannboll Ny" panose="02000000000000000000" pitchFamily="2" charset="0"/>
                          <a:ea typeface="+mn-ea"/>
                          <a:cs typeface="+mn-cs"/>
                        </a:rPr>
                        <a:t>Khỏng</a:t>
                      </a:r>
                      <a:r>
                        <a:rPr lang="en-US" sz="2400" kern="1200" dirty="0" smtClean="0">
                          <a:solidFill>
                            <a:schemeClr val="dk1"/>
                          </a:solidFill>
                          <a:effectLst/>
                          <a:latin typeface="#9Slide05 Brannboll Ny" panose="02000000000000000000" pitchFamily="2" charset="0"/>
                          <a:ea typeface="+mn-ea"/>
                          <a:cs typeface="+mn-cs"/>
                        </a:rPr>
                        <a:t> </a:t>
                      </a:r>
                      <a:r>
                        <a:rPr lang="en-US" sz="2400" kern="1200" dirty="0" err="1" smtClean="0">
                          <a:solidFill>
                            <a:schemeClr val="dk1"/>
                          </a:solidFill>
                          <a:effectLst/>
                          <a:latin typeface="#9Slide05 Brannboll Ny" panose="02000000000000000000" pitchFamily="2" charset="0"/>
                          <a:ea typeface="+mn-ea"/>
                          <a:cs typeface="+mn-cs"/>
                        </a:rPr>
                        <a:t>ai</a:t>
                      </a:r>
                      <a:r>
                        <a:rPr lang="en-US" sz="2400" kern="1200" dirty="0" smtClean="0">
                          <a:solidFill>
                            <a:schemeClr val="dk1"/>
                          </a:solidFill>
                          <a:effectLst/>
                          <a:latin typeface="#9Slide05 Brannboll Ny" panose="02000000000000000000" pitchFamily="2" charset="0"/>
                          <a:ea typeface="+mn-ea"/>
                          <a:cs typeface="+mn-cs"/>
                        </a:rPr>
                        <a:t> </a:t>
                      </a:r>
                      <a:r>
                        <a:rPr lang="en-US" sz="2400" kern="1200" dirty="0" err="1" smtClean="0">
                          <a:solidFill>
                            <a:schemeClr val="dk1"/>
                          </a:solidFill>
                          <a:effectLst/>
                          <a:latin typeface="#9Slide05 Brannboll Ny" panose="02000000000000000000" pitchFamily="2" charset="0"/>
                          <a:ea typeface="+mn-ea"/>
                          <a:cs typeface="+mn-cs"/>
                        </a:rPr>
                        <a:t>giàu</a:t>
                      </a:r>
                      <a:r>
                        <a:rPr lang="en-US" sz="2400" kern="1200" dirty="0" smtClean="0">
                          <a:solidFill>
                            <a:schemeClr val="dk1"/>
                          </a:solidFill>
                          <a:effectLst/>
                          <a:latin typeface="#9Slide05 Brannboll Ny" panose="02000000000000000000" pitchFamily="2" charset="0"/>
                          <a:ea typeface="+mn-ea"/>
                          <a:cs typeface="+mn-cs"/>
                        </a:rPr>
                        <a:t> </a:t>
                      </a:r>
                      <a:r>
                        <a:rPr lang="en-US" sz="2400" kern="1200" dirty="0" err="1" smtClean="0">
                          <a:solidFill>
                            <a:schemeClr val="dk1"/>
                          </a:solidFill>
                          <a:effectLst/>
                          <a:latin typeface="#9Slide05 Brannboll Ny" panose="02000000000000000000" pitchFamily="2" charset="0"/>
                          <a:ea typeface="+mn-ea"/>
                          <a:cs typeface="+mn-cs"/>
                        </a:rPr>
                        <a:t>ba</a:t>
                      </a:r>
                      <a:r>
                        <a:rPr lang="en-US" sz="2400" kern="1200" dirty="0" smtClean="0">
                          <a:solidFill>
                            <a:schemeClr val="dk1"/>
                          </a:solidFill>
                          <a:effectLst/>
                          <a:latin typeface="#9Slide05 Brannboll Ny" panose="02000000000000000000" pitchFamily="2" charset="0"/>
                          <a:ea typeface="+mn-ea"/>
                          <a:cs typeface="+mn-cs"/>
                        </a:rPr>
                        <a:t> </a:t>
                      </a:r>
                      <a:r>
                        <a:rPr lang="en-US" sz="2400" kern="1200" dirty="0" err="1" smtClean="0">
                          <a:solidFill>
                            <a:schemeClr val="dk1"/>
                          </a:solidFill>
                          <a:effectLst/>
                          <a:latin typeface="#9Slide05 Brannboll Ny" panose="02000000000000000000" pitchFamily="2" charset="0"/>
                          <a:ea typeface="+mn-ea"/>
                          <a:cs typeface="+mn-cs"/>
                        </a:rPr>
                        <a:t>họ</a:t>
                      </a:r>
                      <a:r>
                        <a:rPr lang="en-US" sz="2400" kern="1200" dirty="0" smtClean="0">
                          <a:solidFill>
                            <a:schemeClr val="dk1"/>
                          </a:solidFill>
                          <a:effectLst/>
                          <a:latin typeface="#9Slide05 Brannboll Ny" panose="02000000000000000000" pitchFamily="2" charset="0"/>
                          <a:ea typeface="+mn-ea"/>
                          <a:cs typeface="+mn-cs"/>
                        </a:rPr>
                        <a:t>, </a:t>
                      </a:r>
                      <a:r>
                        <a:rPr lang="en-US" sz="2400" kern="1200" dirty="0" err="1" smtClean="0">
                          <a:solidFill>
                            <a:schemeClr val="dk1"/>
                          </a:solidFill>
                          <a:effectLst/>
                          <a:latin typeface="#9Slide05 Brannboll Ny" panose="02000000000000000000" pitchFamily="2" charset="0"/>
                          <a:ea typeface="+mn-ea"/>
                          <a:cs typeface="+mn-cs"/>
                        </a:rPr>
                        <a:t>không</a:t>
                      </a:r>
                      <a:r>
                        <a:rPr lang="en-US" sz="2400" kern="1200" dirty="0" smtClean="0">
                          <a:solidFill>
                            <a:schemeClr val="dk1"/>
                          </a:solidFill>
                          <a:effectLst/>
                          <a:latin typeface="#9Slide05 Brannboll Ny" panose="02000000000000000000" pitchFamily="2" charset="0"/>
                          <a:ea typeface="+mn-ea"/>
                          <a:cs typeface="+mn-cs"/>
                        </a:rPr>
                        <a:t> </a:t>
                      </a:r>
                      <a:r>
                        <a:rPr lang="en-US" sz="2400" kern="1200" dirty="0" err="1" smtClean="0">
                          <a:solidFill>
                            <a:schemeClr val="dk1"/>
                          </a:solidFill>
                          <a:effectLst/>
                          <a:latin typeface="#9Slide05 Brannboll Ny" panose="02000000000000000000" pitchFamily="2" charset="0"/>
                          <a:ea typeface="+mn-ea"/>
                          <a:cs typeface="+mn-cs"/>
                        </a:rPr>
                        <a:t>ai</a:t>
                      </a:r>
                      <a:r>
                        <a:rPr lang="en-US" sz="2400" kern="1200" dirty="0" smtClean="0">
                          <a:solidFill>
                            <a:schemeClr val="dk1"/>
                          </a:solidFill>
                          <a:effectLst/>
                          <a:latin typeface="#9Slide05 Brannboll Ny" panose="02000000000000000000" pitchFamily="2" charset="0"/>
                          <a:ea typeface="+mn-ea"/>
                          <a:cs typeface="+mn-cs"/>
                        </a:rPr>
                        <a:t> </a:t>
                      </a:r>
                      <a:r>
                        <a:rPr lang="en-US" sz="2400" kern="1200" dirty="0" err="1" smtClean="0">
                          <a:solidFill>
                            <a:schemeClr val="dk1"/>
                          </a:solidFill>
                          <a:effectLst/>
                          <a:latin typeface="#9Slide05 Brannboll Ny" panose="02000000000000000000" pitchFamily="2" charset="0"/>
                          <a:ea typeface="+mn-ea"/>
                          <a:cs typeface="+mn-cs"/>
                        </a:rPr>
                        <a:t>khó</a:t>
                      </a:r>
                      <a:r>
                        <a:rPr lang="en-US" sz="2400" kern="1200" dirty="0" smtClean="0">
                          <a:solidFill>
                            <a:schemeClr val="dk1"/>
                          </a:solidFill>
                          <a:effectLst/>
                          <a:latin typeface="#9Slide05 Brannboll Ny" panose="02000000000000000000" pitchFamily="2" charset="0"/>
                          <a:ea typeface="+mn-ea"/>
                          <a:cs typeface="+mn-cs"/>
                        </a:rPr>
                        <a:t> </a:t>
                      </a:r>
                      <a:r>
                        <a:rPr lang="en-US" sz="2400" kern="1200" dirty="0" err="1" smtClean="0">
                          <a:solidFill>
                            <a:schemeClr val="dk1"/>
                          </a:solidFill>
                          <a:effectLst/>
                          <a:latin typeface="#9Slide05 Brannboll Ny" panose="02000000000000000000" pitchFamily="2" charset="0"/>
                          <a:ea typeface="+mn-ea"/>
                          <a:cs typeface="+mn-cs"/>
                        </a:rPr>
                        <a:t>ba</a:t>
                      </a:r>
                      <a:r>
                        <a:rPr lang="en-US" sz="2400" kern="1200" dirty="0" smtClean="0">
                          <a:solidFill>
                            <a:schemeClr val="dk1"/>
                          </a:solidFill>
                          <a:effectLst/>
                          <a:latin typeface="#9Slide05 Brannboll Ny" panose="02000000000000000000" pitchFamily="2" charset="0"/>
                          <a:ea typeface="+mn-ea"/>
                          <a:cs typeface="+mn-cs"/>
                        </a:rPr>
                        <a:t> </a:t>
                      </a:r>
                      <a:r>
                        <a:rPr lang="en-US" sz="2400" kern="1200" dirty="0" err="1" smtClean="0">
                          <a:solidFill>
                            <a:schemeClr val="dk1"/>
                          </a:solidFill>
                          <a:effectLst/>
                          <a:latin typeface="#9Slide05 Brannboll Ny" panose="02000000000000000000" pitchFamily="2" charset="0"/>
                          <a:ea typeface="+mn-ea"/>
                          <a:cs typeface="+mn-cs"/>
                        </a:rPr>
                        <a:t>đời</a:t>
                      </a:r>
                      <a:r>
                        <a:rPr lang="en-US" sz="2400" kern="1200" dirty="0" smtClean="0">
                          <a:solidFill>
                            <a:schemeClr val="dk1"/>
                          </a:solidFill>
                          <a:effectLst/>
                          <a:latin typeface="#9Slide05 Brannboll Ny" panose="02000000000000000000" pitchFamily="2" charset="0"/>
                          <a:ea typeface="+mn-ea"/>
                          <a:cs typeface="+mn-cs"/>
                        </a:rPr>
                        <a:t>.</a:t>
                      </a:r>
                    </a:p>
                    <a:p>
                      <a:r>
                        <a:rPr lang="en-US" sz="2400" kern="1200" dirty="0" smtClean="0">
                          <a:solidFill>
                            <a:schemeClr val="dk1"/>
                          </a:solidFill>
                          <a:effectLst/>
                          <a:latin typeface="#9Slide05 Brannboll Ny" panose="02000000000000000000" pitchFamily="2" charset="0"/>
                          <a:ea typeface="+mn-ea"/>
                          <a:cs typeface="+mn-cs"/>
                        </a:rPr>
                        <a:t>D. </a:t>
                      </a:r>
                      <a:r>
                        <a:rPr lang="en-US" sz="2400" kern="1200" dirty="0" err="1" smtClean="0">
                          <a:solidFill>
                            <a:schemeClr val="dk1"/>
                          </a:solidFill>
                          <a:effectLst/>
                          <a:latin typeface="#9Slide05 Brannboll Ny" panose="02000000000000000000" pitchFamily="2" charset="0"/>
                          <a:ea typeface="+mn-ea"/>
                          <a:cs typeface="+mn-cs"/>
                        </a:rPr>
                        <a:t>Chị</a:t>
                      </a:r>
                      <a:r>
                        <a:rPr lang="en-US" sz="2400" kern="1200" dirty="0" smtClean="0">
                          <a:solidFill>
                            <a:schemeClr val="dk1"/>
                          </a:solidFill>
                          <a:effectLst/>
                          <a:latin typeface="#9Slide05 Brannboll Ny" panose="02000000000000000000" pitchFamily="2" charset="0"/>
                          <a:ea typeface="+mn-ea"/>
                          <a:cs typeface="+mn-cs"/>
                        </a:rPr>
                        <a:t> </a:t>
                      </a:r>
                      <a:r>
                        <a:rPr lang="en-US" sz="2400" kern="1200" dirty="0" err="1" smtClean="0">
                          <a:solidFill>
                            <a:schemeClr val="dk1"/>
                          </a:solidFill>
                          <a:effectLst/>
                          <a:latin typeface="#9Slide05 Brannboll Ny" panose="02000000000000000000" pitchFamily="2" charset="0"/>
                          <a:ea typeface="+mn-ea"/>
                          <a:cs typeface="+mn-cs"/>
                        </a:rPr>
                        <a:t>ngã</a:t>
                      </a:r>
                      <a:r>
                        <a:rPr lang="en-US" sz="2400" kern="1200" dirty="0" smtClean="0">
                          <a:solidFill>
                            <a:schemeClr val="dk1"/>
                          </a:solidFill>
                          <a:effectLst/>
                          <a:latin typeface="#9Slide05 Brannboll Ny" panose="02000000000000000000" pitchFamily="2" charset="0"/>
                          <a:ea typeface="+mn-ea"/>
                          <a:cs typeface="+mn-cs"/>
                        </a:rPr>
                        <a:t> </a:t>
                      </a:r>
                      <a:r>
                        <a:rPr lang="en-US" sz="2400" kern="1200" dirty="0" err="1" smtClean="0">
                          <a:solidFill>
                            <a:schemeClr val="dk1"/>
                          </a:solidFill>
                          <a:effectLst/>
                          <a:latin typeface="#9Slide05 Brannboll Ny" panose="02000000000000000000" pitchFamily="2" charset="0"/>
                          <a:ea typeface="+mn-ea"/>
                          <a:cs typeface="+mn-cs"/>
                        </a:rPr>
                        <a:t>em</a:t>
                      </a:r>
                      <a:r>
                        <a:rPr lang="en-US" sz="2400" kern="1200" dirty="0" smtClean="0">
                          <a:solidFill>
                            <a:schemeClr val="dk1"/>
                          </a:solidFill>
                          <a:effectLst/>
                          <a:latin typeface="#9Slide05 Brannboll Ny" panose="02000000000000000000" pitchFamily="2" charset="0"/>
                          <a:ea typeface="+mn-ea"/>
                          <a:cs typeface="+mn-cs"/>
                        </a:rPr>
                        <a:t> </a:t>
                      </a:r>
                      <a:r>
                        <a:rPr lang="en-US" sz="2400" kern="1200" dirty="0" err="1" smtClean="0">
                          <a:solidFill>
                            <a:schemeClr val="dk1"/>
                          </a:solidFill>
                          <a:effectLst/>
                          <a:latin typeface="#9Slide05 Brannboll Ny" panose="02000000000000000000" pitchFamily="2" charset="0"/>
                          <a:ea typeface="+mn-ea"/>
                          <a:cs typeface="+mn-cs"/>
                        </a:rPr>
                        <a:t>nâng</a:t>
                      </a:r>
                      <a:r>
                        <a:rPr lang="en-US" sz="2400" kern="1200" dirty="0" smtClean="0">
                          <a:solidFill>
                            <a:schemeClr val="dk1"/>
                          </a:solidFill>
                          <a:effectLst/>
                          <a:latin typeface="#9Slide05 Brannboll Ny" panose="02000000000000000000" pitchFamily="2" charset="0"/>
                          <a:ea typeface="+mn-ea"/>
                          <a:cs typeface="+mn-cs"/>
                        </a:rPr>
                        <a:t>.</a:t>
                      </a:r>
                    </a:p>
                    <a:p>
                      <a:r>
                        <a:rPr lang="en-US" sz="2400" kern="1200" dirty="0" smtClean="0">
                          <a:solidFill>
                            <a:schemeClr val="dk1"/>
                          </a:solidFill>
                          <a:effectLst/>
                          <a:latin typeface="#9Slide05 Brannboll Ny" panose="02000000000000000000" pitchFamily="2" charset="0"/>
                          <a:ea typeface="+mn-ea"/>
                          <a:cs typeface="+mn-cs"/>
                        </a:rPr>
                        <a:t>E. </a:t>
                      </a:r>
                      <a:r>
                        <a:rPr lang="en-US" sz="2400" kern="1200" dirty="0" err="1" smtClean="0">
                          <a:solidFill>
                            <a:schemeClr val="dk1"/>
                          </a:solidFill>
                          <a:effectLst/>
                          <a:latin typeface="#9Slide05 Brannboll Ny" panose="02000000000000000000" pitchFamily="2" charset="0"/>
                          <a:ea typeface="+mn-ea"/>
                          <a:cs typeface="+mn-cs"/>
                        </a:rPr>
                        <a:t>Máu</a:t>
                      </a:r>
                      <a:r>
                        <a:rPr lang="en-US" sz="2400" kern="1200" dirty="0" smtClean="0">
                          <a:solidFill>
                            <a:schemeClr val="dk1"/>
                          </a:solidFill>
                          <a:effectLst/>
                          <a:latin typeface="#9Slide05 Brannboll Ny" panose="02000000000000000000" pitchFamily="2" charset="0"/>
                          <a:ea typeface="+mn-ea"/>
                          <a:cs typeface="+mn-cs"/>
                        </a:rPr>
                        <a:t> </a:t>
                      </a:r>
                      <a:r>
                        <a:rPr lang="en-US" sz="2400" kern="1200" dirty="0" err="1" smtClean="0">
                          <a:solidFill>
                            <a:schemeClr val="dk1"/>
                          </a:solidFill>
                          <a:effectLst/>
                          <a:latin typeface="#9Slide05 Brannboll Ny" panose="02000000000000000000" pitchFamily="2" charset="0"/>
                          <a:ea typeface="+mn-ea"/>
                          <a:cs typeface="+mn-cs"/>
                        </a:rPr>
                        <a:t>chảy</a:t>
                      </a:r>
                      <a:r>
                        <a:rPr lang="en-US" sz="2400" kern="1200" dirty="0" smtClean="0">
                          <a:solidFill>
                            <a:schemeClr val="dk1"/>
                          </a:solidFill>
                          <a:effectLst/>
                          <a:latin typeface="#9Slide05 Brannboll Ny" panose="02000000000000000000" pitchFamily="2" charset="0"/>
                          <a:ea typeface="+mn-ea"/>
                          <a:cs typeface="+mn-cs"/>
                        </a:rPr>
                        <a:t> </a:t>
                      </a:r>
                      <a:r>
                        <a:rPr lang="en-US" sz="2400" kern="1200" dirty="0" err="1" smtClean="0">
                          <a:solidFill>
                            <a:schemeClr val="dk1"/>
                          </a:solidFill>
                          <a:effectLst/>
                          <a:latin typeface="#9Slide05 Brannboll Ny" panose="02000000000000000000" pitchFamily="2" charset="0"/>
                          <a:ea typeface="+mn-ea"/>
                          <a:cs typeface="+mn-cs"/>
                        </a:rPr>
                        <a:t>ruột</a:t>
                      </a:r>
                      <a:r>
                        <a:rPr lang="en-US" sz="2400" kern="1200" dirty="0" smtClean="0">
                          <a:solidFill>
                            <a:schemeClr val="dk1"/>
                          </a:solidFill>
                          <a:effectLst/>
                          <a:latin typeface="#9Slide05 Brannboll Ny" panose="02000000000000000000" pitchFamily="2" charset="0"/>
                          <a:ea typeface="+mn-ea"/>
                          <a:cs typeface="+mn-cs"/>
                        </a:rPr>
                        <a:t> </a:t>
                      </a:r>
                      <a:r>
                        <a:rPr lang="en-US" sz="2400" kern="1200" dirty="0" err="1" smtClean="0">
                          <a:solidFill>
                            <a:schemeClr val="dk1"/>
                          </a:solidFill>
                          <a:effectLst/>
                          <a:latin typeface="#9Slide05 Brannboll Ny" panose="02000000000000000000" pitchFamily="2" charset="0"/>
                          <a:ea typeface="+mn-ea"/>
                          <a:cs typeface="+mn-cs"/>
                        </a:rPr>
                        <a:t>mềm</a:t>
                      </a:r>
                      <a:r>
                        <a:rPr lang="en-US" sz="2400" kern="1200" dirty="0" smtClean="0">
                          <a:solidFill>
                            <a:schemeClr val="dk1"/>
                          </a:solidFill>
                          <a:effectLst/>
                          <a:latin typeface="#9Slide05 Brannboll Ny" panose="02000000000000000000" pitchFamily="2" charset="0"/>
                          <a:ea typeface="+mn-ea"/>
                          <a:cs typeface="+mn-cs"/>
                        </a:rPr>
                        <a:t>.</a:t>
                      </a:r>
                    </a:p>
                    <a:p>
                      <a:r>
                        <a:rPr lang="en-US" sz="2400" kern="1200" dirty="0" smtClean="0">
                          <a:solidFill>
                            <a:schemeClr val="dk1"/>
                          </a:solidFill>
                          <a:effectLst/>
                          <a:latin typeface="#9Slide05 Brannboll Ny" panose="02000000000000000000" pitchFamily="2" charset="0"/>
                          <a:ea typeface="+mn-ea"/>
                          <a:cs typeface="+mn-cs"/>
                        </a:rPr>
                        <a:t>G. </a:t>
                      </a:r>
                      <a:r>
                        <a:rPr lang="en-US" sz="2400" kern="1200" dirty="0" err="1" smtClean="0">
                          <a:solidFill>
                            <a:schemeClr val="dk1"/>
                          </a:solidFill>
                          <a:effectLst/>
                          <a:latin typeface="#9Slide05 Brannboll Ny" panose="02000000000000000000" pitchFamily="2" charset="0"/>
                          <a:ea typeface="+mn-ea"/>
                          <a:cs typeface="+mn-cs"/>
                        </a:rPr>
                        <a:t>Lá</a:t>
                      </a:r>
                      <a:r>
                        <a:rPr lang="en-US" sz="2400" kern="1200" dirty="0" smtClean="0">
                          <a:solidFill>
                            <a:schemeClr val="dk1"/>
                          </a:solidFill>
                          <a:effectLst/>
                          <a:latin typeface="#9Slide05 Brannboll Ny" panose="02000000000000000000" pitchFamily="2" charset="0"/>
                          <a:ea typeface="+mn-ea"/>
                          <a:cs typeface="+mn-cs"/>
                        </a:rPr>
                        <a:t> </a:t>
                      </a:r>
                      <a:r>
                        <a:rPr lang="en-US" sz="2400" kern="1200" dirty="0" err="1" smtClean="0">
                          <a:solidFill>
                            <a:schemeClr val="dk1"/>
                          </a:solidFill>
                          <a:effectLst/>
                          <a:latin typeface="#9Slide05 Brannboll Ny" panose="02000000000000000000" pitchFamily="2" charset="0"/>
                          <a:ea typeface="+mn-ea"/>
                          <a:cs typeface="+mn-cs"/>
                        </a:rPr>
                        <a:t>lành</a:t>
                      </a:r>
                      <a:r>
                        <a:rPr lang="en-US" sz="2400" kern="1200" dirty="0" smtClean="0">
                          <a:solidFill>
                            <a:schemeClr val="dk1"/>
                          </a:solidFill>
                          <a:effectLst/>
                          <a:latin typeface="#9Slide05 Brannboll Ny" panose="02000000000000000000" pitchFamily="2" charset="0"/>
                          <a:ea typeface="+mn-ea"/>
                          <a:cs typeface="+mn-cs"/>
                        </a:rPr>
                        <a:t> </a:t>
                      </a:r>
                      <a:r>
                        <a:rPr lang="en-US" sz="2400" kern="1200" dirty="0" err="1" smtClean="0">
                          <a:solidFill>
                            <a:schemeClr val="dk1"/>
                          </a:solidFill>
                          <a:effectLst/>
                          <a:latin typeface="#9Slide05 Brannboll Ny" panose="02000000000000000000" pitchFamily="2" charset="0"/>
                          <a:ea typeface="+mn-ea"/>
                          <a:cs typeface="+mn-cs"/>
                        </a:rPr>
                        <a:t>đùm</a:t>
                      </a:r>
                      <a:r>
                        <a:rPr lang="en-US" sz="2400" kern="1200" dirty="0" smtClean="0">
                          <a:solidFill>
                            <a:schemeClr val="dk1"/>
                          </a:solidFill>
                          <a:effectLst/>
                          <a:latin typeface="#9Slide05 Brannboll Ny" panose="02000000000000000000" pitchFamily="2" charset="0"/>
                          <a:ea typeface="+mn-ea"/>
                          <a:cs typeface="+mn-cs"/>
                        </a:rPr>
                        <a:t> </a:t>
                      </a:r>
                      <a:r>
                        <a:rPr lang="en-US" sz="2400" kern="1200" dirty="0" err="1" smtClean="0">
                          <a:solidFill>
                            <a:schemeClr val="dk1"/>
                          </a:solidFill>
                          <a:effectLst/>
                          <a:latin typeface="#9Slide05 Brannboll Ny" panose="02000000000000000000" pitchFamily="2" charset="0"/>
                          <a:ea typeface="+mn-ea"/>
                          <a:cs typeface="+mn-cs"/>
                        </a:rPr>
                        <a:t>lá</a:t>
                      </a:r>
                      <a:r>
                        <a:rPr lang="en-US" sz="2400" kern="1200" dirty="0" smtClean="0">
                          <a:solidFill>
                            <a:schemeClr val="dk1"/>
                          </a:solidFill>
                          <a:effectLst/>
                          <a:latin typeface="#9Slide05 Brannboll Ny" panose="02000000000000000000" pitchFamily="2" charset="0"/>
                          <a:ea typeface="+mn-ea"/>
                          <a:cs typeface="+mn-cs"/>
                        </a:rPr>
                        <a:t> </a:t>
                      </a:r>
                      <a:r>
                        <a:rPr lang="en-US" sz="2400" kern="1200" dirty="0" err="1" smtClean="0">
                          <a:solidFill>
                            <a:schemeClr val="dk1"/>
                          </a:solidFill>
                          <a:effectLst/>
                          <a:latin typeface="#9Slide05 Brannboll Ny" panose="02000000000000000000" pitchFamily="2" charset="0"/>
                          <a:ea typeface="+mn-ea"/>
                          <a:cs typeface="+mn-cs"/>
                        </a:rPr>
                        <a:t>rách</a:t>
                      </a:r>
                      <a:r>
                        <a:rPr lang="en-US" sz="2400" kern="1200" dirty="0" smtClean="0">
                          <a:solidFill>
                            <a:schemeClr val="dk1"/>
                          </a:solidFill>
                          <a:effectLst/>
                          <a:latin typeface="#9Slide05 Brannboll Ny" panose="02000000000000000000" pitchFamily="2" charset="0"/>
                          <a:ea typeface="+mn-ea"/>
                          <a:cs typeface="+mn-cs"/>
                        </a:rPr>
                        <a:t>.</a:t>
                      </a:r>
                      <a:endParaRPr lang="en-US" sz="2400" kern="1200" dirty="0">
                        <a:solidFill>
                          <a:schemeClr val="dk1"/>
                        </a:solidFill>
                        <a:effectLst/>
                        <a:latin typeface="#9Slide05 Brannboll Ny" panose="02000000000000000000" pitchFamily="2" charset="0"/>
                        <a:ea typeface="+mn-ea"/>
                        <a:cs typeface="+mn-cs"/>
                      </a:endParaRPr>
                    </a:p>
                  </a:txBody>
                  <a:tcPr marL="0" marR="0" marT="0" marB="0">
                    <a:noFill/>
                  </a:tcPr>
                </a:tc>
              </a:tr>
            </a:tbl>
          </a:graphicData>
        </a:graphic>
      </p:graphicFrame>
      <p:sp>
        <p:nvSpPr>
          <p:cNvPr id="3" name="Rectangle 1"/>
          <p:cNvSpPr>
            <a:spLocks noChangeArrowheads="1"/>
          </p:cNvSpPr>
          <p:nvPr/>
        </p:nvSpPr>
        <p:spPr bwMode="auto">
          <a:xfrm>
            <a:off x="5059363" y="33670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662583618"/>
              </p:ext>
            </p:extLst>
          </p:nvPr>
        </p:nvGraphicFramePr>
        <p:xfrm>
          <a:off x="6648080" y="1689979"/>
          <a:ext cx="5370602" cy="4934014"/>
        </p:xfrm>
        <a:graphic>
          <a:graphicData uri="http://schemas.openxmlformats.org/drawingml/2006/table">
            <a:tbl>
              <a:tblPr/>
              <a:tblGrid>
                <a:gridCol w="5370602"/>
              </a:tblGrid>
              <a:tr h="960120">
                <a:tc>
                  <a:txBody>
                    <a:bodyPr/>
                    <a:lstStyle/>
                    <a:p>
                      <a:r>
                        <a:rPr lang="en-US" sz="2400" kern="1200" dirty="0" smtClean="0">
                          <a:solidFill>
                            <a:schemeClr val="tx1"/>
                          </a:solidFill>
                          <a:effectLst/>
                          <a:latin typeface="SVN-Vanilla Daisy Pro" panose="00000500000000000000" pitchFamily="2" charset="0"/>
                          <a:ea typeface="+mn-ea"/>
                          <a:cs typeface="+mn-cs"/>
                        </a:rPr>
                        <a:t>4. </a:t>
                      </a:r>
                      <a:r>
                        <a:rPr lang="en-US" sz="2400" kern="1200" dirty="0" err="1" smtClean="0">
                          <a:solidFill>
                            <a:schemeClr val="tx1"/>
                          </a:solidFill>
                          <a:effectLst/>
                          <a:latin typeface="SVN-Vanilla Daisy Pro" panose="00000500000000000000" pitchFamily="2" charset="0"/>
                          <a:ea typeface="+mn-ea"/>
                          <a:cs typeface="+mn-cs"/>
                        </a:rPr>
                        <a:t>Tục</a:t>
                      </a:r>
                      <a:r>
                        <a:rPr lang="en-US" sz="2400" kern="1200" dirty="0" smtClean="0">
                          <a:solidFill>
                            <a:schemeClr val="tx1"/>
                          </a:solidFill>
                          <a:effectLst/>
                          <a:latin typeface="SVN-Vanilla Daisy Pro" panose="00000500000000000000" pitchFamily="2" charset="0"/>
                          <a:ea typeface="+mn-ea"/>
                          <a:cs typeface="+mn-cs"/>
                        </a:rPr>
                        <a:t> </a:t>
                      </a:r>
                      <a:r>
                        <a:rPr lang="en-US" sz="2400" kern="1200" dirty="0" err="1" smtClean="0">
                          <a:solidFill>
                            <a:schemeClr val="tx1"/>
                          </a:solidFill>
                          <a:effectLst/>
                          <a:latin typeface="SVN-Vanilla Daisy Pro" panose="00000500000000000000" pitchFamily="2" charset="0"/>
                          <a:ea typeface="+mn-ea"/>
                          <a:cs typeface="+mn-cs"/>
                        </a:rPr>
                        <a:t>ngữ</a:t>
                      </a:r>
                      <a:r>
                        <a:rPr lang="en-US" sz="2400" kern="1200" dirty="0" smtClean="0">
                          <a:solidFill>
                            <a:schemeClr val="tx1"/>
                          </a:solidFill>
                          <a:effectLst/>
                          <a:latin typeface="SVN-Vanilla Daisy Pro" panose="00000500000000000000" pitchFamily="2" charset="0"/>
                          <a:ea typeface="+mn-ea"/>
                          <a:cs typeface="+mn-cs"/>
                        </a:rPr>
                        <a:t>, </a:t>
                      </a:r>
                      <a:r>
                        <a:rPr lang="en-US" sz="2400" kern="1200" dirty="0" err="1" smtClean="0">
                          <a:solidFill>
                            <a:schemeClr val="tx1"/>
                          </a:solidFill>
                          <a:effectLst/>
                          <a:latin typeface="SVN-Vanilla Daisy Pro" panose="00000500000000000000" pitchFamily="2" charset="0"/>
                          <a:ea typeface="+mn-ea"/>
                          <a:cs typeface="+mn-cs"/>
                        </a:rPr>
                        <a:t>thành</a:t>
                      </a:r>
                      <a:r>
                        <a:rPr lang="en-US" sz="2400" kern="1200" dirty="0" smtClean="0">
                          <a:solidFill>
                            <a:schemeClr val="tx1"/>
                          </a:solidFill>
                          <a:effectLst/>
                          <a:latin typeface="SVN-Vanilla Daisy Pro" panose="00000500000000000000" pitchFamily="2" charset="0"/>
                          <a:ea typeface="+mn-ea"/>
                          <a:cs typeface="+mn-cs"/>
                        </a:rPr>
                        <a:t> </a:t>
                      </a:r>
                      <a:r>
                        <a:rPr lang="en-US" sz="2400" kern="1200" dirty="0" err="1" smtClean="0">
                          <a:solidFill>
                            <a:schemeClr val="tx1"/>
                          </a:solidFill>
                          <a:effectLst/>
                          <a:latin typeface="SVN-Vanilla Daisy Pro" panose="00000500000000000000" pitchFamily="2" charset="0"/>
                          <a:ea typeface="+mn-ea"/>
                          <a:cs typeface="+mn-cs"/>
                        </a:rPr>
                        <a:t>ngữ</a:t>
                      </a:r>
                      <a:r>
                        <a:rPr lang="en-US" sz="2400" kern="1200" dirty="0" smtClean="0">
                          <a:solidFill>
                            <a:schemeClr val="tx1"/>
                          </a:solidFill>
                          <a:effectLst/>
                          <a:latin typeface="SVN-Vanilla Daisy Pro" panose="00000500000000000000" pitchFamily="2" charset="0"/>
                          <a:ea typeface="+mn-ea"/>
                          <a:cs typeface="+mn-cs"/>
                        </a:rPr>
                        <a:t> </a:t>
                      </a:r>
                      <a:r>
                        <a:rPr lang="en-US" sz="2400" kern="1200" dirty="0" err="1" smtClean="0">
                          <a:solidFill>
                            <a:schemeClr val="tx1"/>
                          </a:solidFill>
                          <a:effectLst/>
                          <a:latin typeface="SVN-Vanilla Daisy Pro" panose="00000500000000000000" pitchFamily="2" charset="0"/>
                          <a:ea typeface="+mn-ea"/>
                          <a:cs typeface="+mn-cs"/>
                        </a:rPr>
                        <a:t>sau</a:t>
                      </a:r>
                      <a:r>
                        <a:rPr lang="en-US" sz="2400" kern="1200" dirty="0" smtClean="0">
                          <a:solidFill>
                            <a:schemeClr val="tx1"/>
                          </a:solidFill>
                          <a:effectLst/>
                          <a:latin typeface="SVN-Vanilla Daisy Pro" panose="00000500000000000000" pitchFamily="2" charset="0"/>
                          <a:ea typeface="+mn-ea"/>
                          <a:cs typeface="+mn-cs"/>
                        </a:rPr>
                        <a:t>, </a:t>
                      </a:r>
                      <a:r>
                        <a:rPr lang="en-US" sz="2400" kern="1200" dirty="0" err="1" smtClean="0">
                          <a:solidFill>
                            <a:schemeClr val="tx1"/>
                          </a:solidFill>
                          <a:effectLst/>
                          <a:latin typeface="SVN-Vanilla Daisy Pro" panose="00000500000000000000" pitchFamily="2" charset="0"/>
                          <a:ea typeface="+mn-ea"/>
                          <a:cs typeface="+mn-cs"/>
                        </a:rPr>
                        <a:t>câu</a:t>
                      </a:r>
                      <a:r>
                        <a:rPr lang="en-US" sz="2400" kern="1200" dirty="0" smtClean="0">
                          <a:solidFill>
                            <a:schemeClr val="tx1"/>
                          </a:solidFill>
                          <a:effectLst/>
                          <a:latin typeface="SVN-Vanilla Daisy Pro" panose="00000500000000000000" pitchFamily="2" charset="0"/>
                          <a:ea typeface="+mn-ea"/>
                          <a:cs typeface="+mn-cs"/>
                        </a:rPr>
                        <a:t> </a:t>
                      </a:r>
                      <a:r>
                        <a:rPr lang="en-US" sz="2400" kern="1200" dirty="0" err="1" smtClean="0">
                          <a:solidFill>
                            <a:schemeClr val="tx1"/>
                          </a:solidFill>
                          <a:effectLst/>
                          <a:latin typeface="SVN-Vanilla Daisy Pro" panose="00000500000000000000" pitchFamily="2" charset="0"/>
                          <a:ea typeface="+mn-ea"/>
                          <a:cs typeface="+mn-cs"/>
                        </a:rPr>
                        <a:t>nói</a:t>
                      </a:r>
                      <a:r>
                        <a:rPr lang="en-US" sz="2400" kern="1200" dirty="0" smtClean="0">
                          <a:solidFill>
                            <a:schemeClr val="tx1"/>
                          </a:solidFill>
                          <a:effectLst/>
                          <a:latin typeface="SVN-Vanilla Daisy Pro" panose="00000500000000000000" pitchFamily="2" charset="0"/>
                          <a:ea typeface="+mn-ea"/>
                          <a:cs typeface="+mn-cs"/>
                        </a:rPr>
                        <a:t> </a:t>
                      </a:r>
                      <a:r>
                        <a:rPr lang="en-US" sz="2400" kern="1200" dirty="0" err="1" smtClean="0">
                          <a:solidFill>
                            <a:schemeClr val="tx1"/>
                          </a:solidFill>
                          <a:effectLst/>
                          <a:latin typeface="SVN-Vanilla Daisy Pro" panose="00000500000000000000" pitchFamily="2" charset="0"/>
                          <a:ea typeface="+mn-ea"/>
                          <a:cs typeface="+mn-cs"/>
                        </a:rPr>
                        <a:t>về</a:t>
                      </a:r>
                      <a:r>
                        <a:rPr lang="en-US" sz="2400" kern="1200" dirty="0" smtClean="0">
                          <a:solidFill>
                            <a:schemeClr val="tx1"/>
                          </a:solidFill>
                          <a:effectLst/>
                          <a:latin typeface="SVN-Vanilla Daisy Pro" panose="00000500000000000000" pitchFamily="2" charset="0"/>
                          <a:ea typeface="+mn-ea"/>
                          <a:cs typeface="+mn-cs"/>
                        </a:rPr>
                        <a:t> </a:t>
                      </a:r>
                      <a:r>
                        <a:rPr lang="en-US" sz="2400" kern="1200" dirty="0" err="1" smtClean="0">
                          <a:solidFill>
                            <a:schemeClr val="tx1"/>
                          </a:solidFill>
                          <a:effectLst/>
                          <a:latin typeface="SVN-Vanilla Daisy Pro" panose="00000500000000000000" pitchFamily="2" charset="0"/>
                          <a:ea typeface="+mn-ea"/>
                          <a:cs typeface="+mn-cs"/>
                        </a:rPr>
                        <a:t>tình</a:t>
                      </a:r>
                      <a:r>
                        <a:rPr lang="en-US" sz="2400" kern="1200" dirty="0" smtClean="0">
                          <a:solidFill>
                            <a:schemeClr val="tx1"/>
                          </a:solidFill>
                          <a:effectLst/>
                          <a:latin typeface="SVN-Vanilla Daisy Pro" panose="00000500000000000000" pitchFamily="2" charset="0"/>
                          <a:ea typeface="+mn-ea"/>
                          <a:cs typeface="+mn-cs"/>
                        </a:rPr>
                        <a:t> </a:t>
                      </a:r>
                      <a:r>
                        <a:rPr lang="en-US" sz="2400" kern="1200" dirty="0" err="1" smtClean="0">
                          <a:solidFill>
                            <a:schemeClr val="tx1"/>
                          </a:solidFill>
                          <a:effectLst/>
                          <a:latin typeface="SVN-Vanilla Daisy Pro" panose="00000500000000000000" pitchFamily="2" charset="0"/>
                          <a:ea typeface="+mn-ea"/>
                          <a:cs typeface="+mn-cs"/>
                        </a:rPr>
                        <a:t>yêu</a:t>
                      </a:r>
                      <a:r>
                        <a:rPr lang="en-US" sz="2400" kern="1200" dirty="0" smtClean="0">
                          <a:solidFill>
                            <a:schemeClr val="tx1"/>
                          </a:solidFill>
                          <a:effectLst/>
                          <a:latin typeface="SVN-Vanilla Daisy Pro" panose="00000500000000000000" pitchFamily="2" charset="0"/>
                          <a:ea typeface="+mn-ea"/>
                          <a:cs typeface="+mn-cs"/>
                        </a:rPr>
                        <a:t> </a:t>
                      </a:r>
                      <a:r>
                        <a:rPr lang="en-US" sz="2400" kern="1200" dirty="0" err="1" smtClean="0">
                          <a:solidFill>
                            <a:schemeClr val="tx1"/>
                          </a:solidFill>
                          <a:effectLst/>
                          <a:latin typeface="SVN-Vanilla Daisy Pro" panose="00000500000000000000" pitchFamily="2" charset="0"/>
                          <a:ea typeface="+mn-ea"/>
                          <a:cs typeface="+mn-cs"/>
                        </a:rPr>
                        <a:t>thương</a:t>
                      </a:r>
                      <a:r>
                        <a:rPr lang="en-US" sz="2400" kern="1200" dirty="0" smtClean="0">
                          <a:solidFill>
                            <a:schemeClr val="tx1"/>
                          </a:solidFill>
                          <a:effectLst/>
                          <a:latin typeface="SVN-Vanilla Daisy Pro" panose="00000500000000000000" pitchFamily="2" charset="0"/>
                          <a:ea typeface="+mn-ea"/>
                          <a:cs typeface="+mn-cs"/>
                        </a:rPr>
                        <a:t> con </a:t>
                      </a:r>
                      <a:r>
                        <a:rPr lang="en-US" sz="2400" kern="1200" dirty="0" err="1" smtClean="0">
                          <a:solidFill>
                            <a:schemeClr val="tx1"/>
                          </a:solidFill>
                          <a:effectLst/>
                          <a:latin typeface="SVN-Vanilla Daisy Pro" panose="00000500000000000000" pitchFamily="2" charset="0"/>
                          <a:ea typeface="+mn-ea"/>
                          <a:cs typeface="+mn-cs"/>
                        </a:rPr>
                        <a:t>người</a:t>
                      </a:r>
                      <a:r>
                        <a:rPr lang="en-US" sz="2400" kern="1200" dirty="0" smtClean="0">
                          <a:solidFill>
                            <a:schemeClr val="tx1"/>
                          </a:solidFill>
                          <a:effectLst/>
                          <a:latin typeface="SVN-Vanilla Daisy Pro" panose="00000500000000000000" pitchFamily="2" charset="0"/>
                          <a:ea typeface="+mn-ea"/>
                          <a:cs typeface="+mn-cs"/>
                        </a:rPr>
                        <a:t> </a:t>
                      </a:r>
                      <a:r>
                        <a:rPr lang="en-US" sz="2400" kern="1200" dirty="0" err="1" smtClean="0">
                          <a:solidFill>
                            <a:schemeClr val="tx1"/>
                          </a:solidFill>
                          <a:effectLst/>
                          <a:latin typeface="SVN-Vanilla Daisy Pro" panose="00000500000000000000" pitchFamily="2" charset="0"/>
                          <a:ea typeface="+mn-ea"/>
                          <a:cs typeface="+mn-cs"/>
                        </a:rPr>
                        <a:t>là</a:t>
                      </a:r>
                      <a:r>
                        <a:rPr lang="en-US" sz="2400" kern="1200" dirty="0" smtClean="0">
                          <a:solidFill>
                            <a:schemeClr val="tx1"/>
                          </a:solidFill>
                          <a:effectLst/>
                          <a:latin typeface="SVN-Vanilla Daisy Pro" panose="00000500000000000000" pitchFamily="2" charset="0"/>
                          <a:ea typeface="+mn-ea"/>
                          <a:cs typeface="+mn-cs"/>
                        </a:rPr>
                        <a:t>: </a:t>
                      </a:r>
                      <a:r>
                        <a:rPr lang="en-US" sz="2400" kern="1200" dirty="0" err="1" smtClean="0">
                          <a:solidFill>
                            <a:schemeClr val="tx1"/>
                          </a:solidFill>
                          <a:effectLst/>
                          <a:latin typeface="SVN-Vanilla Daisy Pro" panose="00000500000000000000" pitchFamily="2" charset="0"/>
                          <a:ea typeface="+mn-ea"/>
                          <a:cs typeface="+mn-cs"/>
                        </a:rPr>
                        <a:t>Lá</a:t>
                      </a:r>
                      <a:r>
                        <a:rPr lang="en-US" sz="2400" kern="1200" dirty="0" smtClean="0">
                          <a:solidFill>
                            <a:schemeClr val="tx1"/>
                          </a:solidFill>
                          <a:effectLst/>
                          <a:latin typeface="SVN-Vanilla Daisy Pro" panose="00000500000000000000" pitchFamily="2" charset="0"/>
                          <a:ea typeface="+mn-ea"/>
                          <a:cs typeface="+mn-cs"/>
                        </a:rPr>
                        <a:t> </a:t>
                      </a:r>
                      <a:r>
                        <a:rPr lang="en-US" sz="2400" kern="1200" dirty="0" err="1" smtClean="0">
                          <a:solidFill>
                            <a:schemeClr val="tx1"/>
                          </a:solidFill>
                          <a:effectLst/>
                          <a:latin typeface="SVN-Vanilla Daisy Pro" panose="00000500000000000000" pitchFamily="2" charset="0"/>
                          <a:ea typeface="+mn-ea"/>
                          <a:cs typeface="+mn-cs"/>
                        </a:rPr>
                        <a:t>lành</a:t>
                      </a:r>
                      <a:r>
                        <a:rPr lang="en-US" sz="2400" kern="1200" dirty="0" smtClean="0">
                          <a:solidFill>
                            <a:schemeClr val="tx1"/>
                          </a:solidFill>
                          <a:effectLst/>
                          <a:latin typeface="SVN-Vanilla Daisy Pro" panose="00000500000000000000" pitchFamily="2" charset="0"/>
                          <a:ea typeface="+mn-ea"/>
                          <a:cs typeface="+mn-cs"/>
                        </a:rPr>
                        <a:t> </a:t>
                      </a:r>
                      <a:r>
                        <a:rPr lang="en-US" sz="2400" kern="1200" dirty="0" err="1" smtClean="0">
                          <a:solidFill>
                            <a:schemeClr val="tx1"/>
                          </a:solidFill>
                          <a:effectLst/>
                          <a:latin typeface="SVN-Vanilla Daisy Pro" panose="00000500000000000000" pitchFamily="2" charset="0"/>
                          <a:ea typeface="+mn-ea"/>
                          <a:cs typeface="+mn-cs"/>
                        </a:rPr>
                        <a:t>đùm</a:t>
                      </a:r>
                      <a:r>
                        <a:rPr lang="en-US" sz="2400" kern="1200" dirty="0" smtClean="0">
                          <a:solidFill>
                            <a:schemeClr val="tx1"/>
                          </a:solidFill>
                          <a:effectLst/>
                          <a:latin typeface="SVN-Vanilla Daisy Pro" panose="00000500000000000000" pitchFamily="2" charset="0"/>
                          <a:ea typeface="+mn-ea"/>
                          <a:cs typeface="+mn-cs"/>
                        </a:rPr>
                        <a:t> </a:t>
                      </a:r>
                      <a:r>
                        <a:rPr lang="en-US" sz="2400" kern="1200" dirty="0" err="1" smtClean="0">
                          <a:solidFill>
                            <a:schemeClr val="tx1"/>
                          </a:solidFill>
                          <a:effectLst/>
                          <a:latin typeface="SVN-Vanilla Daisy Pro" panose="00000500000000000000" pitchFamily="2" charset="0"/>
                          <a:ea typeface="+mn-ea"/>
                          <a:cs typeface="+mn-cs"/>
                        </a:rPr>
                        <a:t>lá</a:t>
                      </a:r>
                      <a:r>
                        <a:rPr lang="en-US" sz="2400" kern="1200" dirty="0" smtClean="0">
                          <a:solidFill>
                            <a:schemeClr val="tx1"/>
                          </a:solidFill>
                          <a:effectLst/>
                          <a:latin typeface="SVN-Vanilla Daisy Pro" panose="00000500000000000000" pitchFamily="2" charset="0"/>
                          <a:ea typeface="+mn-ea"/>
                          <a:cs typeface="+mn-cs"/>
                        </a:rPr>
                        <a:t> </a:t>
                      </a:r>
                      <a:r>
                        <a:rPr lang="en-US" sz="2400" kern="1200" dirty="0" err="1" smtClean="0">
                          <a:solidFill>
                            <a:schemeClr val="tx1"/>
                          </a:solidFill>
                          <a:effectLst/>
                          <a:latin typeface="SVN-Vanilla Daisy Pro" panose="00000500000000000000" pitchFamily="2" charset="0"/>
                          <a:ea typeface="+mn-ea"/>
                          <a:cs typeface="+mn-cs"/>
                        </a:rPr>
                        <a:t>rách</a:t>
                      </a:r>
                      <a:r>
                        <a:rPr lang="en-US" sz="2400" kern="1200" dirty="0" smtClean="0">
                          <a:solidFill>
                            <a:schemeClr val="tx1"/>
                          </a:solidFill>
                          <a:effectLst/>
                          <a:latin typeface="SVN-Vanilla Daisy Pro" panose="00000500000000000000" pitchFamily="2" charset="0"/>
                          <a:ea typeface="+mn-ea"/>
                          <a:cs typeface="+mn-cs"/>
                        </a:rPr>
                        <a:t>. </a:t>
                      </a:r>
                    </a:p>
                    <a:p>
                      <a:r>
                        <a:rPr lang="en-US" sz="2400" kern="1200" dirty="0" err="1" smtClean="0">
                          <a:solidFill>
                            <a:schemeClr val="tx1"/>
                          </a:solidFill>
                          <a:effectLst/>
                          <a:latin typeface="SVN-Vanilla Daisy Pro" panose="00000500000000000000" pitchFamily="2" charset="0"/>
                          <a:ea typeface="+mn-ea"/>
                          <a:cs typeface="+mn-cs"/>
                        </a:rPr>
                        <a:t>Vì</a:t>
                      </a:r>
                      <a:r>
                        <a:rPr lang="en-US" sz="2400" kern="1200" dirty="0" smtClean="0">
                          <a:solidFill>
                            <a:schemeClr val="tx1"/>
                          </a:solidFill>
                          <a:effectLst/>
                          <a:latin typeface="SVN-Vanilla Daisy Pro" panose="00000500000000000000" pitchFamily="2" charset="0"/>
                          <a:ea typeface="+mn-ea"/>
                          <a:cs typeface="+mn-cs"/>
                        </a:rPr>
                        <a:t> </a:t>
                      </a:r>
                      <a:r>
                        <a:rPr lang="en-US" sz="2400" kern="1200" dirty="0" err="1" smtClean="0">
                          <a:solidFill>
                            <a:schemeClr val="tx1"/>
                          </a:solidFill>
                          <a:effectLst/>
                          <a:latin typeface="SVN-Vanilla Daisy Pro" panose="00000500000000000000" pitchFamily="2" charset="0"/>
                          <a:ea typeface="+mn-ea"/>
                          <a:cs typeface="+mn-cs"/>
                        </a:rPr>
                        <a:t>muốn</a:t>
                      </a:r>
                      <a:r>
                        <a:rPr lang="en-US" sz="2400" kern="1200" dirty="0" smtClean="0">
                          <a:solidFill>
                            <a:schemeClr val="tx1"/>
                          </a:solidFill>
                          <a:effectLst/>
                          <a:latin typeface="SVN-Vanilla Daisy Pro" panose="00000500000000000000" pitchFamily="2" charset="0"/>
                          <a:ea typeface="+mn-ea"/>
                          <a:cs typeface="+mn-cs"/>
                        </a:rPr>
                        <a:t> </a:t>
                      </a:r>
                      <a:r>
                        <a:rPr lang="en-US" sz="2400" kern="1200" dirty="0" err="1" smtClean="0">
                          <a:solidFill>
                            <a:schemeClr val="tx1"/>
                          </a:solidFill>
                          <a:effectLst/>
                          <a:latin typeface="SVN-Vanilla Daisy Pro" panose="00000500000000000000" pitchFamily="2" charset="0"/>
                          <a:ea typeface="+mn-ea"/>
                          <a:cs typeface="+mn-cs"/>
                        </a:rPr>
                        <a:t>trở</a:t>
                      </a:r>
                      <a:r>
                        <a:rPr lang="en-US" sz="2400" kern="1200" dirty="0" smtClean="0">
                          <a:solidFill>
                            <a:schemeClr val="tx1"/>
                          </a:solidFill>
                          <a:effectLst/>
                          <a:latin typeface="SVN-Vanilla Daisy Pro" panose="00000500000000000000" pitchFamily="2" charset="0"/>
                          <a:ea typeface="+mn-ea"/>
                          <a:cs typeface="+mn-cs"/>
                        </a:rPr>
                        <a:t> </a:t>
                      </a:r>
                      <a:r>
                        <a:rPr lang="en-US" sz="2400" kern="1200" dirty="0" err="1" smtClean="0">
                          <a:solidFill>
                            <a:schemeClr val="tx1"/>
                          </a:solidFill>
                          <a:effectLst/>
                          <a:latin typeface="SVN-Vanilla Daisy Pro" panose="00000500000000000000" pitchFamily="2" charset="0"/>
                          <a:ea typeface="+mn-ea"/>
                          <a:cs typeface="+mn-cs"/>
                        </a:rPr>
                        <a:t>thành</a:t>
                      </a:r>
                      <a:r>
                        <a:rPr lang="en-US" sz="2400" kern="1200" dirty="0" smtClean="0">
                          <a:solidFill>
                            <a:schemeClr val="tx1"/>
                          </a:solidFill>
                          <a:effectLst/>
                          <a:latin typeface="SVN-Vanilla Daisy Pro" panose="00000500000000000000" pitchFamily="2" charset="0"/>
                          <a:ea typeface="+mn-ea"/>
                          <a:cs typeface="+mn-cs"/>
                        </a:rPr>
                        <a:t> </a:t>
                      </a:r>
                      <a:r>
                        <a:rPr lang="en-US" sz="2400" kern="1200" dirty="0" err="1" smtClean="0">
                          <a:solidFill>
                            <a:schemeClr val="tx1"/>
                          </a:solidFill>
                          <a:effectLst/>
                          <a:latin typeface="SVN-Vanilla Daisy Pro" panose="00000500000000000000" pitchFamily="2" charset="0"/>
                          <a:ea typeface="+mn-ea"/>
                          <a:cs typeface="+mn-cs"/>
                        </a:rPr>
                        <a:t>một</a:t>
                      </a:r>
                      <a:r>
                        <a:rPr lang="en-US" sz="2400" kern="1200" dirty="0" smtClean="0">
                          <a:solidFill>
                            <a:schemeClr val="tx1"/>
                          </a:solidFill>
                          <a:effectLst/>
                          <a:latin typeface="SVN-Vanilla Daisy Pro" panose="00000500000000000000" pitchFamily="2" charset="0"/>
                          <a:ea typeface="+mn-ea"/>
                          <a:cs typeface="+mn-cs"/>
                        </a:rPr>
                        <a:t> </a:t>
                      </a:r>
                      <a:r>
                        <a:rPr lang="en-US" sz="2400" kern="1200" dirty="0" err="1" smtClean="0">
                          <a:solidFill>
                            <a:schemeClr val="tx1"/>
                          </a:solidFill>
                          <a:effectLst/>
                          <a:latin typeface="SVN-Vanilla Daisy Pro" panose="00000500000000000000" pitchFamily="2" charset="0"/>
                          <a:ea typeface="+mn-ea"/>
                          <a:cs typeface="+mn-cs"/>
                        </a:rPr>
                        <a:t>cái</a:t>
                      </a:r>
                      <a:r>
                        <a:rPr lang="en-US" sz="2400" kern="1200" dirty="0" smtClean="0">
                          <a:solidFill>
                            <a:schemeClr val="tx1"/>
                          </a:solidFill>
                          <a:effectLst/>
                          <a:latin typeface="SVN-Vanilla Daisy Pro" panose="00000500000000000000" pitchFamily="2" charset="0"/>
                          <a:ea typeface="+mn-ea"/>
                          <a:cs typeface="+mn-cs"/>
                        </a:rPr>
                        <a:t> </a:t>
                      </a:r>
                      <a:r>
                        <a:rPr lang="en-US" sz="2400" kern="1200" dirty="0" err="1" smtClean="0">
                          <a:solidFill>
                            <a:schemeClr val="tx1"/>
                          </a:solidFill>
                          <a:effectLst/>
                          <a:latin typeface="SVN-Vanilla Daisy Pro" panose="00000500000000000000" pitchFamily="2" charset="0"/>
                          <a:ea typeface="+mn-ea"/>
                          <a:cs typeface="+mn-cs"/>
                        </a:rPr>
                        <a:t>cây</a:t>
                      </a:r>
                      <a:r>
                        <a:rPr lang="en-US" sz="2400" kern="1200" dirty="0" smtClean="0">
                          <a:solidFill>
                            <a:schemeClr val="tx1"/>
                          </a:solidFill>
                          <a:effectLst/>
                          <a:latin typeface="SVN-Vanilla Daisy Pro" panose="00000500000000000000" pitchFamily="2" charset="0"/>
                          <a:ea typeface="+mn-ea"/>
                          <a:cs typeface="+mn-cs"/>
                        </a:rPr>
                        <a:t> </a:t>
                      </a:r>
                      <a:r>
                        <a:rPr lang="en-US" sz="2400" kern="1200" dirty="0" err="1" smtClean="0">
                          <a:solidFill>
                            <a:schemeClr val="tx1"/>
                          </a:solidFill>
                          <a:effectLst/>
                          <a:latin typeface="SVN-Vanilla Daisy Pro" panose="00000500000000000000" pitchFamily="2" charset="0"/>
                          <a:ea typeface="+mn-ea"/>
                          <a:cs typeface="+mn-cs"/>
                        </a:rPr>
                        <a:t>lớn</a:t>
                      </a:r>
                      <a:r>
                        <a:rPr lang="en-US" sz="2400" kern="1200" dirty="0" smtClean="0">
                          <a:solidFill>
                            <a:schemeClr val="tx1"/>
                          </a:solidFill>
                          <a:effectLst/>
                          <a:latin typeface="SVN-Vanilla Daisy Pro" panose="00000500000000000000" pitchFamily="2" charset="0"/>
                          <a:ea typeface="+mn-ea"/>
                          <a:cs typeface="+mn-cs"/>
                        </a:rPr>
                        <a:t> </a:t>
                      </a:r>
                      <a:r>
                        <a:rPr lang="en-US" sz="2400" kern="1200" dirty="0" err="1" smtClean="0">
                          <a:solidFill>
                            <a:schemeClr val="tx1"/>
                          </a:solidFill>
                          <a:effectLst/>
                          <a:latin typeface="SVN-Vanilla Daisy Pro" panose="00000500000000000000" pitchFamily="2" charset="0"/>
                          <a:ea typeface="+mn-ea"/>
                          <a:cs typeface="+mn-cs"/>
                        </a:rPr>
                        <a:t>thì</a:t>
                      </a:r>
                      <a:r>
                        <a:rPr lang="en-US" sz="2400" kern="1200" dirty="0" smtClean="0">
                          <a:solidFill>
                            <a:schemeClr val="tx1"/>
                          </a:solidFill>
                          <a:effectLst/>
                          <a:latin typeface="SVN-Vanilla Daisy Pro" panose="00000500000000000000" pitchFamily="2" charset="0"/>
                          <a:ea typeface="+mn-ea"/>
                          <a:cs typeface="+mn-cs"/>
                        </a:rPr>
                        <a:t> </a:t>
                      </a:r>
                      <a:r>
                        <a:rPr lang="en-US" sz="2400" kern="1200" dirty="0" err="1" smtClean="0">
                          <a:solidFill>
                            <a:schemeClr val="tx1"/>
                          </a:solidFill>
                          <a:effectLst/>
                          <a:latin typeface="SVN-Vanilla Daisy Pro" panose="00000500000000000000" pitchFamily="2" charset="0"/>
                          <a:ea typeface="+mn-ea"/>
                          <a:cs typeface="+mn-cs"/>
                        </a:rPr>
                        <a:t>khi</a:t>
                      </a:r>
                      <a:r>
                        <a:rPr lang="en-US" sz="2400" kern="1200" dirty="0" smtClean="0">
                          <a:solidFill>
                            <a:schemeClr val="tx1"/>
                          </a:solidFill>
                          <a:effectLst/>
                          <a:latin typeface="SVN-Vanilla Daisy Pro" panose="00000500000000000000" pitchFamily="2" charset="0"/>
                          <a:ea typeface="+mn-ea"/>
                          <a:cs typeface="+mn-cs"/>
                        </a:rPr>
                        <a:t> </a:t>
                      </a:r>
                      <a:r>
                        <a:rPr lang="en-US" sz="2400" kern="1200" dirty="0" err="1" smtClean="0">
                          <a:solidFill>
                            <a:schemeClr val="tx1"/>
                          </a:solidFill>
                          <a:effectLst/>
                          <a:latin typeface="SVN-Vanilla Daisy Pro" panose="00000500000000000000" pitchFamily="2" charset="0"/>
                          <a:ea typeface="+mn-ea"/>
                          <a:cs typeface="+mn-cs"/>
                        </a:rPr>
                        <a:t>lá</a:t>
                      </a:r>
                      <a:r>
                        <a:rPr lang="en-US" sz="2400" kern="1200" dirty="0" smtClean="0">
                          <a:solidFill>
                            <a:schemeClr val="tx1"/>
                          </a:solidFill>
                          <a:effectLst/>
                          <a:latin typeface="SVN-Vanilla Daisy Pro" panose="00000500000000000000" pitchFamily="2" charset="0"/>
                          <a:ea typeface="+mn-ea"/>
                          <a:cs typeface="+mn-cs"/>
                        </a:rPr>
                        <a:t> </a:t>
                      </a:r>
                      <a:r>
                        <a:rPr lang="en-US" sz="2400" kern="1200" dirty="0" err="1" smtClean="0">
                          <a:solidFill>
                            <a:schemeClr val="tx1"/>
                          </a:solidFill>
                          <a:effectLst/>
                          <a:latin typeface="SVN-Vanilla Daisy Pro" panose="00000500000000000000" pitchFamily="2" charset="0"/>
                          <a:ea typeface="+mn-ea"/>
                          <a:cs typeface="+mn-cs"/>
                        </a:rPr>
                        <a:t>này</a:t>
                      </a:r>
                      <a:r>
                        <a:rPr lang="en-US" sz="2400" kern="1200" dirty="0" smtClean="0">
                          <a:solidFill>
                            <a:schemeClr val="tx1"/>
                          </a:solidFill>
                          <a:effectLst/>
                          <a:latin typeface="SVN-Vanilla Daisy Pro" panose="00000500000000000000" pitchFamily="2" charset="0"/>
                          <a:ea typeface="+mn-ea"/>
                          <a:cs typeface="+mn-cs"/>
                        </a:rPr>
                        <a:t> </a:t>
                      </a:r>
                      <a:r>
                        <a:rPr lang="en-US" sz="2400" kern="1200" dirty="0" err="1" smtClean="0">
                          <a:solidFill>
                            <a:schemeClr val="tx1"/>
                          </a:solidFill>
                          <a:effectLst/>
                          <a:latin typeface="SVN-Vanilla Daisy Pro" panose="00000500000000000000" pitchFamily="2" charset="0"/>
                          <a:ea typeface="+mn-ea"/>
                          <a:cs typeface="+mn-cs"/>
                        </a:rPr>
                        <a:t>rách</a:t>
                      </a:r>
                      <a:r>
                        <a:rPr lang="en-US" sz="2400" kern="1200" dirty="0" smtClean="0">
                          <a:solidFill>
                            <a:schemeClr val="tx1"/>
                          </a:solidFill>
                          <a:effectLst/>
                          <a:latin typeface="SVN-Vanilla Daisy Pro" panose="00000500000000000000" pitchFamily="2" charset="0"/>
                          <a:ea typeface="+mn-ea"/>
                          <a:cs typeface="+mn-cs"/>
                        </a:rPr>
                        <a:t> </a:t>
                      </a:r>
                      <a:r>
                        <a:rPr lang="en-US" sz="2400" kern="1200" dirty="0" err="1" smtClean="0">
                          <a:solidFill>
                            <a:schemeClr val="tx1"/>
                          </a:solidFill>
                          <a:effectLst/>
                          <a:latin typeface="SVN-Vanilla Daisy Pro" panose="00000500000000000000" pitchFamily="2" charset="0"/>
                          <a:ea typeface="+mn-ea"/>
                          <a:cs typeface="+mn-cs"/>
                        </a:rPr>
                        <a:t>thì</a:t>
                      </a:r>
                      <a:r>
                        <a:rPr lang="en-US" sz="2400" kern="1200" dirty="0" smtClean="0">
                          <a:solidFill>
                            <a:schemeClr val="tx1"/>
                          </a:solidFill>
                          <a:effectLst/>
                          <a:latin typeface="SVN-Vanilla Daisy Pro" panose="00000500000000000000" pitchFamily="2" charset="0"/>
                          <a:ea typeface="+mn-ea"/>
                          <a:cs typeface="+mn-cs"/>
                        </a:rPr>
                        <a:t> </a:t>
                      </a:r>
                      <a:r>
                        <a:rPr lang="en-US" sz="2400" kern="1200" dirty="0" err="1" smtClean="0">
                          <a:solidFill>
                            <a:schemeClr val="tx1"/>
                          </a:solidFill>
                          <a:effectLst/>
                          <a:latin typeface="SVN-Vanilla Daisy Pro" panose="00000500000000000000" pitchFamily="2" charset="0"/>
                          <a:ea typeface="+mn-ea"/>
                          <a:cs typeface="+mn-cs"/>
                        </a:rPr>
                        <a:t>lá</a:t>
                      </a:r>
                      <a:r>
                        <a:rPr lang="en-US" sz="2400" kern="1200" dirty="0" smtClean="0">
                          <a:solidFill>
                            <a:schemeClr val="tx1"/>
                          </a:solidFill>
                          <a:effectLst/>
                          <a:latin typeface="SVN-Vanilla Daisy Pro" panose="00000500000000000000" pitchFamily="2" charset="0"/>
                          <a:ea typeface="+mn-ea"/>
                          <a:cs typeface="+mn-cs"/>
                        </a:rPr>
                        <a:t> </a:t>
                      </a:r>
                      <a:r>
                        <a:rPr lang="en-US" sz="2400" kern="1200" dirty="0" err="1" smtClean="0">
                          <a:solidFill>
                            <a:schemeClr val="tx1"/>
                          </a:solidFill>
                          <a:effectLst/>
                          <a:latin typeface="SVN-Vanilla Daisy Pro" panose="00000500000000000000" pitchFamily="2" charset="0"/>
                          <a:ea typeface="+mn-ea"/>
                          <a:cs typeface="+mn-cs"/>
                        </a:rPr>
                        <a:t>lành</a:t>
                      </a:r>
                      <a:r>
                        <a:rPr lang="en-US" sz="2400" kern="1200" dirty="0" smtClean="0">
                          <a:solidFill>
                            <a:schemeClr val="tx1"/>
                          </a:solidFill>
                          <a:effectLst/>
                          <a:latin typeface="SVN-Vanilla Daisy Pro" panose="00000500000000000000" pitchFamily="2" charset="0"/>
                          <a:ea typeface="+mn-ea"/>
                          <a:cs typeface="+mn-cs"/>
                        </a:rPr>
                        <a:t> </a:t>
                      </a:r>
                      <a:r>
                        <a:rPr lang="en-US" sz="2400" kern="1200" dirty="0" err="1" smtClean="0">
                          <a:solidFill>
                            <a:schemeClr val="tx1"/>
                          </a:solidFill>
                          <a:effectLst/>
                          <a:latin typeface="SVN-Vanilla Daisy Pro" panose="00000500000000000000" pitchFamily="2" charset="0"/>
                          <a:ea typeface="+mn-ea"/>
                          <a:cs typeface="+mn-cs"/>
                        </a:rPr>
                        <a:t>phải</a:t>
                      </a:r>
                      <a:r>
                        <a:rPr lang="en-US" sz="2400" kern="1200" dirty="0" smtClean="0">
                          <a:solidFill>
                            <a:schemeClr val="tx1"/>
                          </a:solidFill>
                          <a:effectLst/>
                          <a:latin typeface="SVN-Vanilla Daisy Pro" panose="00000500000000000000" pitchFamily="2" charset="0"/>
                          <a:ea typeface="+mn-ea"/>
                          <a:cs typeface="+mn-cs"/>
                        </a:rPr>
                        <a:t> </a:t>
                      </a:r>
                      <a:r>
                        <a:rPr lang="en-US" sz="2400" kern="1200" dirty="0" err="1" smtClean="0">
                          <a:solidFill>
                            <a:schemeClr val="tx1"/>
                          </a:solidFill>
                          <a:effectLst/>
                          <a:latin typeface="SVN-Vanilla Daisy Pro" panose="00000500000000000000" pitchFamily="2" charset="0"/>
                          <a:ea typeface="+mn-ea"/>
                          <a:cs typeface="+mn-cs"/>
                        </a:rPr>
                        <a:t>bảo</a:t>
                      </a:r>
                      <a:r>
                        <a:rPr lang="en-US" sz="2400" kern="1200" dirty="0" smtClean="0">
                          <a:solidFill>
                            <a:schemeClr val="tx1"/>
                          </a:solidFill>
                          <a:effectLst/>
                          <a:latin typeface="SVN-Vanilla Daisy Pro" panose="00000500000000000000" pitchFamily="2" charset="0"/>
                          <a:ea typeface="+mn-ea"/>
                          <a:cs typeface="+mn-cs"/>
                        </a:rPr>
                        <a:t> </a:t>
                      </a:r>
                      <a:r>
                        <a:rPr lang="en-US" sz="2400" kern="1200" dirty="0" err="1" smtClean="0">
                          <a:solidFill>
                            <a:schemeClr val="tx1"/>
                          </a:solidFill>
                          <a:effectLst/>
                          <a:latin typeface="SVN-Vanilla Daisy Pro" panose="00000500000000000000" pitchFamily="2" charset="0"/>
                          <a:ea typeface="+mn-ea"/>
                          <a:cs typeface="+mn-cs"/>
                        </a:rPr>
                        <a:t>vệ</a:t>
                      </a:r>
                      <a:r>
                        <a:rPr lang="en-US" sz="2400" kern="1200" dirty="0" smtClean="0">
                          <a:solidFill>
                            <a:schemeClr val="tx1"/>
                          </a:solidFill>
                          <a:effectLst/>
                          <a:latin typeface="SVN-Vanilla Daisy Pro" panose="00000500000000000000" pitchFamily="2" charset="0"/>
                          <a:ea typeface="+mn-ea"/>
                          <a:cs typeface="+mn-cs"/>
                        </a:rPr>
                        <a:t>, </a:t>
                      </a:r>
                      <a:r>
                        <a:rPr lang="en-US" sz="2400" kern="1200" dirty="0" err="1" smtClean="0">
                          <a:solidFill>
                            <a:schemeClr val="tx1"/>
                          </a:solidFill>
                          <a:effectLst/>
                          <a:latin typeface="SVN-Vanilla Daisy Pro" panose="00000500000000000000" pitchFamily="2" charset="0"/>
                          <a:ea typeface="+mn-ea"/>
                          <a:cs typeface="+mn-cs"/>
                        </a:rPr>
                        <a:t>đùm</a:t>
                      </a:r>
                      <a:r>
                        <a:rPr lang="en-US" sz="2400" kern="1200" dirty="0" smtClean="0">
                          <a:solidFill>
                            <a:schemeClr val="tx1"/>
                          </a:solidFill>
                          <a:effectLst/>
                          <a:latin typeface="SVN-Vanilla Daisy Pro" panose="00000500000000000000" pitchFamily="2" charset="0"/>
                          <a:ea typeface="+mn-ea"/>
                          <a:cs typeface="+mn-cs"/>
                        </a:rPr>
                        <a:t> </a:t>
                      </a:r>
                      <a:r>
                        <a:rPr lang="en-US" sz="2400" kern="1200" dirty="0" err="1" smtClean="0">
                          <a:solidFill>
                            <a:schemeClr val="tx1"/>
                          </a:solidFill>
                          <a:effectLst/>
                          <a:latin typeface="SVN-Vanilla Daisy Pro" panose="00000500000000000000" pitchFamily="2" charset="0"/>
                          <a:ea typeface="+mn-ea"/>
                          <a:cs typeface="+mn-cs"/>
                        </a:rPr>
                        <a:t>bọc</a:t>
                      </a:r>
                      <a:r>
                        <a:rPr lang="en-US" sz="2400" kern="1200" dirty="0" smtClean="0">
                          <a:solidFill>
                            <a:schemeClr val="tx1"/>
                          </a:solidFill>
                          <a:effectLst/>
                          <a:latin typeface="SVN-Vanilla Daisy Pro" panose="00000500000000000000" pitchFamily="2" charset="0"/>
                          <a:ea typeface="+mn-ea"/>
                          <a:cs typeface="+mn-cs"/>
                        </a:rPr>
                        <a:t> </a:t>
                      </a:r>
                      <a:r>
                        <a:rPr lang="en-US" sz="2400" kern="1200" dirty="0" err="1" smtClean="0">
                          <a:solidFill>
                            <a:schemeClr val="tx1"/>
                          </a:solidFill>
                          <a:effectLst/>
                          <a:latin typeface="SVN-Vanilla Daisy Pro" panose="00000500000000000000" pitchFamily="2" charset="0"/>
                          <a:ea typeface="+mn-ea"/>
                          <a:cs typeface="+mn-cs"/>
                        </a:rPr>
                        <a:t>có</a:t>
                      </a:r>
                      <a:r>
                        <a:rPr lang="en-US" sz="2400" kern="1200" dirty="0" smtClean="0">
                          <a:solidFill>
                            <a:schemeClr val="tx1"/>
                          </a:solidFill>
                          <a:effectLst/>
                          <a:latin typeface="SVN-Vanilla Daisy Pro" panose="00000500000000000000" pitchFamily="2" charset="0"/>
                          <a:ea typeface="+mn-ea"/>
                          <a:cs typeface="+mn-cs"/>
                        </a:rPr>
                        <a:t> </a:t>
                      </a:r>
                      <a:r>
                        <a:rPr lang="en-US" sz="2400" kern="1200" dirty="0" err="1" smtClean="0">
                          <a:solidFill>
                            <a:schemeClr val="tx1"/>
                          </a:solidFill>
                          <a:effectLst/>
                          <a:latin typeface="SVN-Vanilla Daisy Pro" panose="00000500000000000000" pitchFamily="2" charset="0"/>
                          <a:ea typeface="+mn-ea"/>
                          <a:cs typeface="+mn-cs"/>
                        </a:rPr>
                        <a:t>thế</a:t>
                      </a:r>
                      <a:r>
                        <a:rPr lang="en-US" sz="2400" kern="1200" dirty="0" smtClean="0">
                          <a:solidFill>
                            <a:schemeClr val="tx1"/>
                          </a:solidFill>
                          <a:effectLst/>
                          <a:latin typeface="SVN-Vanilla Daisy Pro" panose="00000500000000000000" pitchFamily="2" charset="0"/>
                          <a:ea typeface="+mn-ea"/>
                          <a:cs typeface="+mn-cs"/>
                        </a:rPr>
                        <a:t> </a:t>
                      </a:r>
                      <a:r>
                        <a:rPr lang="en-US" sz="2400" kern="1200" dirty="0" err="1" smtClean="0">
                          <a:solidFill>
                            <a:schemeClr val="tx1"/>
                          </a:solidFill>
                          <a:effectLst/>
                          <a:latin typeface="SVN-Vanilla Daisy Pro" panose="00000500000000000000" pitchFamily="2" charset="0"/>
                          <a:ea typeface="+mn-ea"/>
                          <a:cs typeface="+mn-cs"/>
                        </a:rPr>
                        <a:t>cây</a:t>
                      </a:r>
                      <a:r>
                        <a:rPr lang="en-US" sz="2400" kern="1200" dirty="0" smtClean="0">
                          <a:solidFill>
                            <a:schemeClr val="tx1"/>
                          </a:solidFill>
                          <a:effectLst/>
                          <a:latin typeface="SVN-Vanilla Daisy Pro" panose="00000500000000000000" pitchFamily="2" charset="0"/>
                          <a:ea typeface="+mn-ea"/>
                          <a:cs typeface="+mn-cs"/>
                        </a:rPr>
                        <a:t> </a:t>
                      </a:r>
                      <a:r>
                        <a:rPr lang="en-US" sz="2400" kern="1200" dirty="0" err="1" smtClean="0">
                          <a:solidFill>
                            <a:schemeClr val="tx1"/>
                          </a:solidFill>
                          <a:effectLst/>
                          <a:latin typeface="SVN-Vanilla Daisy Pro" panose="00000500000000000000" pitchFamily="2" charset="0"/>
                          <a:ea typeface="+mn-ea"/>
                          <a:cs typeface="+mn-cs"/>
                        </a:rPr>
                        <a:t>mới</a:t>
                      </a:r>
                      <a:r>
                        <a:rPr lang="en-US" sz="2400" kern="1200" dirty="0" smtClean="0">
                          <a:solidFill>
                            <a:schemeClr val="tx1"/>
                          </a:solidFill>
                          <a:effectLst/>
                          <a:latin typeface="SVN-Vanilla Daisy Pro" panose="00000500000000000000" pitchFamily="2" charset="0"/>
                          <a:ea typeface="+mn-ea"/>
                          <a:cs typeface="+mn-cs"/>
                        </a:rPr>
                        <a:t> </a:t>
                      </a:r>
                      <a:r>
                        <a:rPr lang="en-US" sz="2400" kern="1200" dirty="0" err="1" smtClean="0">
                          <a:solidFill>
                            <a:schemeClr val="tx1"/>
                          </a:solidFill>
                          <a:effectLst/>
                          <a:latin typeface="SVN-Vanilla Daisy Pro" panose="00000500000000000000" pitchFamily="2" charset="0"/>
                          <a:ea typeface="+mn-ea"/>
                          <a:cs typeface="+mn-cs"/>
                        </a:rPr>
                        <a:t>phát</a:t>
                      </a:r>
                      <a:r>
                        <a:rPr lang="en-US" sz="2400" kern="1200" dirty="0" smtClean="0">
                          <a:solidFill>
                            <a:schemeClr val="tx1"/>
                          </a:solidFill>
                          <a:effectLst/>
                          <a:latin typeface="SVN-Vanilla Daisy Pro" panose="00000500000000000000" pitchFamily="2" charset="0"/>
                          <a:ea typeface="+mn-ea"/>
                          <a:cs typeface="+mn-cs"/>
                        </a:rPr>
                        <a:t> </a:t>
                      </a:r>
                      <a:r>
                        <a:rPr lang="en-US" sz="2400" kern="1200" dirty="0" err="1" smtClean="0">
                          <a:solidFill>
                            <a:schemeClr val="tx1"/>
                          </a:solidFill>
                          <a:effectLst/>
                          <a:latin typeface="SVN-Vanilla Daisy Pro" panose="00000500000000000000" pitchFamily="2" charset="0"/>
                          <a:ea typeface="+mn-ea"/>
                          <a:cs typeface="+mn-cs"/>
                        </a:rPr>
                        <a:t>triển</a:t>
                      </a:r>
                      <a:r>
                        <a:rPr lang="en-US" sz="2400" kern="1200" dirty="0" smtClean="0">
                          <a:solidFill>
                            <a:schemeClr val="tx1"/>
                          </a:solidFill>
                          <a:effectLst/>
                          <a:latin typeface="SVN-Vanilla Daisy Pro" panose="00000500000000000000" pitchFamily="2" charset="0"/>
                          <a:ea typeface="+mn-ea"/>
                          <a:cs typeface="+mn-cs"/>
                        </a:rPr>
                        <a:t> </a:t>
                      </a:r>
                      <a:r>
                        <a:rPr lang="en-US" sz="2400" kern="1200" dirty="0" err="1" smtClean="0">
                          <a:solidFill>
                            <a:schemeClr val="tx1"/>
                          </a:solidFill>
                          <a:effectLst/>
                          <a:latin typeface="SVN-Vanilla Daisy Pro" panose="00000500000000000000" pitchFamily="2" charset="0"/>
                          <a:ea typeface="+mn-ea"/>
                          <a:cs typeface="+mn-cs"/>
                        </a:rPr>
                        <a:t>được</a:t>
                      </a:r>
                      <a:r>
                        <a:rPr lang="en-US" sz="2400" kern="1200" dirty="0" smtClean="0">
                          <a:solidFill>
                            <a:schemeClr val="tx1"/>
                          </a:solidFill>
                          <a:effectLst/>
                          <a:latin typeface="SVN-Vanilla Daisy Pro" panose="00000500000000000000" pitchFamily="2" charset="0"/>
                          <a:ea typeface="+mn-ea"/>
                          <a:cs typeface="+mn-cs"/>
                        </a:rPr>
                        <a:t>.</a:t>
                      </a:r>
                    </a:p>
                    <a:p>
                      <a:pPr marL="0" marR="0" algn="just">
                        <a:lnSpc>
                          <a:spcPct val="107000"/>
                        </a:lnSpc>
                        <a:spcBef>
                          <a:spcPts val="0"/>
                        </a:spcBef>
                        <a:spcAft>
                          <a:spcPts val="0"/>
                        </a:spcAft>
                      </a:pPr>
                      <a:r>
                        <a:rPr lang="en-US" sz="2400" dirty="0" err="1"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Nghĩa</a:t>
                      </a:r>
                      <a:r>
                        <a:rPr lang="en-US" sz="2400" dirty="0"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đen</a:t>
                      </a:r>
                      <a:r>
                        <a:rPr lang="en-US" sz="2400" dirty="0"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Lá</a:t>
                      </a:r>
                      <a:r>
                        <a:rPr lang="en-US" sz="2400" dirty="0"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lành</a:t>
                      </a:r>
                      <a:r>
                        <a:rPr lang="en-US" sz="2400" dirty="0"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che</a:t>
                      </a:r>
                      <a:r>
                        <a:rPr lang="en-US" sz="2400" dirty="0"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chở</a:t>
                      </a:r>
                      <a:r>
                        <a:rPr lang="en-US" sz="2400" dirty="0"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bao</a:t>
                      </a:r>
                      <a:r>
                        <a:rPr lang="en-US" sz="2400" dirty="0"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bọc</a:t>
                      </a:r>
                      <a:r>
                        <a:rPr lang="en-US" sz="2400" dirty="0"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lá</a:t>
                      </a:r>
                      <a:r>
                        <a:rPr lang="en-US" sz="2400" dirty="0"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rách</a:t>
                      </a:r>
                      <a:r>
                        <a:rPr lang="en-US" sz="2400" dirty="0"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khỏi</a:t>
                      </a:r>
                      <a:r>
                        <a:rPr lang="en-US" sz="2400" dirty="0"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những</a:t>
                      </a:r>
                      <a:r>
                        <a:rPr lang="en-US" sz="2400" dirty="0"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tác</a:t>
                      </a:r>
                      <a:r>
                        <a:rPr lang="en-US" sz="2400" dirty="0"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động</a:t>
                      </a:r>
                      <a:r>
                        <a:rPr lang="en-US" sz="2400" dirty="0"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xấu</a:t>
                      </a:r>
                      <a:r>
                        <a:rPr lang="en-US" sz="2400" dirty="0"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từ</a:t>
                      </a:r>
                      <a:r>
                        <a:rPr lang="en-US" sz="2400" dirty="0"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môi</a:t>
                      </a:r>
                      <a:r>
                        <a:rPr lang="en-US" sz="2400" dirty="0"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trường</a:t>
                      </a:r>
                      <a:endParaRPr lang="en-US" sz="2400" dirty="0" smtClean="0">
                        <a:effectLst/>
                        <a:latin typeface="SVN-Vanilla Daisy Pro" panose="00000500000000000000" pitchFamily="2"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400" dirty="0" smtClean="0">
                          <a:solidFill>
                            <a:srgbClr val="444444"/>
                          </a:solidFill>
                          <a:effectLst/>
                          <a:latin typeface="SVN-Vanilla Daisy Pro" panose="00000500000000000000" pitchFamily="2" charset="0"/>
                          <a:ea typeface="Times New Roman" panose="02020603050405020304" pitchFamily="18" charset="0"/>
                          <a:cs typeface="Cambria Math" panose="02040503050406030204" pitchFamily="18" charset="0"/>
                        </a:rPr>
                        <a:t>⇒</a:t>
                      </a:r>
                      <a:r>
                        <a:rPr lang="en-US" sz="2400" dirty="0"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Nghĩa</a:t>
                      </a:r>
                      <a:r>
                        <a:rPr lang="en-US" sz="2400" dirty="0"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bóng</a:t>
                      </a:r>
                      <a:r>
                        <a:rPr lang="en-US" sz="2400" dirty="0"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Những</a:t>
                      </a:r>
                      <a:r>
                        <a:rPr lang="en-US" sz="2400" dirty="0"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người</a:t>
                      </a:r>
                      <a:r>
                        <a:rPr lang="en-US" sz="2400" dirty="0"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có</a:t>
                      </a:r>
                      <a:r>
                        <a:rPr lang="en-US" sz="2400" dirty="0"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cuộc</a:t>
                      </a:r>
                      <a:r>
                        <a:rPr lang="en-US" sz="2400" dirty="0"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sống</a:t>
                      </a:r>
                      <a:r>
                        <a:rPr lang="en-US" sz="2400" dirty="0"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đầy</a:t>
                      </a:r>
                      <a:r>
                        <a:rPr lang="en-US" sz="2400" dirty="0"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đủ</a:t>
                      </a:r>
                      <a:r>
                        <a:rPr lang="en-US" sz="2400" dirty="0"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cần</a:t>
                      </a:r>
                      <a:r>
                        <a:rPr lang="en-US" sz="2400" dirty="0"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biết</a:t>
                      </a:r>
                      <a:r>
                        <a:rPr lang="en-US" sz="2400" dirty="0"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đùm</a:t>
                      </a:r>
                      <a:r>
                        <a:rPr lang="en-US" sz="2400" dirty="0"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bọc</a:t>
                      </a:r>
                      <a:r>
                        <a:rPr lang="en-US" sz="2400" dirty="0"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giúp</a:t>
                      </a:r>
                      <a:r>
                        <a:rPr lang="en-US" sz="2400" dirty="0"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đỡ</a:t>
                      </a:r>
                      <a:r>
                        <a:rPr lang="en-US" sz="2400" dirty="0"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những</a:t>
                      </a:r>
                      <a:r>
                        <a:rPr lang="en-US" sz="2400" dirty="0"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người</a:t>
                      </a:r>
                      <a:r>
                        <a:rPr lang="en-US" sz="2400" dirty="0"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gặp</a:t>
                      </a:r>
                      <a:r>
                        <a:rPr lang="en-US" sz="2400" dirty="0"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hoàn</a:t>
                      </a:r>
                      <a:r>
                        <a:rPr lang="en-US" sz="2400" dirty="0"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cảnh</a:t>
                      </a:r>
                      <a:r>
                        <a:rPr lang="en-US" sz="2400" dirty="0"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khó</a:t>
                      </a:r>
                      <a:r>
                        <a:rPr lang="en-US" sz="2400" dirty="0"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khăn</a:t>
                      </a:r>
                      <a:r>
                        <a:rPr lang="en-US" sz="2400" dirty="0"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Trong</a:t>
                      </a:r>
                      <a:r>
                        <a:rPr lang="en-US" sz="2400" dirty="0"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cuộc</a:t>
                      </a:r>
                      <a:r>
                        <a:rPr lang="en-US" sz="2400" dirty="0"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sống</a:t>
                      </a:r>
                      <a:r>
                        <a:rPr lang="en-US" sz="2400" dirty="0"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con </a:t>
                      </a:r>
                      <a:r>
                        <a:rPr lang="en-US" sz="2400" dirty="0" err="1"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người</a:t>
                      </a:r>
                      <a:r>
                        <a:rPr lang="en-US" sz="2400" dirty="0"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phải</a:t>
                      </a:r>
                      <a:r>
                        <a:rPr lang="en-US" sz="2400" dirty="0"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biết</a:t>
                      </a:r>
                      <a:r>
                        <a:rPr lang="en-US" sz="2400" dirty="0"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yêu</a:t>
                      </a:r>
                      <a:r>
                        <a:rPr lang="en-US" sz="2400" dirty="0"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thương</a:t>
                      </a:r>
                      <a:r>
                        <a:rPr lang="en-US" sz="2400" dirty="0"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giúp</a:t>
                      </a:r>
                      <a:r>
                        <a:rPr lang="en-US" sz="2400" dirty="0"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đỡ</a:t>
                      </a:r>
                      <a:r>
                        <a:rPr lang="en-US" sz="2400" dirty="0"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lẫn</a:t>
                      </a:r>
                      <a:r>
                        <a:rPr lang="en-US" sz="2400" dirty="0"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nhau</a:t>
                      </a:r>
                      <a:r>
                        <a:rPr lang="en-US" sz="2400" dirty="0" smtClean="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a:t>
                      </a:r>
                      <a:endParaRPr lang="en-US" sz="2400" dirty="0" smtClean="0">
                        <a:effectLst/>
                        <a:latin typeface="SVN-Vanilla Daisy Pro" panose="00000500000000000000" pitchFamily="2"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tr>
            </a:tbl>
          </a:graphicData>
        </a:graphic>
      </p:graphicFrame>
      <p:sp>
        <p:nvSpPr>
          <p:cNvPr id="5" name="Rectangle 2"/>
          <p:cNvSpPr>
            <a:spLocks noChangeArrowheads="1"/>
          </p:cNvSpPr>
          <p:nvPr/>
        </p:nvSpPr>
        <p:spPr bwMode="auto">
          <a:xfrm>
            <a:off x="6960671" y="302229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pic>
        <p:nvPicPr>
          <p:cNvPr id="18" name="Shape 1"/>
          <p:cNvPicPr/>
          <p:nvPr/>
        </p:nvPicPr>
        <p:blipFill>
          <a:blip r:embed="rId8"/>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111399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xmlns=""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pic>
        <p:nvPicPr>
          <p:cNvPr id="15" name="Picture 14" descr="IMG_1582517675295_1582518075254">
            <a:extLst>
              <a:ext uri="{FF2B5EF4-FFF2-40B4-BE49-F238E27FC236}"/>
            </a:extLst>
          </p:cNvPr>
          <p:cNvPicPr>
            <a:picLocks noGrp="1" noChangeAspect="1"/>
          </p:cNvPicPr>
          <p:nvPr isPhoto="1"/>
        </p:nvPicPr>
        <p:blipFill>
          <a:blip r:embed="rId4" cstate="print">
            <a:lum bright="-6000"/>
            <a:extLst>
              <a:ext uri="{28A0092B-C50C-407E-A947-70E740481C1C}">
                <a14:useLocalDpi xmlns:a14="http://schemas.microsoft.com/office/drawing/2010/main" val="0"/>
              </a:ext>
            </a:extLst>
          </a:blip>
          <a:stretch>
            <a:fillRect/>
          </a:stretch>
        </p:blipFill>
        <p:spPr>
          <a:xfrm>
            <a:off x="178174" y="81467"/>
            <a:ext cx="1660690" cy="151266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grpSp>
        <p:nvGrpSpPr>
          <p:cNvPr id="2" name="Group 1"/>
          <p:cNvGrpSpPr/>
          <p:nvPr/>
        </p:nvGrpSpPr>
        <p:grpSpPr>
          <a:xfrm>
            <a:off x="847429" y="248268"/>
            <a:ext cx="10455749" cy="5953749"/>
            <a:chOff x="847429" y="248268"/>
            <a:chExt cx="10455749" cy="5953749"/>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5">
                <a:alphaModFix/>
              </a:blip>
              <a:srcRect l="16992" t="-937" r="50159" b="17086"/>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6">
                <a:alphaModFix/>
              </a:blip>
              <a:srcRect/>
              <a:stretch/>
            </p:blipFill>
            <p:spPr>
              <a:xfrm>
                <a:off x="90694" y="4626242"/>
                <a:ext cx="1499176" cy="1499176"/>
              </a:xfrm>
              <a:prstGeom prst="rect">
                <a:avLst/>
              </a:prstGeom>
              <a:noFill/>
              <a:ln>
                <a:noFill/>
              </a:ln>
            </p:spPr>
          </p:pic>
        </p:grpSp>
        <p:grpSp>
          <p:nvGrpSpPr>
            <p:cNvPr id="3" name="Group 2"/>
            <p:cNvGrpSpPr/>
            <p:nvPr/>
          </p:nvGrpSpPr>
          <p:grpSpPr>
            <a:xfrm>
              <a:off x="847429" y="1760932"/>
              <a:ext cx="4867651" cy="4441085"/>
              <a:chOff x="933660" y="1937697"/>
              <a:chExt cx="4867651" cy="4441085"/>
            </a:xfrm>
          </p:grpSpPr>
          <p:sp>
            <p:nvSpPr>
              <p:cNvPr id="10" name="Rectangle 9"/>
              <p:cNvSpPr>
                <a:spLocks noChangeArrowheads="1"/>
              </p:cNvSpPr>
              <p:nvPr/>
            </p:nvSpPr>
            <p:spPr bwMode="auto">
              <a:xfrm>
                <a:off x="1575556" y="1937697"/>
                <a:ext cx="331585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400" b="1" dirty="0" err="1" smtClean="0">
                    <a:solidFill>
                      <a:srgbClr val="0000FF"/>
                    </a:solidFill>
                    <a:latin typeface="#9Slide05 Fourth" panose="00000500000000000000" pitchFamily="2" charset="0"/>
                    <a:ea typeface="Helvetica Neue"/>
                    <a:cs typeface="Helvetica Neue"/>
                  </a:rPr>
                  <a:t>Bài</a:t>
                </a:r>
                <a:r>
                  <a:rPr lang="en-US" altLang="en-US" sz="4400" b="1" dirty="0" smtClean="0">
                    <a:solidFill>
                      <a:srgbClr val="0000FF"/>
                    </a:solidFill>
                    <a:latin typeface="#9Slide05 Fourth" panose="00000500000000000000" pitchFamily="2" charset="0"/>
                    <a:ea typeface="Helvetica Neue"/>
                    <a:cs typeface="Helvetica Neue"/>
                  </a:rPr>
                  <a:t> 2:</a:t>
                </a:r>
                <a:r>
                  <a:rPr lang="en-US" altLang="en-US" sz="4400" b="1" dirty="0" smtClean="0">
                    <a:solidFill>
                      <a:srgbClr val="FF0000"/>
                    </a:solidFill>
                    <a:latin typeface="#9Slide05 Fourth" panose="00000500000000000000" pitchFamily="2" charset="0"/>
                    <a:ea typeface="Helvetica Neue"/>
                    <a:cs typeface="Helvetica Neue"/>
                  </a:rPr>
                  <a:t> </a:t>
                </a:r>
              </a:p>
              <a:p>
                <a:pPr algn="ctr" eaLnBrk="0" fontAlgn="base" hangingPunct="0">
                  <a:spcBef>
                    <a:spcPct val="0"/>
                  </a:spcBef>
                  <a:spcAft>
                    <a:spcPct val="0"/>
                  </a:spcAft>
                </a:pPr>
                <a:r>
                  <a:rPr lang="en-US" altLang="en-US" sz="4400" b="1" dirty="0" smtClean="0">
                    <a:solidFill>
                      <a:srgbClr val="FF0000"/>
                    </a:solidFill>
                    <a:latin typeface="#9Slide05 Fourth" panose="00000500000000000000" pitchFamily="2" charset="0"/>
                    <a:ea typeface="Helvetica Neue"/>
                    <a:cs typeface="Helvetica Neue"/>
                  </a:rPr>
                  <a:t>YÊU THƯƠNG CON NGƯỜI</a:t>
                </a:r>
                <a:endParaRPr lang="en-SG" altLang="en-US" sz="4400" b="1" dirty="0">
                  <a:solidFill>
                    <a:srgbClr val="0000FF"/>
                  </a:solidFill>
                  <a:latin typeface="#9Slide05 Fourth" panose="00000500000000000000" pitchFamily="2" charset="0"/>
                </a:endParaRPr>
              </a:p>
            </p:txBody>
          </p:sp>
          <p:sp>
            <p:nvSpPr>
              <p:cNvPr id="14" name="Rectangle 1"/>
              <p:cNvSpPr>
                <a:spLocks noChangeArrowheads="1"/>
              </p:cNvSpPr>
              <p:nvPr/>
            </p:nvSpPr>
            <p:spPr bwMode="auto">
              <a:xfrm>
                <a:off x="933660" y="5363119"/>
                <a:ext cx="4867651"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3000" b="1" dirty="0" err="1" smtClean="0">
                    <a:solidFill>
                      <a:srgbClr val="FF0000"/>
                    </a:solidFill>
                    <a:latin typeface="SVN-Very Berry" panose="00000500000000000000" pitchFamily="2" charset="0"/>
                    <a:ea typeface="Calibri" pitchFamily="34" charset="0"/>
                    <a:cs typeface="Times New Roman" pitchFamily="18" charset="0"/>
                    <a:sym typeface="Wingdings" pitchFamily="2" charset="2"/>
                  </a:rPr>
                  <a:t>Vũ</a:t>
                </a:r>
                <a:r>
                  <a:rPr lang="en-US" sz="3000" b="1" dirty="0" smtClean="0">
                    <a:solidFill>
                      <a:srgbClr val="FF0000"/>
                    </a:solidFill>
                    <a:latin typeface="SVN-Very Berry" panose="00000500000000000000" pitchFamily="2" charset="0"/>
                    <a:ea typeface="Calibri" pitchFamily="34" charset="0"/>
                    <a:cs typeface="Times New Roman" pitchFamily="18" charset="0"/>
                    <a:sym typeface="Wingdings" pitchFamily="2" charset="2"/>
                  </a:rPr>
                  <a:t> </a:t>
                </a:r>
                <a:r>
                  <a:rPr lang="en-US" sz="3000" b="1" dirty="0" err="1" smtClean="0">
                    <a:solidFill>
                      <a:srgbClr val="FF0000"/>
                    </a:solidFill>
                    <a:latin typeface="SVN-Very Berry" panose="00000500000000000000" pitchFamily="2" charset="0"/>
                    <a:ea typeface="Calibri" pitchFamily="34" charset="0"/>
                    <a:cs typeface="Times New Roman" pitchFamily="18" charset="0"/>
                    <a:sym typeface="Wingdings" pitchFamily="2" charset="2"/>
                  </a:rPr>
                  <a:t>Thị</a:t>
                </a:r>
                <a:r>
                  <a:rPr lang="en-US" sz="3000" b="1" dirty="0" smtClean="0">
                    <a:solidFill>
                      <a:srgbClr val="FF0000"/>
                    </a:solidFill>
                    <a:latin typeface="SVN-Very Berry" panose="00000500000000000000" pitchFamily="2" charset="0"/>
                    <a:ea typeface="Calibri" pitchFamily="34" charset="0"/>
                    <a:cs typeface="Times New Roman" pitchFamily="18" charset="0"/>
                    <a:sym typeface="Wingdings" pitchFamily="2" charset="2"/>
                  </a:rPr>
                  <a:t> </a:t>
                </a:r>
                <a:r>
                  <a:rPr lang="en-US" sz="3000" b="1" dirty="0" err="1" smtClean="0">
                    <a:solidFill>
                      <a:srgbClr val="FF0000"/>
                    </a:solidFill>
                    <a:latin typeface="SVN-Very Berry" panose="00000500000000000000" pitchFamily="2" charset="0"/>
                    <a:ea typeface="Calibri" pitchFamily="34" charset="0"/>
                    <a:cs typeface="Times New Roman" pitchFamily="18" charset="0"/>
                    <a:sym typeface="Wingdings" pitchFamily="2" charset="2"/>
                  </a:rPr>
                  <a:t>Ánh</a:t>
                </a:r>
                <a:r>
                  <a:rPr lang="en-US" sz="3000" b="1" dirty="0" smtClean="0">
                    <a:solidFill>
                      <a:srgbClr val="FF0000"/>
                    </a:solidFill>
                    <a:latin typeface="SVN-Very Berry" panose="00000500000000000000" pitchFamily="2" charset="0"/>
                    <a:ea typeface="Calibri" pitchFamily="34" charset="0"/>
                    <a:cs typeface="Times New Roman" pitchFamily="18" charset="0"/>
                    <a:sym typeface="Wingdings" pitchFamily="2" charset="2"/>
                  </a:rPr>
                  <a:t> </a:t>
                </a:r>
                <a:r>
                  <a:rPr lang="en-US" sz="3000" b="1" dirty="0" err="1" smtClean="0">
                    <a:solidFill>
                      <a:srgbClr val="FF0000"/>
                    </a:solidFill>
                    <a:latin typeface="SVN-Very Berry" panose="00000500000000000000" pitchFamily="2" charset="0"/>
                    <a:ea typeface="Calibri" pitchFamily="34" charset="0"/>
                    <a:cs typeface="Times New Roman" pitchFamily="18" charset="0"/>
                    <a:sym typeface="Wingdings" pitchFamily="2" charset="2"/>
                  </a:rPr>
                  <a:t>Tuyết</a:t>
                </a:r>
                <a:endParaRPr lang="en-US" sz="3000" b="1" dirty="0">
                  <a:solidFill>
                    <a:srgbClr val="FF0000"/>
                  </a:solidFill>
                  <a:latin typeface="SVN-Very Berry" panose="00000500000000000000" pitchFamily="2" charset="0"/>
                  <a:ea typeface="Calibri" pitchFamily="34" charset="0"/>
                  <a:cs typeface="Times New Roman" pitchFamily="18" charset="0"/>
                  <a:sym typeface="Wingdings" pitchFamily="2" charset="2"/>
                </a:endParaRPr>
              </a:p>
              <a:p>
                <a:pPr algn="ctr" eaLnBrk="0" fontAlgn="base" hangingPunct="0">
                  <a:spcBef>
                    <a:spcPct val="0"/>
                  </a:spcBef>
                  <a:spcAft>
                    <a:spcPct val="0"/>
                  </a:spcAft>
                </a:pPr>
                <a:r>
                  <a:rPr lang="en-US" sz="3000" dirty="0" smtClean="0">
                    <a:solidFill>
                      <a:srgbClr val="FF0000"/>
                    </a:solidFill>
                    <a:latin typeface="SVN-Very Berry" panose="00000500000000000000" pitchFamily="2" charset="0"/>
                    <a:ea typeface="Calibri" pitchFamily="34" charset="0"/>
                    <a:cs typeface="Times New Roman" pitchFamily="18" charset="0"/>
                    <a:sym typeface="Wingdings" pitchFamily="2" charset="2"/>
                  </a:rPr>
                  <a:t>THCS </a:t>
                </a:r>
                <a:r>
                  <a:rPr lang="en-US" sz="3000" dirty="0" err="1" smtClean="0">
                    <a:solidFill>
                      <a:srgbClr val="FF0000"/>
                    </a:solidFill>
                    <a:latin typeface="SVN-Very Berry" panose="00000500000000000000" pitchFamily="2" charset="0"/>
                    <a:ea typeface="Calibri" pitchFamily="34" charset="0"/>
                    <a:cs typeface="Times New Roman" pitchFamily="18" charset="0"/>
                    <a:sym typeface="Wingdings" pitchFamily="2" charset="2"/>
                  </a:rPr>
                  <a:t>Tô</a:t>
                </a:r>
                <a:r>
                  <a:rPr lang="en-US" sz="3000" dirty="0" smtClean="0">
                    <a:solidFill>
                      <a:srgbClr val="FF0000"/>
                    </a:solidFill>
                    <a:latin typeface="SVN-Very Berry" panose="00000500000000000000" pitchFamily="2" charset="0"/>
                    <a:ea typeface="Calibri" pitchFamily="34" charset="0"/>
                    <a:cs typeface="Times New Roman" pitchFamily="18" charset="0"/>
                    <a:sym typeface="Wingdings" pitchFamily="2" charset="2"/>
                  </a:rPr>
                  <a:t> </a:t>
                </a:r>
                <a:r>
                  <a:rPr lang="en-US" sz="3000" dirty="0" err="1" smtClean="0">
                    <a:solidFill>
                      <a:srgbClr val="FF0000"/>
                    </a:solidFill>
                    <a:latin typeface="SVN-Very Berry" panose="00000500000000000000" pitchFamily="2" charset="0"/>
                    <a:ea typeface="Calibri" pitchFamily="34" charset="0"/>
                    <a:cs typeface="Times New Roman" pitchFamily="18" charset="0"/>
                    <a:sym typeface="Wingdings" pitchFamily="2" charset="2"/>
                  </a:rPr>
                  <a:t>Hiệu-Lê</a:t>
                </a:r>
                <a:r>
                  <a:rPr lang="en-US" sz="3000" dirty="0" smtClean="0">
                    <a:solidFill>
                      <a:srgbClr val="FF0000"/>
                    </a:solidFill>
                    <a:latin typeface="SVN-Very Berry" panose="00000500000000000000" pitchFamily="2" charset="0"/>
                    <a:ea typeface="Calibri" pitchFamily="34" charset="0"/>
                    <a:cs typeface="Times New Roman" pitchFamily="18" charset="0"/>
                    <a:sym typeface="Wingdings" pitchFamily="2" charset="2"/>
                  </a:rPr>
                  <a:t> </a:t>
                </a:r>
                <a:r>
                  <a:rPr lang="en-US" sz="3000" dirty="0" err="1" smtClean="0">
                    <a:solidFill>
                      <a:srgbClr val="FF0000"/>
                    </a:solidFill>
                    <a:latin typeface="SVN-Very Berry" panose="00000500000000000000" pitchFamily="2" charset="0"/>
                    <a:ea typeface="Calibri" pitchFamily="34" charset="0"/>
                    <a:cs typeface="Times New Roman" pitchFamily="18" charset="0"/>
                    <a:sym typeface="Wingdings" pitchFamily="2" charset="2"/>
                  </a:rPr>
                  <a:t>Chân-Hải</a:t>
                </a:r>
                <a:r>
                  <a:rPr lang="en-US" sz="3000" dirty="0" smtClean="0">
                    <a:solidFill>
                      <a:srgbClr val="FF0000"/>
                    </a:solidFill>
                    <a:latin typeface="SVN-Very Berry" panose="00000500000000000000" pitchFamily="2" charset="0"/>
                    <a:ea typeface="Calibri" pitchFamily="34" charset="0"/>
                    <a:cs typeface="Times New Roman" pitchFamily="18" charset="0"/>
                    <a:sym typeface="Wingdings" pitchFamily="2" charset="2"/>
                  </a:rPr>
                  <a:t> </a:t>
                </a:r>
                <a:r>
                  <a:rPr lang="en-US" sz="3000" dirty="0" err="1" smtClean="0">
                    <a:solidFill>
                      <a:srgbClr val="FF0000"/>
                    </a:solidFill>
                    <a:latin typeface="SVN-Very Berry" panose="00000500000000000000" pitchFamily="2" charset="0"/>
                    <a:ea typeface="Calibri" pitchFamily="34" charset="0"/>
                    <a:cs typeface="Times New Roman" pitchFamily="18" charset="0"/>
                    <a:sym typeface="Wingdings" pitchFamily="2" charset="2"/>
                  </a:rPr>
                  <a:t>Phòng</a:t>
                </a:r>
                <a:endParaRPr lang="en-US" sz="3000" dirty="0" smtClean="0">
                  <a:solidFill>
                    <a:srgbClr val="FF0000"/>
                  </a:solidFill>
                  <a:latin typeface="SVN-Very Berry" panose="00000500000000000000" pitchFamily="2" charset="0"/>
                  <a:ea typeface="Calibri" pitchFamily="34" charset="0"/>
                  <a:cs typeface="Times New Roman" pitchFamily="18" charset="0"/>
                </a:endParaRPr>
              </a:p>
            </p:txBody>
          </p:sp>
        </p:grpSp>
        <p:pic>
          <p:nvPicPr>
            <p:cNvPr id="13" name="Picture 2" descr="F:\360安全浏览器下载\六一\Nipic_2531170_60e991fb751d3f8f\Nipic_2531170_20140501162158900000 [转换].png"/>
            <p:cNvPicPr>
              <a:picLocks noChangeAspect="1" noChangeArrowheads="1"/>
            </p:cNvPicPr>
            <p:nvPr/>
          </p:nvPicPr>
          <p:blipFill>
            <a:blip r:embed="rId7"/>
            <a:srcRect/>
            <a:stretch>
              <a:fillRect/>
            </a:stretch>
          </p:blipFill>
          <p:spPr bwMode="auto">
            <a:xfrm>
              <a:off x="6448507" y="1048385"/>
              <a:ext cx="4854671" cy="5016625"/>
            </a:xfrm>
            <a:prstGeom prst="rect">
              <a:avLst/>
            </a:prstGeom>
            <a:noFill/>
            <a:ln w="9525">
              <a:noFill/>
              <a:miter lim="800000"/>
              <a:headEnd/>
              <a:tailEnd/>
            </a:ln>
          </p:spPr>
        </p:pic>
        <p:sp>
          <p:nvSpPr>
            <p:cNvPr id="16" name="Rectangle 189"/>
            <p:cNvSpPr>
              <a:spLocks noChangeArrowheads="1"/>
            </p:cNvSpPr>
            <p:nvPr/>
          </p:nvSpPr>
          <p:spPr bwMode="auto">
            <a:xfrm>
              <a:off x="7542342" y="2701111"/>
              <a:ext cx="2667000" cy="1077218"/>
            </a:xfrm>
            <a:prstGeom prst="rect">
              <a:avLst/>
            </a:prstGeom>
            <a:noFill/>
            <a:ln>
              <a:noFill/>
            </a:ln>
            <a:effectLst/>
            <a:extLst/>
          </p:spPr>
          <p:txBody>
            <a:bodyPr anchor="ctr">
              <a:spAutoFit/>
            </a:bodyPr>
            <a:lstStyle/>
            <a:p>
              <a:pPr algn="ctr">
                <a:defRPr/>
              </a:pPr>
              <a:r>
                <a:rPr lang="en-US" altLang="zh-CN" sz="3200" b="1" kern="0" dirty="0" smtClean="0">
                  <a:solidFill>
                    <a:srgbClr val="0000FF"/>
                  </a:solidFill>
                  <a:latin typeface="SVN-Vanilla Daisy Pro" panose="00000500000000000000" pitchFamily="2" charset="0"/>
                  <a:ea typeface="微软雅黑" pitchFamily="34" charset="-122"/>
                  <a:cs typeface="Times New Roman" pitchFamily="18" charset="0"/>
                </a:rPr>
                <a:t>I.</a:t>
              </a:r>
            </a:p>
            <a:p>
              <a:pPr algn="ctr">
                <a:defRPr/>
              </a:pPr>
              <a:r>
                <a:rPr lang="en-US" altLang="zh-CN" sz="3200" b="1" kern="0" dirty="0" smtClean="0">
                  <a:solidFill>
                    <a:srgbClr val="0000FF"/>
                  </a:solidFill>
                  <a:latin typeface="SVN-Vanilla Daisy Pro" panose="00000500000000000000" pitchFamily="2" charset="0"/>
                  <a:ea typeface="微软雅黑" pitchFamily="34" charset="-122"/>
                  <a:cs typeface="Times New Roman" pitchFamily="18" charset="0"/>
                </a:rPr>
                <a:t>KHỞI ĐỘNG</a:t>
              </a:r>
              <a:endParaRPr lang="en-US" altLang="zh-CN" sz="3200" b="1" kern="0" dirty="0">
                <a:solidFill>
                  <a:srgbClr val="0000FF"/>
                </a:solidFill>
                <a:latin typeface="SVN-Vanilla Daisy Pro" panose="00000500000000000000" pitchFamily="2" charset="0"/>
                <a:ea typeface="微软雅黑" pitchFamily="34" charset="-122"/>
                <a:cs typeface="Times New Roman" pitchFamily="18" charset="0"/>
              </a:endParaRPr>
            </a:p>
          </p:txBody>
        </p:sp>
      </p:grpSp>
      <p:pic>
        <p:nvPicPr>
          <p:cNvPr id="17" name="Shape 1"/>
          <p:cNvPicPr/>
          <p:nvPr/>
        </p:nvPicPr>
        <p:blipFill>
          <a:blip r:embed="rId8"/>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14386412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xmlns=""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pic>
        <p:nvPicPr>
          <p:cNvPr id="15" name="Picture 14" descr="IMG_1582517675295_1582518075254">
            <a:extLst>
              <a:ext uri="{FF2B5EF4-FFF2-40B4-BE49-F238E27FC236}"/>
            </a:extLst>
          </p:cNvPr>
          <p:cNvPicPr>
            <a:picLocks noGrp="1" noChangeAspect="1"/>
          </p:cNvPicPr>
          <p:nvPr isPhoto="1"/>
        </p:nvPicPr>
        <p:blipFill>
          <a:blip r:embed="rId4" cstate="print">
            <a:lum bright="-6000"/>
            <a:extLst>
              <a:ext uri="{28A0092B-C50C-407E-A947-70E740481C1C}">
                <a14:useLocalDpi xmlns:a14="http://schemas.microsoft.com/office/drawing/2010/main" val="0"/>
              </a:ext>
            </a:extLst>
          </a:blip>
          <a:stretch>
            <a:fillRect/>
          </a:stretch>
        </p:blipFill>
        <p:spPr>
          <a:xfrm>
            <a:off x="178174" y="81467"/>
            <a:ext cx="1660690" cy="151266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grpSp>
        <p:nvGrpSpPr>
          <p:cNvPr id="2" name="Group 1"/>
          <p:cNvGrpSpPr/>
          <p:nvPr/>
        </p:nvGrpSpPr>
        <p:grpSpPr>
          <a:xfrm>
            <a:off x="847429" y="248268"/>
            <a:ext cx="10314832" cy="5953749"/>
            <a:chOff x="847429" y="248268"/>
            <a:chExt cx="10314832" cy="5953749"/>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5">
                <a:alphaModFix/>
              </a:blip>
              <a:srcRect l="16992" t="-937" r="50159" b="17086"/>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6">
                <a:alphaModFix/>
              </a:blip>
              <a:srcRect/>
              <a:stretch/>
            </p:blipFill>
            <p:spPr>
              <a:xfrm>
                <a:off x="90694" y="4626242"/>
                <a:ext cx="1499176" cy="1499176"/>
              </a:xfrm>
              <a:prstGeom prst="rect">
                <a:avLst/>
              </a:prstGeom>
              <a:noFill/>
              <a:ln>
                <a:noFill/>
              </a:ln>
            </p:spPr>
          </p:pic>
        </p:grpSp>
        <p:grpSp>
          <p:nvGrpSpPr>
            <p:cNvPr id="3" name="Group 2"/>
            <p:cNvGrpSpPr/>
            <p:nvPr/>
          </p:nvGrpSpPr>
          <p:grpSpPr>
            <a:xfrm>
              <a:off x="847429" y="1760932"/>
              <a:ext cx="4867651" cy="4441085"/>
              <a:chOff x="933660" y="1937697"/>
              <a:chExt cx="4867651" cy="4441085"/>
            </a:xfrm>
          </p:grpSpPr>
          <p:sp>
            <p:nvSpPr>
              <p:cNvPr id="10" name="Rectangle 9"/>
              <p:cNvSpPr>
                <a:spLocks noChangeArrowheads="1"/>
              </p:cNvSpPr>
              <p:nvPr/>
            </p:nvSpPr>
            <p:spPr bwMode="auto">
              <a:xfrm>
                <a:off x="1575556" y="1937697"/>
                <a:ext cx="331585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400" b="1" dirty="0" err="1" smtClean="0">
                    <a:solidFill>
                      <a:srgbClr val="0000FF"/>
                    </a:solidFill>
                    <a:latin typeface="#9Slide05 Fourth" panose="00000500000000000000" pitchFamily="2" charset="0"/>
                    <a:ea typeface="Helvetica Neue"/>
                    <a:cs typeface="Helvetica Neue"/>
                  </a:rPr>
                  <a:t>Bài</a:t>
                </a:r>
                <a:r>
                  <a:rPr lang="en-US" altLang="en-US" sz="4400" b="1" dirty="0" smtClean="0">
                    <a:solidFill>
                      <a:srgbClr val="0000FF"/>
                    </a:solidFill>
                    <a:latin typeface="#9Slide05 Fourth" panose="00000500000000000000" pitchFamily="2" charset="0"/>
                    <a:ea typeface="Helvetica Neue"/>
                    <a:cs typeface="Helvetica Neue"/>
                  </a:rPr>
                  <a:t> 2:</a:t>
                </a:r>
                <a:r>
                  <a:rPr lang="en-US" altLang="en-US" sz="4400" b="1" dirty="0" smtClean="0">
                    <a:solidFill>
                      <a:srgbClr val="FF0000"/>
                    </a:solidFill>
                    <a:latin typeface="#9Slide05 Fourth" panose="00000500000000000000" pitchFamily="2" charset="0"/>
                    <a:ea typeface="Helvetica Neue"/>
                    <a:cs typeface="Helvetica Neue"/>
                  </a:rPr>
                  <a:t> </a:t>
                </a:r>
              </a:p>
              <a:p>
                <a:pPr algn="ctr" eaLnBrk="0" fontAlgn="base" hangingPunct="0">
                  <a:spcBef>
                    <a:spcPct val="0"/>
                  </a:spcBef>
                  <a:spcAft>
                    <a:spcPct val="0"/>
                  </a:spcAft>
                </a:pPr>
                <a:r>
                  <a:rPr lang="en-US" altLang="en-US" sz="4400" b="1" dirty="0" smtClean="0">
                    <a:solidFill>
                      <a:srgbClr val="FF0000"/>
                    </a:solidFill>
                    <a:latin typeface="#9Slide05 Fourth" panose="00000500000000000000" pitchFamily="2" charset="0"/>
                    <a:ea typeface="Helvetica Neue"/>
                    <a:cs typeface="Helvetica Neue"/>
                  </a:rPr>
                  <a:t>YÊU THƯƠNG CON NGƯỜI</a:t>
                </a:r>
                <a:endParaRPr lang="en-SG" altLang="en-US" sz="4400" b="1" dirty="0">
                  <a:solidFill>
                    <a:srgbClr val="0000FF"/>
                  </a:solidFill>
                  <a:latin typeface="#9Slide05 Fourth" panose="00000500000000000000" pitchFamily="2" charset="0"/>
                </a:endParaRPr>
              </a:p>
            </p:txBody>
          </p:sp>
          <p:sp>
            <p:nvSpPr>
              <p:cNvPr id="14" name="Rectangle 1"/>
              <p:cNvSpPr>
                <a:spLocks noChangeArrowheads="1"/>
              </p:cNvSpPr>
              <p:nvPr/>
            </p:nvSpPr>
            <p:spPr bwMode="auto">
              <a:xfrm>
                <a:off x="933660" y="5363119"/>
                <a:ext cx="4867651"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3000" b="1" dirty="0" err="1" smtClean="0">
                    <a:solidFill>
                      <a:srgbClr val="FF0000"/>
                    </a:solidFill>
                    <a:latin typeface="SVN-Very Berry" panose="00000500000000000000" pitchFamily="2" charset="0"/>
                    <a:ea typeface="Calibri" pitchFamily="34" charset="0"/>
                    <a:cs typeface="Times New Roman" pitchFamily="18" charset="0"/>
                    <a:sym typeface="Wingdings" pitchFamily="2" charset="2"/>
                  </a:rPr>
                  <a:t>Vũ</a:t>
                </a:r>
                <a:r>
                  <a:rPr lang="en-US" sz="3000" b="1" dirty="0" smtClean="0">
                    <a:solidFill>
                      <a:srgbClr val="FF0000"/>
                    </a:solidFill>
                    <a:latin typeface="SVN-Very Berry" panose="00000500000000000000" pitchFamily="2" charset="0"/>
                    <a:ea typeface="Calibri" pitchFamily="34" charset="0"/>
                    <a:cs typeface="Times New Roman" pitchFamily="18" charset="0"/>
                    <a:sym typeface="Wingdings" pitchFamily="2" charset="2"/>
                  </a:rPr>
                  <a:t> </a:t>
                </a:r>
                <a:r>
                  <a:rPr lang="en-US" sz="3000" b="1" dirty="0" err="1" smtClean="0">
                    <a:solidFill>
                      <a:srgbClr val="FF0000"/>
                    </a:solidFill>
                    <a:latin typeface="SVN-Very Berry" panose="00000500000000000000" pitchFamily="2" charset="0"/>
                    <a:ea typeface="Calibri" pitchFamily="34" charset="0"/>
                    <a:cs typeface="Times New Roman" pitchFamily="18" charset="0"/>
                    <a:sym typeface="Wingdings" pitchFamily="2" charset="2"/>
                  </a:rPr>
                  <a:t>Thị</a:t>
                </a:r>
                <a:r>
                  <a:rPr lang="en-US" sz="3000" b="1" dirty="0" smtClean="0">
                    <a:solidFill>
                      <a:srgbClr val="FF0000"/>
                    </a:solidFill>
                    <a:latin typeface="SVN-Very Berry" panose="00000500000000000000" pitchFamily="2" charset="0"/>
                    <a:ea typeface="Calibri" pitchFamily="34" charset="0"/>
                    <a:cs typeface="Times New Roman" pitchFamily="18" charset="0"/>
                    <a:sym typeface="Wingdings" pitchFamily="2" charset="2"/>
                  </a:rPr>
                  <a:t> </a:t>
                </a:r>
                <a:r>
                  <a:rPr lang="en-US" sz="3000" b="1" dirty="0" err="1" smtClean="0">
                    <a:solidFill>
                      <a:srgbClr val="FF0000"/>
                    </a:solidFill>
                    <a:latin typeface="SVN-Very Berry" panose="00000500000000000000" pitchFamily="2" charset="0"/>
                    <a:ea typeface="Calibri" pitchFamily="34" charset="0"/>
                    <a:cs typeface="Times New Roman" pitchFamily="18" charset="0"/>
                    <a:sym typeface="Wingdings" pitchFamily="2" charset="2"/>
                  </a:rPr>
                  <a:t>Ánh</a:t>
                </a:r>
                <a:r>
                  <a:rPr lang="en-US" sz="3000" b="1" dirty="0" smtClean="0">
                    <a:solidFill>
                      <a:srgbClr val="FF0000"/>
                    </a:solidFill>
                    <a:latin typeface="SVN-Very Berry" panose="00000500000000000000" pitchFamily="2" charset="0"/>
                    <a:ea typeface="Calibri" pitchFamily="34" charset="0"/>
                    <a:cs typeface="Times New Roman" pitchFamily="18" charset="0"/>
                    <a:sym typeface="Wingdings" pitchFamily="2" charset="2"/>
                  </a:rPr>
                  <a:t> </a:t>
                </a:r>
                <a:r>
                  <a:rPr lang="en-US" sz="3000" b="1" dirty="0" err="1" smtClean="0">
                    <a:solidFill>
                      <a:srgbClr val="FF0000"/>
                    </a:solidFill>
                    <a:latin typeface="SVN-Very Berry" panose="00000500000000000000" pitchFamily="2" charset="0"/>
                    <a:ea typeface="Calibri" pitchFamily="34" charset="0"/>
                    <a:cs typeface="Times New Roman" pitchFamily="18" charset="0"/>
                    <a:sym typeface="Wingdings" pitchFamily="2" charset="2"/>
                  </a:rPr>
                  <a:t>Tuyết</a:t>
                </a:r>
                <a:endParaRPr lang="en-US" sz="3000" b="1" dirty="0">
                  <a:solidFill>
                    <a:srgbClr val="FF0000"/>
                  </a:solidFill>
                  <a:latin typeface="SVN-Very Berry" panose="00000500000000000000" pitchFamily="2" charset="0"/>
                  <a:ea typeface="Calibri" pitchFamily="34" charset="0"/>
                  <a:cs typeface="Times New Roman" pitchFamily="18" charset="0"/>
                  <a:sym typeface="Wingdings" pitchFamily="2" charset="2"/>
                </a:endParaRPr>
              </a:p>
              <a:p>
                <a:pPr algn="ctr" eaLnBrk="0" fontAlgn="base" hangingPunct="0">
                  <a:spcBef>
                    <a:spcPct val="0"/>
                  </a:spcBef>
                  <a:spcAft>
                    <a:spcPct val="0"/>
                  </a:spcAft>
                </a:pPr>
                <a:r>
                  <a:rPr lang="en-US" sz="3000" dirty="0" smtClean="0">
                    <a:solidFill>
                      <a:srgbClr val="FF0000"/>
                    </a:solidFill>
                    <a:latin typeface="SVN-Very Berry" panose="00000500000000000000" pitchFamily="2" charset="0"/>
                    <a:ea typeface="Calibri" pitchFamily="34" charset="0"/>
                    <a:cs typeface="Times New Roman" pitchFamily="18" charset="0"/>
                    <a:sym typeface="Wingdings" pitchFamily="2" charset="2"/>
                  </a:rPr>
                  <a:t>THCS </a:t>
                </a:r>
                <a:r>
                  <a:rPr lang="en-US" sz="3000" dirty="0" err="1" smtClean="0">
                    <a:solidFill>
                      <a:srgbClr val="FF0000"/>
                    </a:solidFill>
                    <a:latin typeface="SVN-Very Berry" panose="00000500000000000000" pitchFamily="2" charset="0"/>
                    <a:ea typeface="Calibri" pitchFamily="34" charset="0"/>
                    <a:cs typeface="Times New Roman" pitchFamily="18" charset="0"/>
                    <a:sym typeface="Wingdings" pitchFamily="2" charset="2"/>
                  </a:rPr>
                  <a:t>Tô</a:t>
                </a:r>
                <a:r>
                  <a:rPr lang="en-US" sz="3000" dirty="0" smtClean="0">
                    <a:solidFill>
                      <a:srgbClr val="FF0000"/>
                    </a:solidFill>
                    <a:latin typeface="SVN-Very Berry" panose="00000500000000000000" pitchFamily="2" charset="0"/>
                    <a:ea typeface="Calibri" pitchFamily="34" charset="0"/>
                    <a:cs typeface="Times New Roman" pitchFamily="18" charset="0"/>
                    <a:sym typeface="Wingdings" pitchFamily="2" charset="2"/>
                  </a:rPr>
                  <a:t> </a:t>
                </a:r>
                <a:r>
                  <a:rPr lang="en-US" sz="3000" dirty="0" err="1" smtClean="0">
                    <a:solidFill>
                      <a:srgbClr val="FF0000"/>
                    </a:solidFill>
                    <a:latin typeface="SVN-Very Berry" panose="00000500000000000000" pitchFamily="2" charset="0"/>
                    <a:ea typeface="Calibri" pitchFamily="34" charset="0"/>
                    <a:cs typeface="Times New Roman" pitchFamily="18" charset="0"/>
                    <a:sym typeface="Wingdings" pitchFamily="2" charset="2"/>
                  </a:rPr>
                  <a:t>Hiệu-Lê</a:t>
                </a:r>
                <a:r>
                  <a:rPr lang="en-US" sz="3000" dirty="0" smtClean="0">
                    <a:solidFill>
                      <a:srgbClr val="FF0000"/>
                    </a:solidFill>
                    <a:latin typeface="SVN-Very Berry" panose="00000500000000000000" pitchFamily="2" charset="0"/>
                    <a:ea typeface="Calibri" pitchFamily="34" charset="0"/>
                    <a:cs typeface="Times New Roman" pitchFamily="18" charset="0"/>
                    <a:sym typeface="Wingdings" pitchFamily="2" charset="2"/>
                  </a:rPr>
                  <a:t> </a:t>
                </a:r>
                <a:r>
                  <a:rPr lang="en-US" sz="3000" dirty="0" err="1" smtClean="0">
                    <a:solidFill>
                      <a:srgbClr val="FF0000"/>
                    </a:solidFill>
                    <a:latin typeface="SVN-Very Berry" panose="00000500000000000000" pitchFamily="2" charset="0"/>
                    <a:ea typeface="Calibri" pitchFamily="34" charset="0"/>
                    <a:cs typeface="Times New Roman" pitchFamily="18" charset="0"/>
                    <a:sym typeface="Wingdings" pitchFamily="2" charset="2"/>
                  </a:rPr>
                  <a:t>Chân-Hải</a:t>
                </a:r>
                <a:r>
                  <a:rPr lang="en-US" sz="3000" dirty="0" smtClean="0">
                    <a:solidFill>
                      <a:srgbClr val="FF0000"/>
                    </a:solidFill>
                    <a:latin typeface="SVN-Very Berry" panose="00000500000000000000" pitchFamily="2" charset="0"/>
                    <a:ea typeface="Calibri" pitchFamily="34" charset="0"/>
                    <a:cs typeface="Times New Roman" pitchFamily="18" charset="0"/>
                    <a:sym typeface="Wingdings" pitchFamily="2" charset="2"/>
                  </a:rPr>
                  <a:t> </a:t>
                </a:r>
                <a:r>
                  <a:rPr lang="en-US" sz="3000" dirty="0" err="1" smtClean="0">
                    <a:solidFill>
                      <a:srgbClr val="FF0000"/>
                    </a:solidFill>
                    <a:latin typeface="SVN-Very Berry" panose="00000500000000000000" pitchFamily="2" charset="0"/>
                    <a:ea typeface="Calibri" pitchFamily="34" charset="0"/>
                    <a:cs typeface="Times New Roman" pitchFamily="18" charset="0"/>
                    <a:sym typeface="Wingdings" pitchFamily="2" charset="2"/>
                  </a:rPr>
                  <a:t>Phòng</a:t>
                </a:r>
                <a:endParaRPr lang="en-US" sz="3000" dirty="0" smtClean="0">
                  <a:solidFill>
                    <a:srgbClr val="FF0000"/>
                  </a:solidFill>
                  <a:latin typeface="SVN-Very Berry" panose="00000500000000000000" pitchFamily="2" charset="0"/>
                  <a:ea typeface="Calibri" pitchFamily="34" charset="0"/>
                  <a:cs typeface="Times New Roman" pitchFamily="18" charset="0"/>
                </a:endParaRPr>
              </a:p>
            </p:txBody>
          </p:sp>
        </p:grpSp>
        <p:pic>
          <p:nvPicPr>
            <p:cNvPr id="13" name="Picture 2" descr="F:\360安全浏览器下载\六一\Nipic_2531170_60e991fb751d3f8f\Nipic_2531170_20140501162158900000 [转换].png"/>
            <p:cNvPicPr>
              <a:picLocks noChangeAspect="1" noChangeArrowheads="1"/>
            </p:cNvPicPr>
            <p:nvPr/>
          </p:nvPicPr>
          <p:blipFill>
            <a:blip r:embed="rId7"/>
            <a:srcRect/>
            <a:stretch>
              <a:fillRect/>
            </a:stretch>
          </p:blipFill>
          <p:spPr bwMode="auto">
            <a:xfrm>
              <a:off x="6307590" y="977388"/>
              <a:ext cx="4854671" cy="5016625"/>
            </a:xfrm>
            <a:prstGeom prst="rect">
              <a:avLst/>
            </a:prstGeom>
            <a:noFill/>
            <a:ln w="9525">
              <a:noFill/>
              <a:miter lim="800000"/>
              <a:headEnd/>
              <a:tailEnd/>
            </a:ln>
          </p:spPr>
        </p:pic>
        <p:sp>
          <p:nvSpPr>
            <p:cNvPr id="16" name="Rectangle 189"/>
            <p:cNvSpPr>
              <a:spLocks noChangeArrowheads="1"/>
            </p:cNvSpPr>
            <p:nvPr/>
          </p:nvSpPr>
          <p:spPr bwMode="auto">
            <a:xfrm>
              <a:off x="7238652" y="2622089"/>
              <a:ext cx="2667000" cy="1077218"/>
            </a:xfrm>
            <a:prstGeom prst="rect">
              <a:avLst/>
            </a:prstGeom>
            <a:noFill/>
            <a:ln>
              <a:noFill/>
            </a:ln>
            <a:effectLst/>
            <a:extLst/>
          </p:spPr>
          <p:txBody>
            <a:bodyPr anchor="ctr">
              <a:spAutoFit/>
            </a:bodyPr>
            <a:lstStyle/>
            <a:p>
              <a:pPr algn="ctr">
                <a:defRPr/>
              </a:pPr>
              <a:r>
                <a:rPr lang="en-US" altLang="zh-CN" sz="3200" b="1" kern="0" dirty="0" smtClean="0">
                  <a:solidFill>
                    <a:srgbClr val="0000FF"/>
                  </a:solidFill>
                  <a:latin typeface="SVN-Vanilla Daisy Pro" panose="00000500000000000000" pitchFamily="2" charset="0"/>
                  <a:ea typeface="微软雅黑" pitchFamily="34" charset="-122"/>
                  <a:cs typeface="Times New Roman" pitchFamily="18" charset="0"/>
                </a:rPr>
                <a:t>IV.</a:t>
              </a:r>
            </a:p>
            <a:p>
              <a:pPr algn="ctr">
                <a:defRPr/>
              </a:pPr>
              <a:r>
                <a:rPr lang="en-US" altLang="zh-CN" sz="3200" b="1" kern="0" dirty="0" smtClean="0">
                  <a:solidFill>
                    <a:srgbClr val="0000FF"/>
                  </a:solidFill>
                  <a:latin typeface="SVN-Vanilla Daisy Pro" panose="00000500000000000000" pitchFamily="2" charset="0"/>
                  <a:ea typeface="微软雅黑" pitchFamily="34" charset="-122"/>
                  <a:cs typeface="Times New Roman" pitchFamily="18" charset="0"/>
                </a:rPr>
                <a:t>VẬN DỤNG</a:t>
              </a:r>
              <a:endParaRPr lang="en-US" altLang="zh-CN" sz="3200" b="1" kern="0" dirty="0">
                <a:solidFill>
                  <a:srgbClr val="0000FF"/>
                </a:solidFill>
                <a:latin typeface="SVN-Vanilla Daisy Pro" panose="00000500000000000000" pitchFamily="2" charset="0"/>
                <a:ea typeface="微软雅黑" pitchFamily="34" charset="-122"/>
                <a:cs typeface="Times New Roman" pitchFamily="18" charset="0"/>
              </a:endParaRPr>
            </a:p>
          </p:txBody>
        </p:sp>
      </p:grpSp>
      <p:pic>
        <p:nvPicPr>
          <p:cNvPr id="17" name="Shape 1"/>
          <p:cNvPicPr/>
          <p:nvPr/>
        </p:nvPicPr>
        <p:blipFill>
          <a:blip r:embed="rId8"/>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7696011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858PICdbgea5Gz679dY_PIC2018.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83481" y="2730137"/>
            <a:ext cx="2506824" cy="4087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
          <p:cNvPicPr>
            <a:picLocks noChangeAspect="1"/>
          </p:cNvPicPr>
          <p:nvPr/>
        </p:nvPicPr>
        <p:blipFill rotWithShape="1">
          <a:blip r:embed="rId3" cstate="print">
            <a:extLst>
              <a:ext uri="{28A0092B-C50C-407E-A947-70E740481C1C}">
                <a14:useLocalDpi xmlns:a14="http://schemas.microsoft.com/office/drawing/2010/main" val="0"/>
              </a:ext>
            </a:extLst>
          </a:blip>
          <a:srcRect l="32760" r="8347"/>
          <a:stretch>
            <a:fillRect/>
          </a:stretch>
        </p:blipFill>
        <p:spPr>
          <a:xfrm flipH="1">
            <a:off x="222069" y="209006"/>
            <a:ext cx="2141308" cy="2032264"/>
          </a:xfrm>
          <a:prstGeom prst="rect">
            <a:avLst/>
          </a:prstGeom>
        </p:spPr>
      </p:pic>
      <p:sp>
        <p:nvSpPr>
          <p:cNvPr id="4" name="AutoShape 3"/>
          <p:cNvSpPr>
            <a:spLocks noChangeArrowheads="1"/>
          </p:cNvSpPr>
          <p:nvPr/>
        </p:nvSpPr>
        <p:spPr bwMode="gray">
          <a:xfrm>
            <a:off x="3900210" y="328545"/>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fontAlgn="base">
              <a:spcBef>
                <a:spcPct val="20000"/>
              </a:spcBef>
              <a:spcAft>
                <a:spcPct val="20000"/>
              </a:spcAft>
            </a:pPr>
            <a:r>
              <a:rPr lang="en-US" altLang="en-US" b="1" dirty="0" smtClean="0">
                <a:solidFill>
                  <a:srgbClr val="FFFF00"/>
                </a:solidFill>
                <a:latin typeface="Times New Roman" panose="02020603050405020304" pitchFamily="18" charset="0"/>
                <a:cs typeface="Times New Roman" panose="02020603050405020304" pitchFamily="18" charset="0"/>
              </a:rPr>
              <a:t>HOẠT ĐỘNG DỰ ÁN</a:t>
            </a:r>
          </a:p>
        </p:txBody>
      </p:sp>
      <p:pic>
        <p:nvPicPr>
          <p:cNvPr id="5" name="Google Shape;164;p9"/>
          <p:cNvPicPr preferRelativeResize="0"/>
          <p:nvPr/>
        </p:nvPicPr>
        <p:blipFill rotWithShape="1">
          <a:blip r:embed="rId4">
            <a:alphaModFix/>
          </a:blip>
          <a:srcRect l="15285" t="10430" r="46645" b="11190"/>
          <a:stretch/>
        </p:blipFill>
        <p:spPr>
          <a:xfrm>
            <a:off x="-551747" y="1987550"/>
            <a:ext cx="6663096" cy="5254815"/>
          </a:xfrm>
          <a:prstGeom prst="rect">
            <a:avLst/>
          </a:prstGeom>
          <a:noFill/>
          <a:ln>
            <a:noFill/>
          </a:ln>
        </p:spPr>
      </p:pic>
      <p:pic>
        <p:nvPicPr>
          <p:cNvPr id="6" name="Picture 5"/>
          <p:cNvPicPr>
            <a:picLocks noChangeAspect="1"/>
          </p:cNvPicPr>
          <p:nvPr/>
        </p:nvPicPr>
        <p:blipFill>
          <a:blip r:embed="rId5"/>
          <a:stretch>
            <a:fillRect/>
          </a:stretch>
        </p:blipFill>
        <p:spPr>
          <a:xfrm>
            <a:off x="4705617" y="209006"/>
            <a:ext cx="6353926" cy="5865304"/>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1161808103"/>
              </p:ext>
            </p:extLst>
          </p:nvPr>
        </p:nvGraphicFramePr>
        <p:xfrm>
          <a:off x="590550" y="2730137"/>
          <a:ext cx="4115067" cy="3901440"/>
        </p:xfrm>
        <a:graphic>
          <a:graphicData uri="http://schemas.openxmlformats.org/drawingml/2006/table">
            <a:tbl>
              <a:tblPr/>
              <a:tblGrid>
                <a:gridCol w="4115067"/>
              </a:tblGrid>
              <a:tr h="1214845">
                <a:tc>
                  <a:txBody>
                    <a:bodyPr/>
                    <a:lstStyle/>
                    <a:p>
                      <a:pPr algn="just"/>
                      <a:r>
                        <a:rPr lang="en-US" sz="3200" kern="1200" dirty="0" err="1" smtClean="0">
                          <a:solidFill>
                            <a:srgbClr val="0000FF"/>
                          </a:solidFill>
                          <a:effectLst/>
                          <a:latin typeface="SVN-Vanilla Daisy Pro" panose="00000500000000000000" pitchFamily="2" charset="0"/>
                          <a:ea typeface="+mn-ea"/>
                          <a:cs typeface="+mn-cs"/>
                        </a:rPr>
                        <a:t>Câu</a:t>
                      </a:r>
                      <a:r>
                        <a:rPr lang="en-US" sz="3200" kern="1200" dirty="0" smtClean="0">
                          <a:solidFill>
                            <a:srgbClr val="0000FF"/>
                          </a:solidFill>
                          <a:effectLst/>
                          <a:latin typeface="SVN-Vanilla Daisy Pro" panose="00000500000000000000" pitchFamily="2" charset="0"/>
                          <a:ea typeface="+mn-ea"/>
                          <a:cs typeface="+mn-cs"/>
                        </a:rPr>
                        <a:t> 1: </a:t>
                      </a:r>
                      <a:r>
                        <a:rPr lang="en-US" sz="3200" kern="1200" dirty="0" err="1" smtClean="0">
                          <a:solidFill>
                            <a:srgbClr val="0000FF"/>
                          </a:solidFill>
                          <a:effectLst/>
                          <a:latin typeface="SVN-Vanilla Daisy Pro" panose="00000500000000000000" pitchFamily="2" charset="0"/>
                          <a:ea typeface="+mn-ea"/>
                          <a:cs typeface="+mn-cs"/>
                        </a:rPr>
                        <a:t>Sưu</a:t>
                      </a:r>
                      <a:r>
                        <a:rPr lang="en-US" sz="3200" kern="1200" dirty="0" smtClean="0">
                          <a:solidFill>
                            <a:srgbClr val="0000FF"/>
                          </a:solidFill>
                          <a:effectLst/>
                          <a:latin typeface="SVN-Vanilla Daisy Pro" panose="00000500000000000000" pitchFamily="2" charset="0"/>
                          <a:ea typeface="+mn-ea"/>
                          <a:cs typeface="+mn-cs"/>
                        </a:rPr>
                        <a:t> </a:t>
                      </a:r>
                      <a:r>
                        <a:rPr lang="en-US" sz="3200" kern="1200" dirty="0" err="1" smtClean="0">
                          <a:solidFill>
                            <a:srgbClr val="0000FF"/>
                          </a:solidFill>
                          <a:effectLst/>
                          <a:latin typeface="SVN-Vanilla Daisy Pro" panose="00000500000000000000" pitchFamily="2" charset="0"/>
                          <a:ea typeface="+mn-ea"/>
                          <a:cs typeface="+mn-cs"/>
                        </a:rPr>
                        <a:t>tầm</a:t>
                      </a:r>
                      <a:r>
                        <a:rPr lang="en-US" sz="3200" kern="1200" dirty="0" smtClean="0">
                          <a:solidFill>
                            <a:srgbClr val="0000FF"/>
                          </a:solidFill>
                          <a:effectLst/>
                          <a:latin typeface="SVN-Vanilla Daisy Pro" panose="00000500000000000000" pitchFamily="2" charset="0"/>
                          <a:ea typeface="+mn-ea"/>
                          <a:cs typeface="+mn-cs"/>
                        </a:rPr>
                        <a:t> </a:t>
                      </a:r>
                      <a:r>
                        <a:rPr lang="en-US" sz="3200" kern="1200" dirty="0" err="1" smtClean="0">
                          <a:solidFill>
                            <a:srgbClr val="0000FF"/>
                          </a:solidFill>
                          <a:effectLst/>
                          <a:latin typeface="SVN-Vanilla Daisy Pro" panose="00000500000000000000" pitchFamily="2" charset="0"/>
                          <a:ea typeface="+mn-ea"/>
                          <a:cs typeface="+mn-cs"/>
                        </a:rPr>
                        <a:t>những</a:t>
                      </a:r>
                      <a:r>
                        <a:rPr lang="en-US" sz="3200" kern="1200" dirty="0" smtClean="0">
                          <a:solidFill>
                            <a:srgbClr val="0000FF"/>
                          </a:solidFill>
                          <a:effectLst/>
                          <a:latin typeface="SVN-Vanilla Daisy Pro" panose="00000500000000000000" pitchFamily="2" charset="0"/>
                          <a:ea typeface="+mn-ea"/>
                          <a:cs typeface="+mn-cs"/>
                        </a:rPr>
                        <a:t> </a:t>
                      </a:r>
                      <a:r>
                        <a:rPr lang="en-US" sz="3200" kern="1200" dirty="0" err="1" smtClean="0">
                          <a:solidFill>
                            <a:srgbClr val="0000FF"/>
                          </a:solidFill>
                          <a:effectLst/>
                          <a:latin typeface="SVN-Vanilla Daisy Pro" panose="00000500000000000000" pitchFamily="2" charset="0"/>
                          <a:ea typeface="+mn-ea"/>
                          <a:cs typeface="+mn-cs"/>
                        </a:rPr>
                        <a:t>bức</a:t>
                      </a:r>
                      <a:r>
                        <a:rPr lang="en-US" sz="3200" kern="1200" dirty="0" smtClean="0">
                          <a:solidFill>
                            <a:srgbClr val="0000FF"/>
                          </a:solidFill>
                          <a:effectLst/>
                          <a:latin typeface="SVN-Vanilla Daisy Pro" panose="00000500000000000000" pitchFamily="2" charset="0"/>
                          <a:ea typeface="+mn-ea"/>
                          <a:cs typeface="+mn-cs"/>
                        </a:rPr>
                        <a:t> </a:t>
                      </a:r>
                      <a:r>
                        <a:rPr lang="en-US" sz="3200" kern="1200" dirty="0" err="1" smtClean="0">
                          <a:solidFill>
                            <a:srgbClr val="0000FF"/>
                          </a:solidFill>
                          <a:effectLst/>
                          <a:latin typeface="SVN-Vanilla Daisy Pro" panose="00000500000000000000" pitchFamily="2" charset="0"/>
                          <a:ea typeface="+mn-ea"/>
                          <a:cs typeface="+mn-cs"/>
                        </a:rPr>
                        <a:t>tranh</a:t>
                      </a:r>
                      <a:r>
                        <a:rPr lang="en-US" sz="3200" kern="1200" dirty="0" smtClean="0">
                          <a:solidFill>
                            <a:srgbClr val="0000FF"/>
                          </a:solidFill>
                          <a:effectLst/>
                          <a:latin typeface="SVN-Vanilla Daisy Pro" panose="00000500000000000000" pitchFamily="2" charset="0"/>
                          <a:ea typeface="+mn-ea"/>
                          <a:cs typeface="+mn-cs"/>
                        </a:rPr>
                        <a:t>, </a:t>
                      </a:r>
                      <a:r>
                        <a:rPr lang="en-US" sz="3200" kern="1200" dirty="0" err="1" smtClean="0">
                          <a:solidFill>
                            <a:srgbClr val="0000FF"/>
                          </a:solidFill>
                          <a:effectLst/>
                          <a:latin typeface="SVN-Vanilla Daisy Pro" panose="00000500000000000000" pitchFamily="2" charset="0"/>
                          <a:ea typeface="+mn-ea"/>
                          <a:cs typeface="+mn-cs"/>
                        </a:rPr>
                        <a:t>bài</a:t>
                      </a:r>
                      <a:r>
                        <a:rPr lang="en-US" sz="3200" kern="1200" dirty="0" smtClean="0">
                          <a:solidFill>
                            <a:srgbClr val="0000FF"/>
                          </a:solidFill>
                          <a:effectLst/>
                          <a:latin typeface="SVN-Vanilla Daisy Pro" panose="00000500000000000000" pitchFamily="2" charset="0"/>
                          <a:ea typeface="+mn-ea"/>
                          <a:cs typeface="+mn-cs"/>
                        </a:rPr>
                        <a:t> </a:t>
                      </a:r>
                      <a:r>
                        <a:rPr lang="en-US" sz="3200" kern="1200" dirty="0" err="1" smtClean="0">
                          <a:solidFill>
                            <a:srgbClr val="0000FF"/>
                          </a:solidFill>
                          <a:effectLst/>
                          <a:latin typeface="SVN-Vanilla Daisy Pro" panose="00000500000000000000" pitchFamily="2" charset="0"/>
                          <a:ea typeface="+mn-ea"/>
                          <a:cs typeface="+mn-cs"/>
                        </a:rPr>
                        <a:t>hát</a:t>
                      </a:r>
                      <a:r>
                        <a:rPr lang="en-US" sz="3200" kern="1200" dirty="0" smtClean="0">
                          <a:solidFill>
                            <a:srgbClr val="0000FF"/>
                          </a:solidFill>
                          <a:effectLst/>
                          <a:latin typeface="SVN-Vanilla Daisy Pro" panose="00000500000000000000" pitchFamily="2" charset="0"/>
                          <a:ea typeface="+mn-ea"/>
                          <a:cs typeface="+mn-cs"/>
                        </a:rPr>
                        <a:t>, </a:t>
                      </a:r>
                      <a:r>
                        <a:rPr lang="en-US" sz="3200" kern="1200" dirty="0" err="1" smtClean="0">
                          <a:solidFill>
                            <a:srgbClr val="0000FF"/>
                          </a:solidFill>
                          <a:effectLst/>
                          <a:latin typeface="SVN-Vanilla Daisy Pro" panose="00000500000000000000" pitchFamily="2" charset="0"/>
                          <a:ea typeface="+mn-ea"/>
                          <a:cs typeface="+mn-cs"/>
                        </a:rPr>
                        <a:t>câu</a:t>
                      </a:r>
                      <a:r>
                        <a:rPr lang="en-US" sz="3200" kern="1200" dirty="0" smtClean="0">
                          <a:solidFill>
                            <a:srgbClr val="0000FF"/>
                          </a:solidFill>
                          <a:effectLst/>
                          <a:latin typeface="SVN-Vanilla Daisy Pro" panose="00000500000000000000" pitchFamily="2" charset="0"/>
                          <a:ea typeface="+mn-ea"/>
                          <a:cs typeface="+mn-cs"/>
                        </a:rPr>
                        <a:t> </a:t>
                      </a:r>
                      <a:r>
                        <a:rPr lang="en-US" sz="3200" kern="1200" dirty="0" err="1" smtClean="0">
                          <a:solidFill>
                            <a:srgbClr val="0000FF"/>
                          </a:solidFill>
                          <a:effectLst/>
                          <a:latin typeface="SVN-Vanilla Daisy Pro" panose="00000500000000000000" pitchFamily="2" charset="0"/>
                          <a:ea typeface="+mn-ea"/>
                          <a:cs typeface="+mn-cs"/>
                        </a:rPr>
                        <a:t>thơ</a:t>
                      </a:r>
                      <a:r>
                        <a:rPr lang="en-US" sz="3200" kern="1200" dirty="0" smtClean="0">
                          <a:solidFill>
                            <a:srgbClr val="0000FF"/>
                          </a:solidFill>
                          <a:effectLst/>
                          <a:latin typeface="SVN-Vanilla Daisy Pro" panose="00000500000000000000" pitchFamily="2" charset="0"/>
                          <a:ea typeface="+mn-ea"/>
                          <a:cs typeface="+mn-cs"/>
                        </a:rPr>
                        <a:t>, </a:t>
                      </a:r>
                      <a:r>
                        <a:rPr lang="en-US" sz="3200" kern="1200" dirty="0" err="1" smtClean="0">
                          <a:solidFill>
                            <a:srgbClr val="0000FF"/>
                          </a:solidFill>
                          <a:effectLst/>
                          <a:latin typeface="SVN-Vanilla Daisy Pro" panose="00000500000000000000" pitchFamily="2" charset="0"/>
                          <a:ea typeface="+mn-ea"/>
                          <a:cs typeface="+mn-cs"/>
                        </a:rPr>
                        <a:t>câu</a:t>
                      </a:r>
                      <a:r>
                        <a:rPr lang="en-US" sz="3200" kern="1200" dirty="0" smtClean="0">
                          <a:solidFill>
                            <a:srgbClr val="0000FF"/>
                          </a:solidFill>
                          <a:effectLst/>
                          <a:latin typeface="SVN-Vanilla Daisy Pro" panose="00000500000000000000" pitchFamily="2" charset="0"/>
                          <a:ea typeface="+mn-ea"/>
                          <a:cs typeface="+mn-cs"/>
                        </a:rPr>
                        <a:t> </a:t>
                      </a:r>
                      <a:r>
                        <a:rPr lang="en-US" sz="3200" kern="1200" dirty="0" err="1" smtClean="0">
                          <a:solidFill>
                            <a:srgbClr val="0000FF"/>
                          </a:solidFill>
                          <a:effectLst/>
                          <a:latin typeface="SVN-Vanilla Daisy Pro" panose="00000500000000000000" pitchFamily="2" charset="0"/>
                          <a:ea typeface="+mn-ea"/>
                          <a:cs typeface="+mn-cs"/>
                        </a:rPr>
                        <a:t>chuyện</a:t>
                      </a:r>
                      <a:r>
                        <a:rPr lang="en-US" sz="3200" kern="1200" dirty="0" smtClean="0">
                          <a:solidFill>
                            <a:srgbClr val="0000FF"/>
                          </a:solidFill>
                          <a:effectLst/>
                          <a:latin typeface="SVN-Vanilla Daisy Pro" panose="00000500000000000000" pitchFamily="2" charset="0"/>
                          <a:ea typeface="+mn-ea"/>
                          <a:cs typeface="+mn-cs"/>
                        </a:rPr>
                        <a:t> </a:t>
                      </a:r>
                      <a:r>
                        <a:rPr lang="en-US" sz="3200" kern="1200" dirty="0" err="1" smtClean="0">
                          <a:solidFill>
                            <a:srgbClr val="0000FF"/>
                          </a:solidFill>
                          <a:effectLst/>
                          <a:latin typeface="SVN-Vanilla Daisy Pro" panose="00000500000000000000" pitchFamily="2" charset="0"/>
                          <a:ea typeface="+mn-ea"/>
                          <a:cs typeface="+mn-cs"/>
                        </a:rPr>
                        <a:t>thể</a:t>
                      </a:r>
                      <a:r>
                        <a:rPr lang="en-US" sz="3200" kern="1200" dirty="0" smtClean="0">
                          <a:solidFill>
                            <a:srgbClr val="0000FF"/>
                          </a:solidFill>
                          <a:effectLst/>
                          <a:latin typeface="SVN-Vanilla Daisy Pro" panose="00000500000000000000" pitchFamily="2" charset="0"/>
                          <a:ea typeface="+mn-ea"/>
                          <a:cs typeface="+mn-cs"/>
                        </a:rPr>
                        <a:t> </a:t>
                      </a:r>
                      <a:r>
                        <a:rPr lang="en-US" sz="3200" kern="1200" dirty="0" err="1" smtClean="0">
                          <a:solidFill>
                            <a:srgbClr val="0000FF"/>
                          </a:solidFill>
                          <a:effectLst/>
                          <a:latin typeface="SVN-Vanilla Daisy Pro" panose="00000500000000000000" pitchFamily="2" charset="0"/>
                          <a:ea typeface="+mn-ea"/>
                          <a:cs typeface="+mn-cs"/>
                        </a:rPr>
                        <a:t>hiện</a:t>
                      </a:r>
                      <a:r>
                        <a:rPr lang="en-US" sz="3200" kern="1200" dirty="0" smtClean="0">
                          <a:solidFill>
                            <a:srgbClr val="0000FF"/>
                          </a:solidFill>
                          <a:effectLst/>
                          <a:latin typeface="SVN-Vanilla Daisy Pro" panose="00000500000000000000" pitchFamily="2" charset="0"/>
                          <a:ea typeface="+mn-ea"/>
                          <a:cs typeface="+mn-cs"/>
                        </a:rPr>
                        <a:t> </a:t>
                      </a:r>
                      <a:r>
                        <a:rPr lang="en-US" sz="3200" kern="1200" dirty="0" err="1" smtClean="0">
                          <a:solidFill>
                            <a:srgbClr val="0000FF"/>
                          </a:solidFill>
                          <a:effectLst/>
                          <a:latin typeface="SVN-Vanilla Daisy Pro" panose="00000500000000000000" pitchFamily="2" charset="0"/>
                          <a:ea typeface="+mn-ea"/>
                          <a:cs typeface="+mn-cs"/>
                        </a:rPr>
                        <a:t>tình</a:t>
                      </a:r>
                      <a:r>
                        <a:rPr lang="en-US" sz="3200" kern="1200" dirty="0" smtClean="0">
                          <a:solidFill>
                            <a:srgbClr val="0000FF"/>
                          </a:solidFill>
                          <a:effectLst/>
                          <a:latin typeface="SVN-Vanilla Daisy Pro" panose="00000500000000000000" pitchFamily="2" charset="0"/>
                          <a:ea typeface="+mn-ea"/>
                          <a:cs typeface="+mn-cs"/>
                        </a:rPr>
                        <a:t> </a:t>
                      </a:r>
                      <a:r>
                        <a:rPr lang="en-US" sz="3200" kern="1200" dirty="0" err="1" smtClean="0">
                          <a:solidFill>
                            <a:srgbClr val="0000FF"/>
                          </a:solidFill>
                          <a:effectLst/>
                          <a:latin typeface="SVN-Vanilla Daisy Pro" panose="00000500000000000000" pitchFamily="2" charset="0"/>
                          <a:ea typeface="+mn-ea"/>
                          <a:cs typeface="+mn-cs"/>
                        </a:rPr>
                        <a:t>yêu</a:t>
                      </a:r>
                      <a:r>
                        <a:rPr lang="en-US" sz="3200" kern="1200" dirty="0" smtClean="0">
                          <a:solidFill>
                            <a:srgbClr val="0000FF"/>
                          </a:solidFill>
                          <a:effectLst/>
                          <a:latin typeface="SVN-Vanilla Daisy Pro" panose="00000500000000000000" pitchFamily="2" charset="0"/>
                          <a:ea typeface="+mn-ea"/>
                          <a:cs typeface="+mn-cs"/>
                        </a:rPr>
                        <a:t> </a:t>
                      </a:r>
                      <a:r>
                        <a:rPr lang="en-US" sz="3200" kern="1200" dirty="0" err="1" smtClean="0">
                          <a:solidFill>
                            <a:srgbClr val="0000FF"/>
                          </a:solidFill>
                          <a:effectLst/>
                          <a:latin typeface="SVN-Vanilla Daisy Pro" panose="00000500000000000000" pitchFamily="2" charset="0"/>
                          <a:ea typeface="+mn-ea"/>
                          <a:cs typeface="+mn-cs"/>
                        </a:rPr>
                        <a:t>thương</a:t>
                      </a:r>
                      <a:r>
                        <a:rPr lang="en-US" sz="3200" kern="1200" dirty="0" smtClean="0">
                          <a:solidFill>
                            <a:srgbClr val="0000FF"/>
                          </a:solidFill>
                          <a:effectLst/>
                          <a:latin typeface="SVN-Vanilla Daisy Pro" panose="00000500000000000000" pitchFamily="2" charset="0"/>
                          <a:ea typeface="+mn-ea"/>
                          <a:cs typeface="+mn-cs"/>
                        </a:rPr>
                        <a:t> </a:t>
                      </a:r>
                      <a:r>
                        <a:rPr lang="en-US" sz="3200" kern="1200" dirty="0" err="1" smtClean="0">
                          <a:solidFill>
                            <a:srgbClr val="0000FF"/>
                          </a:solidFill>
                          <a:effectLst/>
                          <a:latin typeface="SVN-Vanilla Daisy Pro" panose="00000500000000000000" pitchFamily="2" charset="0"/>
                          <a:ea typeface="+mn-ea"/>
                          <a:cs typeface="+mn-cs"/>
                        </a:rPr>
                        <a:t>giữa</a:t>
                      </a:r>
                      <a:r>
                        <a:rPr lang="en-US" sz="3200" kern="1200" dirty="0" smtClean="0">
                          <a:solidFill>
                            <a:srgbClr val="0000FF"/>
                          </a:solidFill>
                          <a:effectLst/>
                          <a:latin typeface="SVN-Vanilla Daisy Pro" panose="00000500000000000000" pitchFamily="2" charset="0"/>
                          <a:ea typeface="+mn-ea"/>
                          <a:cs typeface="+mn-cs"/>
                        </a:rPr>
                        <a:t> con </a:t>
                      </a:r>
                      <a:r>
                        <a:rPr lang="en-US" sz="3200" kern="1200" dirty="0" err="1" smtClean="0">
                          <a:solidFill>
                            <a:srgbClr val="0000FF"/>
                          </a:solidFill>
                          <a:effectLst/>
                          <a:latin typeface="SVN-Vanilla Daisy Pro" panose="00000500000000000000" pitchFamily="2" charset="0"/>
                          <a:ea typeface="+mn-ea"/>
                          <a:cs typeface="+mn-cs"/>
                        </a:rPr>
                        <a:t>người</a:t>
                      </a:r>
                      <a:r>
                        <a:rPr lang="en-US" sz="3200" kern="1200" dirty="0" smtClean="0">
                          <a:solidFill>
                            <a:srgbClr val="0000FF"/>
                          </a:solidFill>
                          <a:effectLst/>
                          <a:latin typeface="SVN-Vanilla Daisy Pro" panose="00000500000000000000" pitchFamily="2" charset="0"/>
                          <a:ea typeface="+mn-ea"/>
                          <a:cs typeface="+mn-cs"/>
                        </a:rPr>
                        <a:t> </a:t>
                      </a:r>
                      <a:r>
                        <a:rPr lang="en-US" sz="3200" kern="1200" dirty="0" err="1" smtClean="0">
                          <a:solidFill>
                            <a:srgbClr val="0000FF"/>
                          </a:solidFill>
                          <a:effectLst/>
                          <a:latin typeface="SVN-Vanilla Daisy Pro" panose="00000500000000000000" pitchFamily="2" charset="0"/>
                          <a:ea typeface="+mn-ea"/>
                          <a:cs typeface="+mn-cs"/>
                        </a:rPr>
                        <a:t>với</a:t>
                      </a:r>
                      <a:r>
                        <a:rPr lang="en-US" sz="3200" kern="1200" dirty="0" smtClean="0">
                          <a:solidFill>
                            <a:srgbClr val="0000FF"/>
                          </a:solidFill>
                          <a:effectLst/>
                          <a:latin typeface="SVN-Vanilla Daisy Pro" panose="00000500000000000000" pitchFamily="2" charset="0"/>
                          <a:ea typeface="+mn-ea"/>
                          <a:cs typeface="+mn-cs"/>
                        </a:rPr>
                        <a:t> </a:t>
                      </a:r>
                      <a:r>
                        <a:rPr lang="en-US" sz="3200" kern="1200" dirty="0" err="1" smtClean="0">
                          <a:solidFill>
                            <a:srgbClr val="0000FF"/>
                          </a:solidFill>
                          <a:effectLst/>
                          <a:latin typeface="SVN-Vanilla Daisy Pro" panose="00000500000000000000" pitchFamily="2" charset="0"/>
                          <a:ea typeface="+mn-ea"/>
                          <a:cs typeface="+mn-cs"/>
                        </a:rPr>
                        <a:t>cơn</a:t>
                      </a:r>
                      <a:r>
                        <a:rPr lang="en-US" sz="3200" kern="1200" dirty="0" smtClean="0">
                          <a:solidFill>
                            <a:srgbClr val="0000FF"/>
                          </a:solidFill>
                          <a:effectLst/>
                          <a:latin typeface="SVN-Vanilla Daisy Pro" panose="00000500000000000000" pitchFamily="2" charset="0"/>
                          <a:ea typeface="+mn-ea"/>
                          <a:cs typeface="+mn-cs"/>
                        </a:rPr>
                        <a:t> </a:t>
                      </a:r>
                      <a:r>
                        <a:rPr lang="en-US" sz="3200" kern="1200" dirty="0" err="1" smtClean="0">
                          <a:solidFill>
                            <a:srgbClr val="0000FF"/>
                          </a:solidFill>
                          <a:effectLst/>
                          <a:latin typeface="SVN-Vanilla Daisy Pro" panose="00000500000000000000" pitchFamily="2" charset="0"/>
                          <a:ea typeface="+mn-ea"/>
                          <a:cs typeface="+mn-cs"/>
                        </a:rPr>
                        <a:t>người</a:t>
                      </a:r>
                      <a:r>
                        <a:rPr lang="en-US" sz="3200" kern="1200" dirty="0" smtClean="0">
                          <a:solidFill>
                            <a:srgbClr val="0000FF"/>
                          </a:solidFill>
                          <a:effectLst/>
                          <a:latin typeface="SVN-Vanilla Daisy Pro" panose="00000500000000000000" pitchFamily="2" charset="0"/>
                          <a:ea typeface="+mn-ea"/>
                          <a:cs typeface="+mn-cs"/>
                        </a:rPr>
                        <a:t> </a:t>
                      </a:r>
                      <a:r>
                        <a:rPr lang="en-US" sz="3200" kern="1200" dirty="0" err="1" smtClean="0">
                          <a:solidFill>
                            <a:srgbClr val="0000FF"/>
                          </a:solidFill>
                          <a:effectLst/>
                          <a:latin typeface="SVN-Vanilla Daisy Pro" panose="00000500000000000000" pitchFamily="2" charset="0"/>
                          <a:ea typeface="+mn-ea"/>
                          <a:cs typeface="+mn-cs"/>
                        </a:rPr>
                        <a:t>và</a:t>
                      </a:r>
                      <a:r>
                        <a:rPr lang="en-US" sz="3200" kern="1200" dirty="0" smtClean="0">
                          <a:solidFill>
                            <a:srgbClr val="0000FF"/>
                          </a:solidFill>
                          <a:effectLst/>
                          <a:latin typeface="SVN-Vanilla Daisy Pro" panose="00000500000000000000" pitchFamily="2" charset="0"/>
                          <a:ea typeface="+mn-ea"/>
                          <a:cs typeface="+mn-cs"/>
                        </a:rPr>
                        <a:t> </a:t>
                      </a:r>
                      <a:r>
                        <a:rPr lang="en-US" sz="3200" kern="1200" dirty="0" err="1" smtClean="0">
                          <a:solidFill>
                            <a:srgbClr val="0000FF"/>
                          </a:solidFill>
                          <a:effectLst/>
                          <a:latin typeface="SVN-Vanilla Daisy Pro" panose="00000500000000000000" pitchFamily="2" charset="0"/>
                          <a:ea typeface="+mn-ea"/>
                          <a:cs typeface="+mn-cs"/>
                        </a:rPr>
                        <a:t>dán</a:t>
                      </a:r>
                      <a:r>
                        <a:rPr lang="en-US" sz="3200" kern="1200" dirty="0" smtClean="0">
                          <a:solidFill>
                            <a:srgbClr val="0000FF"/>
                          </a:solidFill>
                          <a:effectLst/>
                          <a:latin typeface="SVN-Vanilla Daisy Pro" panose="00000500000000000000" pitchFamily="2" charset="0"/>
                          <a:ea typeface="+mn-ea"/>
                          <a:cs typeface="+mn-cs"/>
                        </a:rPr>
                        <a:t> </a:t>
                      </a:r>
                      <a:r>
                        <a:rPr lang="en-US" sz="3200" kern="1200" dirty="0" err="1" smtClean="0">
                          <a:solidFill>
                            <a:srgbClr val="0000FF"/>
                          </a:solidFill>
                          <a:effectLst/>
                          <a:latin typeface="SVN-Vanilla Daisy Pro" panose="00000500000000000000" pitchFamily="2" charset="0"/>
                          <a:ea typeface="+mn-ea"/>
                          <a:cs typeface="+mn-cs"/>
                        </a:rPr>
                        <a:t>vào</a:t>
                      </a:r>
                      <a:r>
                        <a:rPr lang="en-US" sz="3200" kern="1200" dirty="0" smtClean="0">
                          <a:solidFill>
                            <a:srgbClr val="0000FF"/>
                          </a:solidFill>
                          <a:effectLst/>
                          <a:latin typeface="SVN-Vanilla Daisy Pro" panose="00000500000000000000" pitchFamily="2" charset="0"/>
                          <a:ea typeface="+mn-ea"/>
                          <a:cs typeface="+mn-cs"/>
                        </a:rPr>
                        <a:t> </a:t>
                      </a:r>
                      <a:r>
                        <a:rPr lang="en-US" sz="3200" kern="1200" dirty="0" err="1" smtClean="0">
                          <a:solidFill>
                            <a:srgbClr val="0000FF"/>
                          </a:solidFill>
                          <a:effectLst/>
                          <a:latin typeface="SVN-Vanilla Daisy Pro" panose="00000500000000000000" pitchFamily="2" charset="0"/>
                          <a:ea typeface="+mn-ea"/>
                          <a:cs typeface="+mn-cs"/>
                        </a:rPr>
                        <a:t>một</a:t>
                      </a:r>
                      <a:r>
                        <a:rPr lang="en-US" sz="3200" kern="1200" dirty="0" smtClean="0">
                          <a:solidFill>
                            <a:srgbClr val="0000FF"/>
                          </a:solidFill>
                          <a:effectLst/>
                          <a:latin typeface="SVN-Vanilla Daisy Pro" panose="00000500000000000000" pitchFamily="2" charset="0"/>
                          <a:ea typeface="+mn-ea"/>
                          <a:cs typeface="+mn-cs"/>
                        </a:rPr>
                        <a:t> </a:t>
                      </a:r>
                      <a:r>
                        <a:rPr lang="en-US" sz="3200" kern="1200" dirty="0" err="1" smtClean="0">
                          <a:solidFill>
                            <a:srgbClr val="0000FF"/>
                          </a:solidFill>
                          <a:effectLst/>
                          <a:latin typeface="SVN-Vanilla Daisy Pro" panose="00000500000000000000" pitchFamily="2" charset="0"/>
                          <a:ea typeface="+mn-ea"/>
                          <a:cs typeface="+mn-cs"/>
                        </a:rPr>
                        <a:t>tờ</a:t>
                      </a:r>
                      <a:r>
                        <a:rPr lang="en-US" sz="3200" kern="1200" dirty="0" smtClean="0">
                          <a:solidFill>
                            <a:srgbClr val="0000FF"/>
                          </a:solidFill>
                          <a:effectLst/>
                          <a:latin typeface="SVN-Vanilla Daisy Pro" panose="00000500000000000000" pitchFamily="2" charset="0"/>
                          <a:ea typeface="+mn-ea"/>
                          <a:cs typeface="+mn-cs"/>
                        </a:rPr>
                        <a:t> </a:t>
                      </a:r>
                      <a:r>
                        <a:rPr lang="en-US" sz="3200" kern="1200" dirty="0" err="1" smtClean="0">
                          <a:solidFill>
                            <a:srgbClr val="0000FF"/>
                          </a:solidFill>
                          <a:effectLst/>
                          <a:latin typeface="SVN-Vanilla Daisy Pro" panose="00000500000000000000" pitchFamily="2" charset="0"/>
                          <a:ea typeface="+mn-ea"/>
                          <a:cs typeface="+mn-cs"/>
                        </a:rPr>
                        <a:t>giấy</a:t>
                      </a:r>
                      <a:r>
                        <a:rPr lang="en-US" sz="3200" kern="1200" dirty="0" smtClean="0">
                          <a:solidFill>
                            <a:srgbClr val="0000FF"/>
                          </a:solidFill>
                          <a:effectLst/>
                          <a:latin typeface="SVN-Vanilla Daisy Pro" panose="00000500000000000000" pitchFamily="2" charset="0"/>
                          <a:ea typeface="+mn-ea"/>
                          <a:cs typeface="+mn-cs"/>
                        </a:rPr>
                        <a:t> </a:t>
                      </a:r>
                      <a:r>
                        <a:rPr lang="en-US" sz="3200" kern="1200" dirty="0" err="1" smtClean="0">
                          <a:solidFill>
                            <a:srgbClr val="0000FF"/>
                          </a:solidFill>
                          <a:effectLst/>
                          <a:latin typeface="SVN-Vanilla Daisy Pro" panose="00000500000000000000" pitchFamily="2" charset="0"/>
                          <a:ea typeface="+mn-ea"/>
                          <a:cs typeface="+mn-cs"/>
                        </a:rPr>
                        <a:t>lớn</a:t>
                      </a:r>
                      <a:r>
                        <a:rPr lang="en-US" sz="3200" kern="1200" dirty="0" smtClean="0">
                          <a:solidFill>
                            <a:srgbClr val="0000FF"/>
                          </a:solidFill>
                          <a:effectLst/>
                          <a:latin typeface="SVN-Vanilla Daisy Pro" panose="00000500000000000000" pitchFamily="2" charset="0"/>
                          <a:ea typeface="+mn-ea"/>
                          <a:cs typeface="+mn-cs"/>
                        </a:rPr>
                        <a:t> </a:t>
                      </a:r>
                      <a:r>
                        <a:rPr lang="en-US" sz="3200" kern="1200" dirty="0" err="1" smtClean="0">
                          <a:solidFill>
                            <a:srgbClr val="0000FF"/>
                          </a:solidFill>
                          <a:effectLst/>
                          <a:latin typeface="SVN-Vanilla Daisy Pro" panose="00000500000000000000" pitchFamily="2" charset="0"/>
                          <a:ea typeface="+mn-ea"/>
                          <a:cs typeface="+mn-cs"/>
                        </a:rPr>
                        <a:t>đề</a:t>
                      </a:r>
                      <a:r>
                        <a:rPr lang="en-US" sz="3200" kern="1200" dirty="0" smtClean="0">
                          <a:solidFill>
                            <a:srgbClr val="0000FF"/>
                          </a:solidFill>
                          <a:effectLst/>
                          <a:latin typeface="SVN-Vanilla Daisy Pro" panose="00000500000000000000" pitchFamily="2" charset="0"/>
                          <a:ea typeface="+mn-ea"/>
                          <a:cs typeface="+mn-cs"/>
                        </a:rPr>
                        <a:t> </a:t>
                      </a:r>
                      <a:r>
                        <a:rPr lang="en-US" sz="3200" kern="1200" dirty="0" err="1" smtClean="0">
                          <a:solidFill>
                            <a:srgbClr val="0000FF"/>
                          </a:solidFill>
                          <a:effectLst/>
                          <a:latin typeface="SVN-Vanilla Daisy Pro" panose="00000500000000000000" pitchFamily="2" charset="0"/>
                          <a:ea typeface="+mn-ea"/>
                          <a:cs typeface="+mn-cs"/>
                        </a:rPr>
                        <a:t>làm</a:t>
                      </a:r>
                      <a:r>
                        <a:rPr lang="en-US" sz="3200" kern="1200" dirty="0" smtClean="0">
                          <a:solidFill>
                            <a:srgbClr val="0000FF"/>
                          </a:solidFill>
                          <a:effectLst/>
                          <a:latin typeface="SVN-Vanilla Daisy Pro" panose="00000500000000000000" pitchFamily="2" charset="0"/>
                          <a:ea typeface="+mn-ea"/>
                          <a:cs typeface="+mn-cs"/>
                        </a:rPr>
                        <a:t> </a:t>
                      </a:r>
                      <a:r>
                        <a:rPr lang="en-US" sz="3200" kern="1200" dirty="0" err="1" smtClean="0">
                          <a:solidFill>
                            <a:srgbClr val="0000FF"/>
                          </a:solidFill>
                          <a:effectLst/>
                          <a:latin typeface="SVN-Vanilla Daisy Pro" panose="00000500000000000000" pitchFamily="2" charset="0"/>
                          <a:ea typeface="+mn-ea"/>
                          <a:cs typeface="+mn-cs"/>
                        </a:rPr>
                        <a:t>thành</a:t>
                      </a:r>
                      <a:r>
                        <a:rPr lang="en-US" sz="3200" kern="1200" dirty="0" smtClean="0">
                          <a:solidFill>
                            <a:srgbClr val="0000FF"/>
                          </a:solidFill>
                          <a:effectLst/>
                          <a:latin typeface="SVN-Vanilla Daisy Pro" panose="00000500000000000000" pitchFamily="2" charset="0"/>
                          <a:ea typeface="+mn-ea"/>
                          <a:cs typeface="+mn-cs"/>
                        </a:rPr>
                        <a:t> </a:t>
                      </a:r>
                      <a:r>
                        <a:rPr lang="en-US" sz="3200" kern="1200" dirty="0" err="1" smtClean="0">
                          <a:solidFill>
                            <a:srgbClr val="0000FF"/>
                          </a:solidFill>
                          <a:effectLst/>
                          <a:latin typeface="SVN-Vanilla Daisy Pro" panose="00000500000000000000" pitchFamily="2" charset="0"/>
                          <a:ea typeface="+mn-ea"/>
                          <a:cs typeface="+mn-cs"/>
                        </a:rPr>
                        <a:t>bộ</a:t>
                      </a:r>
                      <a:r>
                        <a:rPr lang="en-US" sz="3200" kern="1200" dirty="0" smtClean="0">
                          <a:solidFill>
                            <a:srgbClr val="0000FF"/>
                          </a:solidFill>
                          <a:effectLst/>
                          <a:latin typeface="SVN-Vanilla Daisy Pro" panose="00000500000000000000" pitchFamily="2" charset="0"/>
                          <a:ea typeface="+mn-ea"/>
                          <a:cs typeface="+mn-cs"/>
                        </a:rPr>
                        <a:t> </a:t>
                      </a:r>
                      <a:r>
                        <a:rPr lang="en-US" sz="3200" kern="1200" dirty="0" err="1" smtClean="0">
                          <a:solidFill>
                            <a:srgbClr val="0000FF"/>
                          </a:solidFill>
                          <a:effectLst/>
                          <a:latin typeface="SVN-Vanilla Daisy Pro" panose="00000500000000000000" pitchFamily="2" charset="0"/>
                          <a:ea typeface="+mn-ea"/>
                          <a:cs typeface="+mn-cs"/>
                        </a:rPr>
                        <a:t>sưu</a:t>
                      </a:r>
                      <a:r>
                        <a:rPr lang="en-US" sz="3200" kern="1200" dirty="0" smtClean="0">
                          <a:solidFill>
                            <a:srgbClr val="0000FF"/>
                          </a:solidFill>
                          <a:effectLst/>
                          <a:latin typeface="SVN-Vanilla Daisy Pro" panose="00000500000000000000" pitchFamily="2" charset="0"/>
                          <a:ea typeface="+mn-ea"/>
                          <a:cs typeface="+mn-cs"/>
                        </a:rPr>
                        <a:t> </a:t>
                      </a:r>
                      <a:r>
                        <a:rPr lang="en-US" sz="3200" kern="1200" dirty="0" err="1" smtClean="0">
                          <a:solidFill>
                            <a:srgbClr val="0000FF"/>
                          </a:solidFill>
                          <a:effectLst/>
                          <a:latin typeface="SVN-Vanilla Daisy Pro" panose="00000500000000000000" pitchFamily="2" charset="0"/>
                          <a:ea typeface="+mn-ea"/>
                          <a:cs typeface="+mn-cs"/>
                        </a:rPr>
                        <a:t>tập</a:t>
                      </a:r>
                      <a:r>
                        <a:rPr lang="en-US" sz="3200" kern="1200" dirty="0" smtClean="0">
                          <a:solidFill>
                            <a:srgbClr val="0000FF"/>
                          </a:solidFill>
                          <a:effectLst/>
                          <a:latin typeface="SVN-Vanilla Daisy Pro" panose="00000500000000000000" pitchFamily="2" charset="0"/>
                          <a:ea typeface="+mn-ea"/>
                          <a:cs typeface="+mn-cs"/>
                        </a:rPr>
                        <a:t> </a:t>
                      </a:r>
                      <a:r>
                        <a:rPr lang="en-US" sz="3200" kern="1200" dirty="0" err="1" smtClean="0">
                          <a:solidFill>
                            <a:srgbClr val="0000FF"/>
                          </a:solidFill>
                          <a:effectLst/>
                          <a:latin typeface="SVN-Vanilla Daisy Pro" panose="00000500000000000000" pitchFamily="2" charset="0"/>
                          <a:ea typeface="+mn-ea"/>
                          <a:cs typeface="+mn-cs"/>
                        </a:rPr>
                        <a:t>về</a:t>
                      </a:r>
                      <a:r>
                        <a:rPr lang="en-US" sz="3200" kern="1200" dirty="0" smtClean="0">
                          <a:solidFill>
                            <a:srgbClr val="0000FF"/>
                          </a:solidFill>
                          <a:effectLst/>
                          <a:latin typeface="SVN-Vanilla Daisy Pro" panose="00000500000000000000" pitchFamily="2" charset="0"/>
                          <a:ea typeface="+mn-ea"/>
                          <a:cs typeface="+mn-cs"/>
                        </a:rPr>
                        <a:t> </a:t>
                      </a:r>
                      <a:r>
                        <a:rPr lang="en-US" sz="3200" kern="1200" dirty="0" err="1" smtClean="0">
                          <a:solidFill>
                            <a:srgbClr val="0000FF"/>
                          </a:solidFill>
                          <a:effectLst/>
                          <a:latin typeface="SVN-Vanilla Daisy Pro" panose="00000500000000000000" pitchFamily="2" charset="0"/>
                          <a:ea typeface="+mn-ea"/>
                          <a:cs typeface="+mn-cs"/>
                        </a:rPr>
                        <a:t>chủ</a:t>
                      </a:r>
                      <a:r>
                        <a:rPr lang="en-US" sz="3200" kern="1200" dirty="0" smtClean="0">
                          <a:solidFill>
                            <a:srgbClr val="0000FF"/>
                          </a:solidFill>
                          <a:effectLst/>
                          <a:latin typeface="SVN-Vanilla Daisy Pro" panose="00000500000000000000" pitchFamily="2" charset="0"/>
                          <a:ea typeface="+mn-ea"/>
                          <a:cs typeface="+mn-cs"/>
                        </a:rPr>
                        <a:t> </a:t>
                      </a:r>
                      <a:r>
                        <a:rPr lang="en-US" sz="3200" kern="1200" dirty="0" err="1" smtClean="0">
                          <a:solidFill>
                            <a:srgbClr val="0000FF"/>
                          </a:solidFill>
                          <a:effectLst/>
                          <a:latin typeface="SVN-Vanilla Daisy Pro" panose="00000500000000000000" pitchFamily="2" charset="0"/>
                          <a:ea typeface="+mn-ea"/>
                          <a:cs typeface="+mn-cs"/>
                        </a:rPr>
                        <a:t>đề</a:t>
                      </a:r>
                      <a:r>
                        <a:rPr lang="en-US" sz="3200" kern="1200" dirty="0" smtClean="0">
                          <a:solidFill>
                            <a:srgbClr val="0000FF"/>
                          </a:solidFill>
                          <a:effectLst/>
                          <a:latin typeface="SVN-Vanilla Daisy Pro" panose="00000500000000000000" pitchFamily="2" charset="0"/>
                          <a:ea typeface="+mn-ea"/>
                          <a:cs typeface="+mn-cs"/>
                        </a:rPr>
                        <a:t> </a:t>
                      </a:r>
                      <a:r>
                        <a:rPr lang="en-US" sz="3200" kern="1200" dirty="0" err="1" smtClean="0">
                          <a:solidFill>
                            <a:srgbClr val="0000FF"/>
                          </a:solidFill>
                          <a:effectLst/>
                          <a:latin typeface="SVN-Vanilla Daisy Pro" panose="00000500000000000000" pitchFamily="2" charset="0"/>
                          <a:ea typeface="+mn-ea"/>
                          <a:cs typeface="+mn-cs"/>
                        </a:rPr>
                        <a:t>này</a:t>
                      </a:r>
                      <a:r>
                        <a:rPr lang="en-US" sz="3200" kern="1200" dirty="0" smtClean="0">
                          <a:solidFill>
                            <a:srgbClr val="0000FF"/>
                          </a:solidFill>
                          <a:effectLst/>
                          <a:latin typeface="SVN-Vanilla Daisy Pro" panose="00000500000000000000" pitchFamily="2" charset="0"/>
                          <a:ea typeface="+mn-ea"/>
                          <a:cs typeface="+mn-cs"/>
                        </a:rPr>
                        <a:t>.</a:t>
                      </a:r>
                    </a:p>
                  </a:txBody>
                  <a:tcPr marL="0" marR="0" marT="0" marB="0">
                    <a:lnL>
                      <a:noFill/>
                    </a:lnL>
                    <a:lnR>
                      <a:noFill/>
                    </a:lnR>
                    <a:lnT>
                      <a:noFill/>
                    </a:lnT>
                    <a:lnB>
                      <a:noFill/>
                    </a:lnB>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107509562"/>
              </p:ext>
            </p:extLst>
          </p:nvPr>
        </p:nvGraphicFramePr>
        <p:xfrm>
          <a:off x="5505450" y="1963307"/>
          <a:ext cx="4678031" cy="3200400"/>
        </p:xfrm>
        <a:graphic>
          <a:graphicData uri="http://schemas.openxmlformats.org/drawingml/2006/table">
            <a:tbl>
              <a:tblPr/>
              <a:tblGrid>
                <a:gridCol w="4678031"/>
              </a:tblGrid>
              <a:tr h="830580">
                <a:tc>
                  <a:txBody>
                    <a:bodyPr/>
                    <a:lstStyle/>
                    <a:p>
                      <a:endParaRPr lang="en-US" sz="1800" kern="1200" dirty="0" smtClean="0">
                        <a:solidFill>
                          <a:schemeClr val="tx1"/>
                        </a:solidFill>
                        <a:effectLst/>
                        <a:latin typeface="+mn-lt"/>
                        <a:ea typeface="+mn-ea"/>
                        <a:cs typeface="+mn-cs"/>
                      </a:endParaRPr>
                    </a:p>
                    <a:p>
                      <a:r>
                        <a:rPr lang="en-US" sz="3200" b="0" kern="1200" dirty="0" err="1" smtClean="0">
                          <a:solidFill>
                            <a:schemeClr val="tx1"/>
                          </a:solidFill>
                          <a:effectLst/>
                          <a:latin typeface="#9Slide05 Brannboll Ny" panose="02000000000000000000" pitchFamily="2" charset="0"/>
                          <a:ea typeface="+mn-ea"/>
                          <a:cs typeface="+mn-cs"/>
                        </a:rPr>
                        <a:t>Câu</a:t>
                      </a:r>
                      <a:r>
                        <a:rPr lang="en-US" sz="3200" b="0" kern="1200" dirty="0" smtClean="0">
                          <a:solidFill>
                            <a:schemeClr val="tx1"/>
                          </a:solidFill>
                          <a:effectLst/>
                          <a:latin typeface="#9Slide05 Brannboll Ny" panose="02000000000000000000" pitchFamily="2" charset="0"/>
                          <a:ea typeface="+mn-ea"/>
                          <a:cs typeface="+mn-cs"/>
                        </a:rPr>
                        <a:t> 2: </a:t>
                      </a:r>
                      <a:r>
                        <a:rPr lang="en-US" sz="3200" b="0" kern="1200" dirty="0" err="1" smtClean="0">
                          <a:solidFill>
                            <a:schemeClr val="tx1"/>
                          </a:solidFill>
                          <a:effectLst/>
                          <a:latin typeface="#9Slide05 Brannboll Ny" panose="02000000000000000000" pitchFamily="2" charset="0"/>
                          <a:ea typeface="+mn-ea"/>
                          <a:cs typeface="+mn-cs"/>
                        </a:rPr>
                        <a:t>Tự</a:t>
                      </a:r>
                      <a:r>
                        <a:rPr lang="en-US" sz="3200" b="0" kern="1200" dirty="0" smtClean="0">
                          <a:solidFill>
                            <a:schemeClr val="tx1"/>
                          </a:solidFill>
                          <a:effectLst/>
                          <a:latin typeface="#9Slide05 Brannboll Ny" panose="02000000000000000000" pitchFamily="2" charset="0"/>
                          <a:ea typeface="+mn-ea"/>
                          <a:cs typeface="+mn-cs"/>
                        </a:rPr>
                        <a:t> </a:t>
                      </a:r>
                      <a:r>
                        <a:rPr lang="en-US" sz="3200" b="0" kern="1200" dirty="0" err="1" smtClean="0">
                          <a:solidFill>
                            <a:schemeClr val="tx1"/>
                          </a:solidFill>
                          <a:effectLst/>
                          <a:latin typeface="#9Slide05 Brannboll Ny" panose="02000000000000000000" pitchFamily="2" charset="0"/>
                          <a:ea typeface="+mn-ea"/>
                          <a:cs typeface="+mn-cs"/>
                        </a:rPr>
                        <a:t>làm</a:t>
                      </a:r>
                      <a:r>
                        <a:rPr lang="en-US" sz="3200" b="0" kern="1200" dirty="0" smtClean="0">
                          <a:solidFill>
                            <a:schemeClr val="tx1"/>
                          </a:solidFill>
                          <a:effectLst/>
                          <a:latin typeface="#9Slide05 Brannboll Ny" panose="02000000000000000000" pitchFamily="2" charset="0"/>
                          <a:ea typeface="+mn-ea"/>
                          <a:cs typeface="+mn-cs"/>
                        </a:rPr>
                        <a:t> </a:t>
                      </a:r>
                      <a:r>
                        <a:rPr lang="en-US" sz="3200" b="0" kern="1200" dirty="0" err="1" smtClean="0">
                          <a:solidFill>
                            <a:schemeClr val="tx1"/>
                          </a:solidFill>
                          <a:effectLst/>
                          <a:latin typeface="#9Slide05 Brannboll Ny" panose="02000000000000000000" pitchFamily="2" charset="0"/>
                          <a:ea typeface="+mn-ea"/>
                          <a:cs typeface="+mn-cs"/>
                        </a:rPr>
                        <a:t>một</a:t>
                      </a:r>
                      <a:r>
                        <a:rPr lang="en-US" sz="3200" b="0" kern="1200" dirty="0" smtClean="0">
                          <a:solidFill>
                            <a:schemeClr val="tx1"/>
                          </a:solidFill>
                          <a:effectLst/>
                          <a:latin typeface="#9Slide05 Brannboll Ny" panose="02000000000000000000" pitchFamily="2" charset="0"/>
                          <a:ea typeface="+mn-ea"/>
                          <a:cs typeface="+mn-cs"/>
                        </a:rPr>
                        <a:t> </a:t>
                      </a:r>
                      <a:r>
                        <a:rPr lang="en-US" sz="3200" b="0" kern="1200" dirty="0" err="1" smtClean="0">
                          <a:solidFill>
                            <a:schemeClr val="tx1"/>
                          </a:solidFill>
                          <a:effectLst/>
                          <a:latin typeface="#9Slide05 Brannboll Ny" panose="02000000000000000000" pitchFamily="2" charset="0"/>
                          <a:ea typeface="+mn-ea"/>
                          <a:cs typeface="+mn-cs"/>
                        </a:rPr>
                        <a:t>bông</a:t>
                      </a:r>
                      <a:r>
                        <a:rPr lang="en-US" sz="3200" b="0" kern="1200" dirty="0" smtClean="0">
                          <a:solidFill>
                            <a:schemeClr val="tx1"/>
                          </a:solidFill>
                          <a:effectLst/>
                          <a:latin typeface="#9Slide05 Brannboll Ny" panose="02000000000000000000" pitchFamily="2" charset="0"/>
                          <a:ea typeface="+mn-ea"/>
                          <a:cs typeface="+mn-cs"/>
                        </a:rPr>
                        <a:t> </a:t>
                      </a:r>
                      <a:r>
                        <a:rPr lang="en-US" sz="3200" b="0" kern="1200" dirty="0" err="1" smtClean="0">
                          <a:solidFill>
                            <a:schemeClr val="tx1"/>
                          </a:solidFill>
                          <a:effectLst/>
                          <a:latin typeface="#9Slide05 Brannboll Ny" panose="02000000000000000000" pitchFamily="2" charset="0"/>
                          <a:ea typeface="+mn-ea"/>
                          <a:cs typeface="+mn-cs"/>
                        </a:rPr>
                        <a:t>hoa</a:t>
                      </a:r>
                      <a:r>
                        <a:rPr lang="en-US" sz="3200" b="0" kern="1200" dirty="0" smtClean="0">
                          <a:solidFill>
                            <a:schemeClr val="tx1"/>
                          </a:solidFill>
                          <a:effectLst/>
                          <a:latin typeface="#9Slide05 Brannboll Ny" panose="02000000000000000000" pitchFamily="2" charset="0"/>
                          <a:ea typeface="+mn-ea"/>
                          <a:cs typeface="+mn-cs"/>
                        </a:rPr>
                        <a:t> </a:t>
                      </a:r>
                      <a:r>
                        <a:rPr lang="en-US" sz="3200" b="0" kern="1200" dirty="0" err="1" smtClean="0">
                          <a:solidFill>
                            <a:schemeClr val="tx1"/>
                          </a:solidFill>
                          <a:effectLst/>
                          <a:latin typeface="#9Slide05 Brannboll Ny" panose="02000000000000000000" pitchFamily="2" charset="0"/>
                          <a:ea typeface="+mn-ea"/>
                          <a:cs typeface="+mn-cs"/>
                        </a:rPr>
                        <a:t>và</a:t>
                      </a:r>
                      <a:r>
                        <a:rPr lang="en-US" sz="3200" b="0" kern="1200" dirty="0" smtClean="0">
                          <a:solidFill>
                            <a:schemeClr val="tx1"/>
                          </a:solidFill>
                          <a:effectLst/>
                          <a:latin typeface="#9Slide05 Brannboll Ny" panose="02000000000000000000" pitchFamily="2" charset="0"/>
                          <a:ea typeface="+mn-ea"/>
                          <a:cs typeface="+mn-cs"/>
                        </a:rPr>
                        <a:t> </a:t>
                      </a:r>
                      <a:r>
                        <a:rPr lang="en-US" sz="3200" b="0" kern="1200" dirty="0" err="1" smtClean="0">
                          <a:solidFill>
                            <a:schemeClr val="tx1"/>
                          </a:solidFill>
                          <a:effectLst/>
                          <a:latin typeface="#9Slide05 Brannboll Ny" panose="02000000000000000000" pitchFamily="2" charset="0"/>
                          <a:ea typeface="+mn-ea"/>
                          <a:cs typeface="+mn-cs"/>
                        </a:rPr>
                        <a:t>viết</a:t>
                      </a:r>
                      <a:r>
                        <a:rPr lang="en-US" sz="3200" b="0" kern="1200" dirty="0" smtClean="0">
                          <a:solidFill>
                            <a:schemeClr val="tx1"/>
                          </a:solidFill>
                          <a:effectLst/>
                          <a:latin typeface="#9Slide05 Brannboll Ny" panose="02000000000000000000" pitchFamily="2" charset="0"/>
                          <a:ea typeface="+mn-ea"/>
                          <a:cs typeface="+mn-cs"/>
                        </a:rPr>
                        <a:t> </a:t>
                      </a:r>
                      <a:r>
                        <a:rPr lang="en-US" sz="3200" b="0" kern="1200" dirty="0" err="1" smtClean="0">
                          <a:solidFill>
                            <a:schemeClr val="tx1"/>
                          </a:solidFill>
                          <a:effectLst/>
                          <a:latin typeface="#9Slide05 Brannboll Ny" panose="02000000000000000000" pitchFamily="2" charset="0"/>
                          <a:ea typeface="+mn-ea"/>
                          <a:cs typeface="+mn-cs"/>
                        </a:rPr>
                        <a:t>lời</a:t>
                      </a:r>
                      <a:r>
                        <a:rPr lang="en-US" sz="3200" b="0" kern="1200" dirty="0" smtClean="0">
                          <a:solidFill>
                            <a:schemeClr val="tx1"/>
                          </a:solidFill>
                          <a:effectLst/>
                          <a:latin typeface="#9Slide05 Brannboll Ny" panose="02000000000000000000" pitchFamily="2" charset="0"/>
                          <a:ea typeface="+mn-ea"/>
                          <a:cs typeface="+mn-cs"/>
                        </a:rPr>
                        <a:t> </a:t>
                      </a:r>
                      <a:r>
                        <a:rPr lang="en-US" sz="3200" b="0" kern="1200" dirty="0" err="1" smtClean="0">
                          <a:solidFill>
                            <a:schemeClr val="tx1"/>
                          </a:solidFill>
                          <a:effectLst/>
                          <a:latin typeface="#9Slide05 Brannboll Ny" panose="02000000000000000000" pitchFamily="2" charset="0"/>
                          <a:ea typeface="+mn-ea"/>
                          <a:cs typeface="+mn-cs"/>
                        </a:rPr>
                        <a:t>yêu</a:t>
                      </a:r>
                      <a:r>
                        <a:rPr lang="en-US" sz="3200" b="0" kern="1200" dirty="0" smtClean="0">
                          <a:solidFill>
                            <a:schemeClr val="tx1"/>
                          </a:solidFill>
                          <a:effectLst/>
                          <a:latin typeface="#9Slide05 Brannboll Ny" panose="02000000000000000000" pitchFamily="2" charset="0"/>
                          <a:ea typeface="+mn-ea"/>
                          <a:cs typeface="+mn-cs"/>
                        </a:rPr>
                        <a:t> </a:t>
                      </a:r>
                      <a:r>
                        <a:rPr lang="en-US" sz="3200" b="0" kern="1200" dirty="0" err="1" smtClean="0">
                          <a:solidFill>
                            <a:schemeClr val="tx1"/>
                          </a:solidFill>
                          <a:effectLst/>
                          <a:latin typeface="#9Slide05 Brannboll Ny" panose="02000000000000000000" pitchFamily="2" charset="0"/>
                          <a:ea typeface="+mn-ea"/>
                          <a:cs typeface="+mn-cs"/>
                        </a:rPr>
                        <a:t>thương</a:t>
                      </a:r>
                      <a:r>
                        <a:rPr lang="en-US" sz="3200" b="0" kern="1200" dirty="0" smtClean="0">
                          <a:solidFill>
                            <a:schemeClr val="tx1"/>
                          </a:solidFill>
                          <a:effectLst/>
                          <a:latin typeface="#9Slide05 Brannboll Ny" panose="02000000000000000000" pitchFamily="2" charset="0"/>
                          <a:ea typeface="+mn-ea"/>
                          <a:cs typeface="+mn-cs"/>
                        </a:rPr>
                        <a:t> </a:t>
                      </a:r>
                      <a:r>
                        <a:rPr lang="en-US" sz="3200" b="0" kern="1200" dirty="0" err="1" smtClean="0">
                          <a:solidFill>
                            <a:schemeClr val="tx1"/>
                          </a:solidFill>
                          <a:effectLst/>
                          <a:latin typeface="#9Slide05 Brannboll Ny" panose="02000000000000000000" pitchFamily="2" charset="0"/>
                          <a:ea typeface="+mn-ea"/>
                          <a:cs typeface="+mn-cs"/>
                        </a:rPr>
                        <a:t>vào</a:t>
                      </a:r>
                      <a:r>
                        <a:rPr lang="en-US" sz="3200" b="0" kern="1200" dirty="0" smtClean="0">
                          <a:solidFill>
                            <a:schemeClr val="tx1"/>
                          </a:solidFill>
                          <a:effectLst/>
                          <a:latin typeface="#9Slide05 Brannboll Ny" panose="02000000000000000000" pitchFamily="2" charset="0"/>
                          <a:ea typeface="+mn-ea"/>
                          <a:cs typeface="+mn-cs"/>
                        </a:rPr>
                        <a:t> </a:t>
                      </a:r>
                      <a:r>
                        <a:rPr lang="en-US" sz="3200" b="0" kern="1200" dirty="0" err="1" smtClean="0">
                          <a:solidFill>
                            <a:schemeClr val="tx1"/>
                          </a:solidFill>
                          <a:effectLst/>
                          <a:latin typeface="#9Slide05 Brannboll Ny" panose="02000000000000000000" pitchFamily="2" charset="0"/>
                          <a:ea typeface="+mn-ea"/>
                          <a:cs typeface="+mn-cs"/>
                        </a:rPr>
                        <a:t>các</a:t>
                      </a:r>
                      <a:r>
                        <a:rPr lang="en-US" sz="3200" b="0" kern="1200" dirty="0" smtClean="0">
                          <a:solidFill>
                            <a:schemeClr val="tx1"/>
                          </a:solidFill>
                          <a:effectLst/>
                          <a:latin typeface="#9Slide05 Brannboll Ny" panose="02000000000000000000" pitchFamily="2" charset="0"/>
                          <a:ea typeface="+mn-ea"/>
                          <a:cs typeface="+mn-cs"/>
                        </a:rPr>
                        <a:t> </a:t>
                      </a:r>
                      <a:r>
                        <a:rPr lang="en-US" sz="3200" b="0" kern="1200" dirty="0" err="1" smtClean="0">
                          <a:solidFill>
                            <a:schemeClr val="tx1"/>
                          </a:solidFill>
                          <a:effectLst/>
                          <a:latin typeface="#9Slide05 Brannboll Ny" panose="02000000000000000000" pitchFamily="2" charset="0"/>
                          <a:ea typeface="+mn-ea"/>
                          <a:cs typeface="+mn-cs"/>
                        </a:rPr>
                        <a:t>cánh</a:t>
                      </a:r>
                      <a:r>
                        <a:rPr lang="en-US" sz="3200" b="0" kern="1200" dirty="0" smtClean="0">
                          <a:solidFill>
                            <a:schemeClr val="tx1"/>
                          </a:solidFill>
                          <a:effectLst/>
                          <a:latin typeface="#9Slide05 Brannboll Ny" panose="02000000000000000000" pitchFamily="2" charset="0"/>
                          <a:ea typeface="+mn-ea"/>
                          <a:cs typeface="+mn-cs"/>
                        </a:rPr>
                        <a:t> </a:t>
                      </a:r>
                      <a:r>
                        <a:rPr lang="en-US" sz="3200" b="0" kern="1200" dirty="0" err="1" smtClean="0">
                          <a:solidFill>
                            <a:schemeClr val="tx1"/>
                          </a:solidFill>
                          <a:effectLst/>
                          <a:latin typeface="#9Slide05 Brannboll Ny" panose="02000000000000000000" pitchFamily="2" charset="0"/>
                          <a:ea typeface="+mn-ea"/>
                          <a:cs typeface="+mn-cs"/>
                        </a:rPr>
                        <a:t>hoa</a:t>
                      </a:r>
                      <a:r>
                        <a:rPr lang="en-US" sz="3200" b="0" kern="1200" dirty="0" smtClean="0">
                          <a:solidFill>
                            <a:schemeClr val="tx1"/>
                          </a:solidFill>
                          <a:effectLst/>
                          <a:latin typeface="#9Slide05 Brannboll Ny" panose="02000000000000000000" pitchFamily="2" charset="0"/>
                          <a:ea typeface="+mn-ea"/>
                          <a:cs typeface="+mn-cs"/>
                        </a:rPr>
                        <a:t> </a:t>
                      </a:r>
                      <a:r>
                        <a:rPr lang="en-US" sz="3200" b="0" kern="1200" dirty="0" err="1" smtClean="0">
                          <a:solidFill>
                            <a:schemeClr val="tx1"/>
                          </a:solidFill>
                          <a:effectLst/>
                          <a:latin typeface="#9Slide05 Brannboll Ny" panose="02000000000000000000" pitchFamily="2" charset="0"/>
                          <a:ea typeface="+mn-ea"/>
                          <a:cs typeface="+mn-cs"/>
                        </a:rPr>
                        <a:t>để</a:t>
                      </a:r>
                      <a:r>
                        <a:rPr lang="en-US" sz="3200" b="0" kern="1200" dirty="0" smtClean="0">
                          <a:solidFill>
                            <a:schemeClr val="tx1"/>
                          </a:solidFill>
                          <a:effectLst/>
                          <a:latin typeface="#9Slide05 Brannboll Ny" panose="02000000000000000000" pitchFamily="2" charset="0"/>
                          <a:ea typeface="+mn-ea"/>
                          <a:cs typeface="+mn-cs"/>
                        </a:rPr>
                        <a:t> </a:t>
                      </a:r>
                      <a:r>
                        <a:rPr lang="en-US" sz="3200" b="0" kern="1200" dirty="0" err="1" smtClean="0">
                          <a:solidFill>
                            <a:schemeClr val="tx1"/>
                          </a:solidFill>
                          <a:effectLst/>
                          <a:latin typeface="#9Slide05 Brannboll Ny" panose="02000000000000000000" pitchFamily="2" charset="0"/>
                          <a:ea typeface="+mn-ea"/>
                          <a:cs typeface="+mn-cs"/>
                        </a:rPr>
                        <a:t>thể</a:t>
                      </a:r>
                      <a:r>
                        <a:rPr lang="en-US" sz="3200" b="0" kern="1200" dirty="0" smtClean="0">
                          <a:solidFill>
                            <a:schemeClr val="tx1"/>
                          </a:solidFill>
                          <a:effectLst/>
                          <a:latin typeface="#9Slide05 Brannboll Ny" panose="02000000000000000000" pitchFamily="2" charset="0"/>
                          <a:ea typeface="+mn-ea"/>
                          <a:cs typeface="+mn-cs"/>
                        </a:rPr>
                        <a:t> </a:t>
                      </a:r>
                      <a:r>
                        <a:rPr lang="en-US" sz="3200" b="0" kern="1200" dirty="0" err="1" smtClean="0">
                          <a:solidFill>
                            <a:schemeClr val="tx1"/>
                          </a:solidFill>
                          <a:effectLst/>
                          <a:latin typeface="#9Slide05 Brannboll Ny" panose="02000000000000000000" pitchFamily="2" charset="0"/>
                          <a:ea typeface="+mn-ea"/>
                          <a:cs typeface="+mn-cs"/>
                        </a:rPr>
                        <a:t>hiện</a:t>
                      </a:r>
                      <a:r>
                        <a:rPr lang="en-US" sz="3200" b="0" kern="1200" dirty="0" smtClean="0">
                          <a:solidFill>
                            <a:schemeClr val="tx1"/>
                          </a:solidFill>
                          <a:effectLst/>
                          <a:latin typeface="#9Slide05 Brannboll Ny" panose="02000000000000000000" pitchFamily="2" charset="0"/>
                          <a:ea typeface="+mn-ea"/>
                          <a:cs typeface="+mn-cs"/>
                        </a:rPr>
                        <a:t> </a:t>
                      </a:r>
                      <a:r>
                        <a:rPr lang="en-US" sz="3200" b="0" kern="1200" dirty="0" err="1" smtClean="0">
                          <a:solidFill>
                            <a:schemeClr val="tx1"/>
                          </a:solidFill>
                          <a:effectLst/>
                          <a:latin typeface="#9Slide05 Brannboll Ny" panose="02000000000000000000" pitchFamily="2" charset="0"/>
                          <a:ea typeface="+mn-ea"/>
                          <a:cs typeface="+mn-cs"/>
                        </a:rPr>
                        <a:t>tình</a:t>
                      </a:r>
                      <a:r>
                        <a:rPr lang="en-US" sz="3200" b="0" kern="1200" dirty="0" smtClean="0">
                          <a:solidFill>
                            <a:schemeClr val="tx1"/>
                          </a:solidFill>
                          <a:effectLst/>
                          <a:latin typeface="#9Slide05 Brannboll Ny" panose="02000000000000000000" pitchFamily="2" charset="0"/>
                          <a:ea typeface="+mn-ea"/>
                          <a:cs typeface="+mn-cs"/>
                        </a:rPr>
                        <a:t> </a:t>
                      </a:r>
                      <a:r>
                        <a:rPr lang="en-US" sz="3200" b="0" kern="1200" dirty="0" err="1" smtClean="0">
                          <a:solidFill>
                            <a:schemeClr val="tx1"/>
                          </a:solidFill>
                          <a:effectLst/>
                          <a:latin typeface="#9Slide05 Brannboll Ny" panose="02000000000000000000" pitchFamily="2" charset="0"/>
                          <a:ea typeface="+mn-ea"/>
                          <a:cs typeface="+mn-cs"/>
                        </a:rPr>
                        <a:t>yêu</a:t>
                      </a:r>
                      <a:r>
                        <a:rPr lang="en-US" sz="3200" b="0" kern="1200" dirty="0" smtClean="0">
                          <a:solidFill>
                            <a:schemeClr val="tx1"/>
                          </a:solidFill>
                          <a:effectLst/>
                          <a:latin typeface="#9Slide05 Brannboll Ny" panose="02000000000000000000" pitchFamily="2" charset="0"/>
                          <a:ea typeface="+mn-ea"/>
                          <a:cs typeface="+mn-cs"/>
                        </a:rPr>
                        <a:t> </a:t>
                      </a:r>
                      <a:r>
                        <a:rPr lang="en-US" sz="3200" b="0" kern="1200" dirty="0" err="1" smtClean="0">
                          <a:solidFill>
                            <a:schemeClr val="tx1"/>
                          </a:solidFill>
                          <a:effectLst/>
                          <a:latin typeface="#9Slide05 Brannboll Ny" panose="02000000000000000000" pitchFamily="2" charset="0"/>
                          <a:ea typeface="+mn-ea"/>
                          <a:cs typeface="+mn-cs"/>
                        </a:rPr>
                        <a:t>thương</a:t>
                      </a:r>
                      <a:r>
                        <a:rPr lang="en-US" sz="3200" b="0" kern="1200" dirty="0" smtClean="0">
                          <a:solidFill>
                            <a:schemeClr val="tx1"/>
                          </a:solidFill>
                          <a:effectLst/>
                          <a:latin typeface="#9Slide05 Brannboll Ny" panose="02000000000000000000" pitchFamily="2" charset="0"/>
                          <a:ea typeface="+mn-ea"/>
                          <a:cs typeface="+mn-cs"/>
                        </a:rPr>
                        <a:t> </a:t>
                      </a:r>
                      <a:r>
                        <a:rPr lang="en-US" sz="3200" b="0" kern="1200" dirty="0" err="1" smtClean="0">
                          <a:solidFill>
                            <a:schemeClr val="tx1"/>
                          </a:solidFill>
                          <a:effectLst/>
                          <a:latin typeface="#9Slide05 Brannboll Ny" panose="02000000000000000000" pitchFamily="2" charset="0"/>
                          <a:ea typeface="+mn-ea"/>
                          <a:cs typeface="+mn-cs"/>
                        </a:rPr>
                        <a:t>với</a:t>
                      </a:r>
                      <a:r>
                        <a:rPr lang="en-US" sz="3200" b="0" kern="1200" dirty="0" smtClean="0">
                          <a:solidFill>
                            <a:schemeClr val="tx1"/>
                          </a:solidFill>
                          <a:effectLst/>
                          <a:latin typeface="#9Slide05 Brannboll Ny" panose="02000000000000000000" pitchFamily="2" charset="0"/>
                          <a:ea typeface="+mn-ea"/>
                          <a:cs typeface="+mn-cs"/>
                        </a:rPr>
                        <a:t> </a:t>
                      </a:r>
                      <a:r>
                        <a:rPr lang="en-US" sz="3200" b="0" kern="1200" dirty="0" err="1" smtClean="0">
                          <a:solidFill>
                            <a:schemeClr val="tx1"/>
                          </a:solidFill>
                          <a:effectLst/>
                          <a:latin typeface="#9Slide05 Brannboll Ny" panose="02000000000000000000" pitchFamily="2" charset="0"/>
                          <a:ea typeface="+mn-ea"/>
                          <a:cs typeface="+mn-cs"/>
                        </a:rPr>
                        <a:t>bạn</a:t>
                      </a:r>
                      <a:r>
                        <a:rPr lang="en-US" sz="3200" b="0" kern="1200" dirty="0" smtClean="0">
                          <a:solidFill>
                            <a:schemeClr val="tx1"/>
                          </a:solidFill>
                          <a:effectLst/>
                          <a:latin typeface="#9Slide05 Brannboll Ny" panose="02000000000000000000" pitchFamily="2" charset="0"/>
                          <a:ea typeface="+mn-ea"/>
                          <a:cs typeface="+mn-cs"/>
                        </a:rPr>
                        <a:t> </a:t>
                      </a:r>
                      <a:r>
                        <a:rPr lang="en-US" sz="3200" b="0" kern="1200" dirty="0" err="1" smtClean="0">
                          <a:solidFill>
                            <a:schemeClr val="tx1"/>
                          </a:solidFill>
                          <a:effectLst/>
                          <a:latin typeface="#9Slide05 Brannboll Ny" panose="02000000000000000000" pitchFamily="2" charset="0"/>
                          <a:ea typeface="+mn-ea"/>
                          <a:cs typeface="+mn-cs"/>
                        </a:rPr>
                        <a:t>bè</a:t>
                      </a:r>
                      <a:r>
                        <a:rPr lang="en-US" sz="3200" b="0" kern="1200" dirty="0" smtClean="0">
                          <a:solidFill>
                            <a:schemeClr val="tx1"/>
                          </a:solidFill>
                          <a:effectLst/>
                          <a:latin typeface="#9Slide05 Brannboll Ny" panose="02000000000000000000" pitchFamily="2" charset="0"/>
                          <a:ea typeface="+mn-ea"/>
                          <a:cs typeface="+mn-cs"/>
                        </a:rPr>
                        <a:t> </a:t>
                      </a:r>
                      <a:r>
                        <a:rPr lang="en-US" sz="3200" b="0" kern="1200" dirty="0" err="1" smtClean="0">
                          <a:solidFill>
                            <a:schemeClr val="tx1"/>
                          </a:solidFill>
                          <a:effectLst/>
                          <a:latin typeface="#9Slide05 Brannboll Ny" panose="02000000000000000000" pitchFamily="2" charset="0"/>
                          <a:ea typeface="+mn-ea"/>
                          <a:cs typeface="+mn-cs"/>
                        </a:rPr>
                        <a:t>trong</a:t>
                      </a:r>
                      <a:r>
                        <a:rPr lang="en-US" sz="3200" b="0" kern="1200" dirty="0" smtClean="0">
                          <a:solidFill>
                            <a:schemeClr val="tx1"/>
                          </a:solidFill>
                          <a:effectLst/>
                          <a:latin typeface="#9Slide05 Brannboll Ny" panose="02000000000000000000" pitchFamily="2" charset="0"/>
                          <a:ea typeface="+mn-ea"/>
                          <a:cs typeface="+mn-cs"/>
                        </a:rPr>
                        <a:t> </a:t>
                      </a:r>
                      <a:r>
                        <a:rPr lang="en-US" sz="3200" b="0" kern="1200" dirty="0" err="1" smtClean="0">
                          <a:solidFill>
                            <a:schemeClr val="tx1"/>
                          </a:solidFill>
                          <a:effectLst/>
                          <a:latin typeface="#9Slide05 Brannboll Ny" panose="02000000000000000000" pitchFamily="2" charset="0"/>
                          <a:ea typeface="+mn-ea"/>
                          <a:cs typeface="+mn-cs"/>
                        </a:rPr>
                        <a:t>nhóm</a:t>
                      </a:r>
                      <a:r>
                        <a:rPr lang="en-US" sz="3200" b="0" kern="1200" dirty="0" smtClean="0">
                          <a:solidFill>
                            <a:schemeClr val="tx1"/>
                          </a:solidFill>
                          <a:effectLst/>
                          <a:latin typeface="#9Slide05 Brannboll Ny" panose="02000000000000000000" pitchFamily="2" charset="0"/>
                          <a:ea typeface="+mn-ea"/>
                          <a:cs typeface="+mn-cs"/>
                        </a:rPr>
                        <a:t>, </a:t>
                      </a:r>
                      <a:r>
                        <a:rPr lang="en-US" sz="3200" b="0" kern="1200" dirty="0" err="1" smtClean="0">
                          <a:solidFill>
                            <a:schemeClr val="tx1"/>
                          </a:solidFill>
                          <a:effectLst/>
                          <a:latin typeface="#9Slide05 Brannboll Ny" panose="02000000000000000000" pitchFamily="2" charset="0"/>
                          <a:ea typeface="+mn-ea"/>
                          <a:cs typeface="+mn-cs"/>
                        </a:rPr>
                        <a:t>trong</a:t>
                      </a:r>
                      <a:r>
                        <a:rPr lang="en-US" sz="3200" b="0" kern="1200" dirty="0" smtClean="0">
                          <a:solidFill>
                            <a:schemeClr val="tx1"/>
                          </a:solidFill>
                          <a:effectLst/>
                          <a:latin typeface="#9Slide05 Brannboll Ny" panose="02000000000000000000" pitchFamily="2" charset="0"/>
                          <a:ea typeface="+mn-ea"/>
                          <a:cs typeface="+mn-cs"/>
                        </a:rPr>
                        <a:t> </a:t>
                      </a:r>
                      <a:r>
                        <a:rPr lang="en-US" sz="3200" b="0" kern="1200" dirty="0" err="1" smtClean="0">
                          <a:solidFill>
                            <a:schemeClr val="tx1"/>
                          </a:solidFill>
                          <a:effectLst/>
                          <a:latin typeface="#9Slide05 Brannboll Ny" panose="02000000000000000000" pitchFamily="2" charset="0"/>
                          <a:ea typeface="+mn-ea"/>
                          <a:cs typeface="+mn-cs"/>
                        </a:rPr>
                        <a:t>lớp</a:t>
                      </a:r>
                      <a:r>
                        <a:rPr lang="en-US" sz="3200" b="0" kern="1200" dirty="0" smtClean="0">
                          <a:solidFill>
                            <a:schemeClr val="tx1"/>
                          </a:solidFill>
                          <a:effectLst/>
                          <a:latin typeface="#9Slide05 Brannboll Ny" panose="02000000000000000000" pitchFamily="2" charset="0"/>
                          <a:ea typeface="+mn-ea"/>
                          <a:cs typeface="+mn-cs"/>
                        </a:rPr>
                        <a:t> hay </a:t>
                      </a:r>
                      <a:r>
                        <a:rPr lang="en-US" sz="3200" b="0" kern="1200" dirty="0" err="1" smtClean="0">
                          <a:solidFill>
                            <a:schemeClr val="tx1"/>
                          </a:solidFill>
                          <a:effectLst/>
                          <a:latin typeface="#9Slide05 Brannboll Ny" panose="02000000000000000000" pitchFamily="2" charset="0"/>
                          <a:ea typeface="+mn-ea"/>
                          <a:cs typeface="+mn-cs"/>
                        </a:rPr>
                        <a:t>với</a:t>
                      </a:r>
                      <a:r>
                        <a:rPr lang="en-US" sz="3200" b="0" kern="1200" dirty="0" smtClean="0">
                          <a:solidFill>
                            <a:schemeClr val="tx1"/>
                          </a:solidFill>
                          <a:effectLst/>
                          <a:latin typeface="#9Slide05 Brannboll Ny" panose="02000000000000000000" pitchFamily="2" charset="0"/>
                          <a:ea typeface="+mn-ea"/>
                          <a:cs typeface="+mn-cs"/>
                        </a:rPr>
                        <a:t> </a:t>
                      </a:r>
                      <a:r>
                        <a:rPr lang="en-US" sz="3200" b="0" kern="1200" dirty="0" err="1" smtClean="0">
                          <a:solidFill>
                            <a:schemeClr val="tx1"/>
                          </a:solidFill>
                          <a:effectLst/>
                          <a:latin typeface="#9Slide05 Brannboll Ny" panose="02000000000000000000" pitchFamily="2" charset="0"/>
                          <a:ea typeface="+mn-ea"/>
                          <a:cs typeface="+mn-cs"/>
                        </a:rPr>
                        <a:t>người</a:t>
                      </a:r>
                      <a:r>
                        <a:rPr lang="en-US" sz="3200" b="0" kern="1200" dirty="0" smtClean="0">
                          <a:solidFill>
                            <a:schemeClr val="tx1"/>
                          </a:solidFill>
                          <a:effectLst/>
                          <a:latin typeface="#9Slide05 Brannboll Ny" panose="02000000000000000000" pitchFamily="2" charset="0"/>
                          <a:ea typeface="+mn-ea"/>
                          <a:cs typeface="+mn-cs"/>
                        </a:rPr>
                        <a:t> </a:t>
                      </a:r>
                      <a:r>
                        <a:rPr lang="en-US" sz="3200" b="0" kern="1200" dirty="0" err="1" smtClean="0">
                          <a:solidFill>
                            <a:schemeClr val="tx1"/>
                          </a:solidFill>
                          <a:effectLst/>
                          <a:latin typeface="#9Slide05 Brannboll Ny" panose="02000000000000000000" pitchFamily="2" charset="0"/>
                          <a:ea typeface="+mn-ea"/>
                          <a:cs typeface="+mn-cs"/>
                        </a:rPr>
                        <a:t>thân</a:t>
                      </a:r>
                      <a:r>
                        <a:rPr lang="en-US" sz="3200" b="0" kern="1200" dirty="0" smtClean="0">
                          <a:solidFill>
                            <a:schemeClr val="tx1"/>
                          </a:solidFill>
                          <a:effectLst/>
                          <a:latin typeface="#9Slide05 Brannboll Ny" panose="02000000000000000000" pitchFamily="2" charset="0"/>
                          <a:ea typeface="+mn-ea"/>
                          <a:cs typeface="+mn-cs"/>
                        </a:rPr>
                        <a:t> </a:t>
                      </a:r>
                      <a:r>
                        <a:rPr lang="en-US" sz="3200" b="0" kern="1200" dirty="0" err="1" smtClean="0">
                          <a:solidFill>
                            <a:schemeClr val="tx1"/>
                          </a:solidFill>
                          <a:effectLst/>
                          <a:latin typeface="#9Slide05 Brannboll Ny" panose="02000000000000000000" pitchFamily="2" charset="0"/>
                          <a:ea typeface="+mn-ea"/>
                          <a:cs typeface="+mn-cs"/>
                        </a:rPr>
                        <a:t>trong</a:t>
                      </a:r>
                      <a:r>
                        <a:rPr lang="en-US" sz="3200" b="0" kern="1200" dirty="0" smtClean="0">
                          <a:solidFill>
                            <a:schemeClr val="tx1"/>
                          </a:solidFill>
                          <a:effectLst/>
                          <a:latin typeface="#9Slide05 Brannboll Ny" panose="02000000000000000000" pitchFamily="2" charset="0"/>
                          <a:ea typeface="+mn-ea"/>
                          <a:cs typeface="+mn-cs"/>
                        </a:rPr>
                        <a:t> </a:t>
                      </a:r>
                      <a:r>
                        <a:rPr lang="en-US" sz="3200" b="0" kern="1200" dirty="0" err="1" smtClean="0">
                          <a:solidFill>
                            <a:schemeClr val="tx1"/>
                          </a:solidFill>
                          <a:effectLst/>
                          <a:latin typeface="#9Slide05 Brannboll Ny" panose="02000000000000000000" pitchFamily="2" charset="0"/>
                          <a:ea typeface="+mn-ea"/>
                          <a:cs typeface="+mn-cs"/>
                        </a:rPr>
                        <a:t>gia</a:t>
                      </a:r>
                      <a:r>
                        <a:rPr lang="en-US" sz="3200" b="0" kern="1200" dirty="0" smtClean="0">
                          <a:solidFill>
                            <a:schemeClr val="tx1"/>
                          </a:solidFill>
                          <a:effectLst/>
                          <a:latin typeface="#9Slide05 Brannboll Ny" panose="02000000000000000000" pitchFamily="2" charset="0"/>
                          <a:ea typeface="+mn-ea"/>
                          <a:cs typeface="+mn-cs"/>
                        </a:rPr>
                        <a:t> </a:t>
                      </a:r>
                      <a:r>
                        <a:rPr lang="en-US" sz="3200" b="0" kern="1200" dirty="0" err="1" smtClean="0">
                          <a:solidFill>
                            <a:schemeClr val="tx1"/>
                          </a:solidFill>
                          <a:effectLst/>
                          <a:latin typeface="#9Slide05 Brannboll Ny" panose="02000000000000000000" pitchFamily="2" charset="0"/>
                          <a:ea typeface="+mn-ea"/>
                          <a:cs typeface="+mn-cs"/>
                        </a:rPr>
                        <a:t>đình</a:t>
                      </a:r>
                      <a:r>
                        <a:rPr lang="en-US" sz="3200" b="0" kern="1200" dirty="0" smtClean="0">
                          <a:solidFill>
                            <a:schemeClr val="tx1"/>
                          </a:solidFill>
                          <a:effectLst/>
                          <a:latin typeface="#9Slide05 Brannboll Ny" panose="02000000000000000000" pitchFamily="2" charset="0"/>
                          <a:ea typeface="+mn-ea"/>
                          <a:cs typeface="+mn-cs"/>
                        </a:rPr>
                        <a:t>.</a:t>
                      </a:r>
                      <a:endParaRPr lang="en-US" sz="3200" b="0" kern="1200" dirty="0">
                        <a:solidFill>
                          <a:schemeClr val="tx1"/>
                        </a:solidFill>
                        <a:effectLst/>
                        <a:latin typeface="#9Slide05 Brannboll Ny" panose="02000000000000000000" pitchFamily="2" charset="0"/>
                        <a:ea typeface="+mn-ea"/>
                        <a:cs typeface="+mn-cs"/>
                      </a:endParaRPr>
                    </a:p>
                  </a:txBody>
                  <a:tcPr marL="0" marR="0" marT="0" marB="0">
                    <a:lnL>
                      <a:noFill/>
                    </a:lnL>
                    <a:lnR>
                      <a:noFill/>
                    </a:lnR>
                    <a:lnT>
                      <a:noFill/>
                    </a:lnT>
                    <a:lnB>
                      <a:noFill/>
                    </a:lnB>
                  </a:tcPr>
                </a:tc>
              </a:tr>
            </a:tbl>
          </a:graphicData>
        </a:graphic>
      </p:graphicFrame>
      <p:pic>
        <p:nvPicPr>
          <p:cNvPr id="10" name="Shape 1"/>
          <p:cNvPicPr/>
          <p:nvPr/>
        </p:nvPicPr>
        <p:blipFill>
          <a:blip r:embed="rId6"/>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1412466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Lá lành đùm lá rách - Gõ Tiếng Việ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6" y="152400"/>
            <a:ext cx="3471964" cy="28194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Những câu ca dao tục ngữ nói về tình yêu thương con người - Wiki Cách Là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1279" y="152400"/>
            <a:ext cx="3662521" cy="281940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Nghị luận: Nhiễu điều phủ lấy giá gương; người trong một nước phải thương  nhau cùng. Suy nghĩ về tinh thần đoàn kết, yêu thương, đùm bọc lẫn nhau của  dân tộ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7539" y="152400"/>
            <a:ext cx="3656375" cy="281940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Ppt huyentrang noi quy lop ho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73" y="4086112"/>
            <a:ext cx="2879724" cy="2770948"/>
          </a:xfrm>
          <a:prstGeom prst="rect">
            <a:avLst/>
          </a:prstGeom>
          <a:noFill/>
          <a:extLst>
            <a:ext uri="{909E8E84-426E-40DD-AFC4-6F175D3DCCD1}">
              <a14:hiddenFill xmlns:a14="http://schemas.microsoft.com/office/drawing/2010/main">
                <a:solidFill>
                  <a:srgbClr val="FFFFFF"/>
                </a:solidFill>
              </a14:hiddenFill>
            </a:ext>
          </a:extLst>
        </p:spPr>
      </p:pic>
      <p:pic>
        <p:nvPicPr>
          <p:cNvPr id="9" name="Shape 87"/>
          <p:cNvPicPr/>
          <p:nvPr/>
        </p:nvPicPr>
        <p:blipFill>
          <a:blip r:embed="rId6"/>
          <a:stretch/>
        </p:blipFill>
        <p:spPr>
          <a:xfrm>
            <a:off x="9232158" y="4086112"/>
            <a:ext cx="2905866" cy="2557576"/>
          </a:xfrm>
          <a:prstGeom prst="rect">
            <a:avLst/>
          </a:prstGeom>
        </p:spPr>
      </p:pic>
      <p:pic>
        <p:nvPicPr>
          <p:cNvPr id="10" name="Shape 57"/>
          <p:cNvPicPr/>
          <p:nvPr/>
        </p:nvPicPr>
        <p:blipFill>
          <a:blip r:embed="rId7"/>
          <a:stretch/>
        </p:blipFill>
        <p:spPr>
          <a:xfrm>
            <a:off x="2995546" y="4086112"/>
            <a:ext cx="3118306" cy="2740819"/>
          </a:xfrm>
          <a:prstGeom prst="rect">
            <a:avLst/>
          </a:prstGeom>
        </p:spPr>
      </p:pic>
      <p:pic>
        <p:nvPicPr>
          <p:cNvPr id="11" name="Shape 61"/>
          <p:cNvPicPr/>
          <p:nvPr/>
        </p:nvPicPr>
        <p:blipFill>
          <a:blip r:embed="rId8"/>
          <a:stretch/>
        </p:blipFill>
        <p:spPr>
          <a:xfrm>
            <a:off x="6288401" y="4086112"/>
            <a:ext cx="2715348" cy="2619738"/>
          </a:xfrm>
          <a:prstGeom prst="rect">
            <a:avLst/>
          </a:prstGeom>
        </p:spPr>
      </p:pic>
      <p:sp>
        <p:nvSpPr>
          <p:cNvPr id="12" name="Rectangle 11"/>
          <p:cNvSpPr>
            <a:spLocks noChangeArrowheads="1"/>
          </p:cNvSpPr>
          <p:nvPr/>
        </p:nvSpPr>
        <p:spPr bwMode="auto">
          <a:xfrm>
            <a:off x="401220" y="3162782"/>
            <a:ext cx="110526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5400" b="1" dirty="0" smtClean="0">
                <a:solidFill>
                  <a:srgbClr val="FF0000"/>
                </a:solidFill>
                <a:latin typeface="#9Slide05 Fourth" panose="00000500000000000000" pitchFamily="2" charset="0"/>
                <a:ea typeface="Helvetica Neue"/>
                <a:cs typeface="Helvetica Neue"/>
              </a:rPr>
              <a:t>YÊU THƯƠNG CON NGƯỜI</a:t>
            </a:r>
            <a:endParaRPr lang="en-SG" altLang="en-US" sz="5400" b="1" dirty="0">
              <a:solidFill>
                <a:srgbClr val="0000FF"/>
              </a:solidFill>
              <a:latin typeface="#9Slide05 Fourth" panose="00000500000000000000" pitchFamily="2" charset="0"/>
            </a:endParaRPr>
          </a:p>
        </p:txBody>
      </p:sp>
      <p:pic>
        <p:nvPicPr>
          <p:cNvPr id="13" name="Shape 1"/>
          <p:cNvPicPr/>
          <p:nvPr/>
        </p:nvPicPr>
        <p:blipFill>
          <a:blip r:embed="rId9"/>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154633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ranh tÃ´ mÃ u bÃ´ng hoa cÆ¡ báº£n cho bÃ© dÆ°á»i 3 tuá»i phÃ¡t triá»n tÆ° du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5029" y="-123417"/>
            <a:ext cx="7899400" cy="749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5185898" y="1319813"/>
            <a:ext cx="154677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defRPr>
                <a:solidFill>
                  <a:schemeClr val="tx1"/>
                </a:solidFill>
                <a:latin typeface="Calibri" pitchFamily="34" charset="0"/>
              </a:defRPr>
            </a:lvl6pPr>
            <a:lvl7pPr eaLnBrk="0" fontAlgn="base" hangingPunct="0">
              <a:spcAft>
                <a:spcPct val="0"/>
              </a:spcAft>
              <a:defRPr>
                <a:solidFill>
                  <a:schemeClr val="tx1"/>
                </a:solidFill>
                <a:latin typeface="Calibri" pitchFamily="34" charset="0"/>
              </a:defRPr>
            </a:lvl7pPr>
            <a:lvl8pPr eaLnBrk="0" fontAlgn="base" hangingPunct="0">
              <a:spcAft>
                <a:spcPct val="0"/>
              </a:spcAft>
              <a:defRPr>
                <a:solidFill>
                  <a:schemeClr val="tx1"/>
                </a:solidFill>
                <a:latin typeface="Calibri" pitchFamily="34" charset="0"/>
              </a:defRPr>
            </a:lvl8pPr>
            <a:lvl9pPr eaLnBrk="0" fontAlgn="base" hangingPunct="0">
              <a:spcAft>
                <a:spcPct val="0"/>
              </a:spcAft>
              <a:defRPr>
                <a:solidFill>
                  <a:schemeClr val="tx1"/>
                </a:solidFill>
                <a:latin typeface="Calibri" pitchFamily="34" charset="0"/>
              </a:defRPr>
            </a:lvl9pPr>
          </a:lstStyle>
          <a:p>
            <a:pPr algn="ctr"/>
            <a:r>
              <a:rPr lang="vi-VN" b="1" dirty="0" smtClean="0">
                <a:solidFill>
                  <a:srgbClr val="0000FF"/>
                </a:solidFill>
                <a:latin typeface="#9Slide05 Brannboll Ny" panose="02000000000000000000" pitchFamily="2" charset="0"/>
                <a:ea typeface="Times New Roman" panose="02020603050405020304" pitchFamily="18" charset="0"/>
              </a:rPr>
              <a:t>cảm </a:t>
            </a:r>
            <a:r>
              <a:rPr lang="vi-VN" b="1" dirty="0">
                <a:solidFill>
                  <a:srgbClr val="0000FF"/>
                </a:solidFill>
                <a:latin typeface="#9Slide05 Brannboll Ny" panose="02000000000000000000" pitchFamily="2" charset="0"/>
                <a:ea typeface="Times New Roman" panose="02020603050405020304" pitchFamily="18" charset="0"/>
              </a:rPr>
              <a:t>thông</a:t>
            </a:r>
            <a:r>
              <a:rPr lang="en-US" b="1" dirty="0">
                <a:solidFill>
                  <a:srgbClr val="0000FF"/>
                </a:solidFill>
                <a:latin typeface="#9Slide05 Brannboll Ny" panose="02000000000000000000" pitchFamily="2" charset="0"/>
                <a:ea typeface="Times New Roman" panose="02020603050405020304" pitchFamily="18" charset="0"/>
              </a:rPr>
              <a:t> chia </a:t>
            </a:r>
            <a:r>
              <a:rPr lang="en-US" b="1" dirty="0" err="1">
                <a:solidFill>
                  <a:srgbClr val="0000FF"/>
                </a:solidFill>
                <a:latin typeface="#9Slide05 Brannboll Ny" panose="02000000000000000000" pitchFamily="2" charset="0"/>
                <a:ea typeface="Times New Roman" panose="02020603050405020304" pitchFamily="18" charset="0"/>
              </a:rPr>
              <a:t>sẽ</a:t>
            </a:r>
            <a:r>
              <a:rPr lang="en-US" b="1" dirty="0">
                <a:solidFill>
                  <a:srgbClr val="0000FF"/>
                </a:solidFill>
                <a:latin typeface="#9Slide05 Brannboll Ny" panose="02000000000000000000" pitchFamily="2" charset="0"/>
                <a:ea typeface="Times New Roman" panose="02020603050405020304" pitchFamily="18" charset="0"/>
              </a:rPr>
              <a:t> </a:t>
            </a:r>
            <a:r>
              <a:rPr lang="en-US" b="1" dirty="0" err="1">
                <a:solidFill>
                  <a:srgbClr val="0000FF"/>
                </a:solidFill>
                <a:latin typeface="#9Slide05 Brannboll Ny" panose="02000000000000000000" pitchFamily="2" charset="0"/>
                <a:ea typeface="Times New Roman" panose="02020603050405020304" pitchFamily="18" charset="0"/>
              </a:rPr>
              <a:t>với</a:t>
            </a:r>
            <a:r>
              <a:rPr lang="en-US" b="1" dirty="0">
                <a:solidFill>
                  <a:srgbClr val="0000FF"/>
                </a:solidFill>
                <a:latin typeface="#9Slide05 Brannboll Ny" panose="02000000000000000000" pitchFamily="2" charset="0"/>
                <a:ea typeface="Times New Roman" panose="02020603050405020304" pitchFamily="18" charset="0"/>
              </a:rPr>
              <a:t> </a:t>
            </a:r>
            <a:r>
              <a:rPr lang="en-US" b="1" dirty="0" err="1">
                <a:solidFill>
                  <a:srgbClr val="0000FF"/>
                </a:solidFill>
                <a:latin typeface="#9Slide05 Brannboll Ny" panose="02000000000000000000" pitchFamily="2" charset="0"/>
                <a:ea typeface="Times New Roman" panose="02020603050405020304" pitchFamily="18" charset="0"/>
              </a:rPr>
              <a:t>các</a:t>
            </a:r>
            <a:r>
              <a:rPr lang="en-US" b="1" dirty="0">
                <a:solidFill>
                  <a:srgbClr val="0000FF"/>
                </a:solidFill>
                <a:latin typeface="#9Slide05 Brannboll Ny" panose="02000000000000000000" pitchFamily="2" charset="0"/>
                <a:ea typeface="Times New Roman" panose="02020603050405020304" pitchFamily="18" charset="0"/>
              </a:rPr>
              <a:t> </a:t>
            </a:r>
            <a:r>
              <a:rPr lang="en-US" b="1" dirty="0" err="1">
                <a:solidFill>
                  <a:srgbClr val="0000FF"/>
                </a:solidFill>
                <a:latin typeface="#9Slide05 Brannboll Ny" panose="02000000000000000000" pitchFamily="2" charset="0"/>
                <a:ea typeface="Times New Roman" panose="02020603050405020304" pitchFamily="18" charset="0"/>
              </a:rPr>
              <a:t>bạn</a:t>
            </a:r>
            <a:r>
              <a:rPr lang="en-US" b="1" dirty="0">
                <a:solidFill>
                  <a:srgbClr val="0000FF"/>
                </a:solidFill>
                <a:latin typeface="#9Slide05 Brannboll Ny" panose="02000000000000000000" pitchFamily="2" charset="0"/>
                <a:ea typeface="Times New Roman" panose="02020603050405020304" pitchFamily="18" charset="0"/>
              </a:rPr>
              <a:t> </a:t>
            </a:r>
            <a:endParaRPr lang="en-US" b="1" dirty="0">
              <a:solidFill>
                <a:srgbClr val="0000FF"/>
              </a:solidFill>
              <a:latin typeface="Arial" pitchFamily="34" charset="0"/>
              <a:cs typeface="Arial" pitchFamily="34" charset="0"/>
            </a:endParaRPr>
          </a:p>
        </p:txBody>
      </p:sp>
      <p:cxnSp>
        <p:nvCxnSpPr>
          <p:cNvPr id="15" name="Straight Connector 14">
            <a:extLst>
              <a:ext uri="{FF2B5EF4-FFF2-40B4-BE49-F238E27FC236}">
                <a16:creationId xmlns="" xmlns:a16="http://schemas.microsoft.com/office/drawing/2014/main" id="{C910078A-2F6B-4D9B-B935-417F9E3E98BA}"/>
              </a:ext>
            </a:extLst>
          </p:cNvPr>
          <p:cNvCxnSpPr>
            <a:cxnSpLocks/>
          </p:cNvCxnSpPr>
          <p:nvPr/>
        </p:nvCxnSpPr>
        <p:spPr>
          <a:xfrm flipV="1">
            <a:off x="4305481" y="1495291"/>
            <a:ext cx="516731" cy="4763"/>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6" name="AutoShape 18">
            <a:extLst>
              <a:ext uri="{FF2B5EF4-FFF2-40B4-BE49-F238E27FC236}">
                <a16:creationId xmlns="" xmlns:a16="http://schemas.microsoft.com/office/drawing/2014/main" id="{3DCB3042-3ACA-4C23-8377-69EDA8DE4097}"/>
              </a:ext>
            </a:extLst>
          </p:cNvPr>
          <p:cNvSpPr>
            <a:spLocks/>
          </p:cNvSpPr>
          <p:nvPr/>
        </p:nvSpPr>
        <p:spPr bwMode="auto">
          <a:xfrm rot="5400000">
            <a:off x="2323948" y="-186781"/>
            <a:ext cx="1185485" cy="3083673"/>
          </a:xfrm>
          <a:prstGeom prst="roundRect">
            <a:avLst>
              <a:gd name="adj" fmla="val 50000"/>
            </a:avLst>
          </a:prstGeom>
          <a:ln w="38100">
            <a:solidFill>
              <a:srgbClr val="FFC000"/>
            </a:solidFill>
            <a:headEnd/>
            <a:tailEnd/>
          </a:ln>
          <a:extLst/>
        </p:spPr>
        <p:style>
          <a:lnRef idx="2">
            <a:schemeClr val="accent4"/>
          </a:lnRef>
          <a:fillRef idx="1">
            <a:schemeClr val="lt1"/>
          </a:fillRef>
          <a:effectRef idx="0">
            <a:schemeClr val="accent4"/>
          </a:effectRef>
          <a:fontRef idx="minor">
            <a:schemeClr val="dk1"/>
          </a:fontRef>
        </p:style>
        <p:txBody>
          <a:bodyPr lIns="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74566">
              <a:lnSpc>
                <a:spcPct val="120000"/>
              </a:lnSpc>
              <a:defRPr/>
            </a:pPr>
            <a:endParaRPr lang="es-ES" sz="800" dirty="0">
              <a:solidFill>
                <a:srgbClr val="F59FB2"/>
              </a:solidFill>
              <a:effectLst>
                <a:outerShdw blurRad="38100" dist="38100" dir="2700000" algn="tl">
                  <a:srgbClr val="000000"/>
                </a:outerShdw>
              </a:effectLst>
              <a:latin typeface="Arial" panose="020B0604020202020204" pitchFamily="34" charset="0"/>
              <a:ea typeface="微软雅黑" panose="020B0503020204020204" pitchFamily="34" charset="-122"/>
            </a:endParaRPr>
          </a:p>
        </p:txBody>
      </p:sp>
      <p:sp>
        <p:nvSpPr>
          <p:cNvPr id="17" name="TextBox 16"/>
          <p:cNvSpPr txBox="1">
            <a:spLocks noChangeArrowheads="1"/>
          </p:cNvSpPr>
          <p:nvPr/>
        </p:nvSpPr>
        <p:spPr bwMode="auto">
          <a:xfrm flipH="1">
            <a:off x="1195042" y="880485"/>
            <a:ext cx="332144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defRPr>
                <a:solidFill>
                  <a:schemeClr val="tx1"/>
                </a:solidFill>
                <a:latin typeface="Calibri" pitchFamily="34" charset="0"/>
              </a:defRPr>
            </a:lvl6pPr>
            <a:lvl7pPr eaLnBrk="0" fontAlgn="base" hangingPunct="0">
              <a:spcAft>
                <a:spcPct val="0"/>
              </a:spcAft>
              <a:defRPr>
                <a:solidFill>
                  <a:schemeClr val="tx1"/>
                </a:solidFill>
                <a:latin typeface="Calibri" pitchFamily="34" charset="0"/>
              </a:defRPr>
            </a:lvl7pPr>
            <a:lvl8pPr eaLnBrk="0" fontAlgn="base" hangingPunct="0">
              <a:spcAft>
                <a:spcPct val="0"/>
              </a:spcAft>
              <a:defRPr>
                <a:solidFill>
                  <a:schemeClr val="tx1"/>
                </a:solidFill>
                <a:latin typeface="Calibri" pitchFamily="34" charset="0"/>
              </a:defRPr>
            </a:lvl8pPr>
            <a:lvl9pPr eaLnBrk="0" fontAlgn="base" hangingPunct="0">
              <a:spcAft>
                <a:spcPct val="0"/>
              </a:spcAft>
              <a:defRPr>
                <a:solidFill>
                  <a:schemeClr val="tx1"/>
                </a:solidFill>
                <a:latin typeface="Calibri" pitchFamily="34" charset="0"/>
              </a:defRPr>
            </a:lvl9pPr>
          </a:lstStyle>
          <a:p>
            <a:pPr algn="ctr"/>
            <a:r>
              <a:rPr lang="vi-VN" sz="2400" dirty="0" smtClean="0">
                <a:latin typeface="#9Slide05 Brannboll Ny" panose="02000000000000000000" pitchFamily="2" charset="0"/>
                <a:ea typeface="Times New Roman" panose="02020603050405020304" pitchFamily="18" charset="0"/>
              </a:rPr>
              <a:t> </a:t>
            </a:r>
            <a:r>
              <a:rPr lang="en-US" sz="2400" dirty="0" err="1" smtClean="0">
                <a:latin typeface="#9Slide03 Arima Madurai Black" panose="00000A00000000000000" pitchFamily="2" charset="0"/>
                <a:ea typeface="Times New Roman" panose="02020603050405020304" pitchFamily="18" charset="0"/>
                <a:cs typeface="#9Slide03 Arima Madurai Black" panose="00000A00000000000000" pitchFamily="2" charset="0"/>
              </a:rPr>
              <a:t>Mình</a:t>
            </a:r>
            <a:r>
              <a:rPr lang="en-US" sz="2400" dirty="0" smtClean="0">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dirty="0" err="1" smtClean="0">
                <a:latin typeface="#9Slide03 Arima Madurai Black" panose="00000A00000000000000" pitchFamily="2" charset="0"/>
                <a:ea typeface="Times New Roman" panose="02020603050405020304" pitchFamily="18" charset="0"/>
                <a:cs typeface="#9Slide03 Arima Madurai Black" panose="00000A00000000000000" pitchFamily="2" charset="0"/>
              </a:rPr>
              <a:t>sẽ</a:t>
            </a:r>
            <a:r>
              <a:rPr lang="en-US" sz="2400" dirty="0" smtClean="0">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dirty="0" err="1" smtClean="0">
                <a:latin typeface="#9Slide03 Arima Madurai Black" panose="00000A00000000000000" pitchFamily="2" charset="0"/>
                <a:ea typeface="Times New Roman" panose="02020603050405020304" pitchFamily="18" charset="0"/>
                <a:cs typeface="#9Slide03 Arima Madurai Black" panose="00000A00000000000000" pitchFamily="2" charset="0"/>
              </a:rPr>
              <a:t>hướng</a:t>
            </a:r>
            <a:r>
              <a:rPr lang="en-US" sz="2400" dirty="0" smtClean="0">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dirty="0" err="1" smtClean="0">
                <a:latin typeface="#9Slide03 Arima Madurai Black" panose="00000A00000000000000" pitchFamily="2" charset="0"/>
                <a:ea typeface="Times New Roman" panose="02020603050405020304" pitchFamily="18" charset="0"/>
                <a:cs typeface="#9Slide03 Arima Madurai Black" panose="00000A00000000000000" pitchFamily="2" charset="0"/>
              </a:rPr>
              <a:t>dẫn</a:t>
            </a:r>
            <a:r>
              <a:rPr lang="en-US" sz="2400" dirty="0" smtClean="0">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dirty="0" err="1" smtClean="0">
                <a:latin typeface="#9Slide03 Arima Madurai Black" panose="00000A00000000000000" pitchFamily="2" charset="0"/>
                <a:ea typeface="Times New Roman" panose="02020603050405020304" pitchFamily="18" charset="0"/>
                <a:cs typeface="#9Slide03 Arima Madurai Black" panose="00000A00000000000000" pitchFamily="2" charset="0"/>
              </a:rPr>
              <a:t>bạn</a:t>
            </a:r>
            <a:r>
              <a:rPr lang="en-US" sz="2400" dirty="0" smtClean="0">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dirty="0" err="1" smtClean="0">
                <a:latin typeface="#9Slide03 Arima Madurai Black" panose="00000A00000000000000" pitchFamily="2" charset="0"/>
                <a:ea typeface="Times New Roman" panose="02020603050405020304" pitchFamily="18" charset="0"/>
                <a:cs typeface="#9Slide03 Arima Madurai Black" panose="00000A00000000000000" pitchFamily="2" charset="0"/>
              </a:rPr>
              <a:t>giải</a:t>
            </a:r>
            <a:r>
              <a:rPr lang="en-US" sz="2400" dirty="0" smtClean="0">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dirty="0" err="1" smtClean="0">
                <a:latin typeface="#9Slide03 Arima Madurai Black" panose="00000A00000000000000" pitchFamily="2" charset="0"/>
                <a:ea typeface="Times New Roman" panose="02020603050405020304" pitchFamily="18" charset="0"/>
                <a:cs typeface="#9Slide03 Arima Madurai Black" panose="00000A00000000000000" pitchFamily="2" charset="0"/>
              </a:rPr>
              <a:t>bài</a:t>
            </a:r>
            <a:r>
              <a:rPr lang="en-US" sz="2400" dirty="0" smtClean="0">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dirty="0" err="1" smtClean="0">
                <a:latin typeface="#9Slide03 Arima Madurai Black" panose="00000A00000000000000" pitchFamily="2" charset="0"/>
                <a:ea typeface="Times New Roman" panose="02020603050405020304" pitchFamily="18" charset="0"/>
                <a:cs typeface="#9Slide03 Arima Madurai Black" panose="00000A00000000000000" pitchFamily="2" charset="0"/>
              </a:rPr>
              <a:t>toán</a:t>
            </a:r>
            <a:endParaRPr lang="en-SG" altLang="en-US" sz="2400" dirty="0">
              <a:solidFill>
                <a:srgbClr val="000000"/>
              </a:solidFill>
              <a:latin typeface="#9Slide03 Arima Madurai Black" panose="00000A00000000000000" pitchFamily="2" charset="0"/>
              <a:ea typeface="#9Slide03 Arima Madurai Black"/>
              <a:cs typeface="#9Slide03 Arima Madurai Black" panose="00000A00000000000000" pitchFamily="2" charset="0"/>
            </a:endParaRPr>
          </a:p>
        </p:txBody>
      </p:sp>
      <p:cxnSp>
        <p:nvCxnSpPr>
          <p:cNvPr id="18" name="Straight Connector 17">
            <a:extLst>
              <a:ext uri="{FF2B5EF4-FFF2-40B4-BE49-F238E27FC236}">
                <a16:creationId xmlns="" xmlns:a16="http://schemas.microsoft.com/office/drawing/2014/main" id="{BA399742-2719-4752-B9CB-450EA9FD4B66}"/>
              </a:ext>
            </a:extLst>
          </p:cNvPr>
          <p:cNvCxnSpPr>
            <a:cxnSpLocks/>
          </p:cNvCxnSpPr>
          <p:nvPr/>
        </p:nvCxnSpPr>
        <p:spPr>
          <a:xfrm flipV="1">
            <a:off x="9306571" y="2495729"/>
            <a:ext cx="364836" cy="192706"/>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9" name="AutoShape 18">
            <a:extLst>
              <a:ext uri="{FF2B5EF4-FFF2-40B4-BE49-F238E27FC236}">
                <a16:creationId xmlns="" xmlns:a16="http://schemas.microsoft.com/office/drawing/2014/main" id="{4ED71AB0-EEEB-4110-ABA4-41F6E70B08D7}"/>
              </a:ext>
            </a:extLst>
          </p:cNvPr>
          <p:cNvSpPr>
            <a:spLocks/>
          </p:cNvSpPr>
          <p:nvPr/>
        </p:nvSpPr>
        <p:spPr bwMode="auto">
          <a:xfrm rot="5400000">
            <a:off x="9956366" y="1460241"/>
            <a:ext cx="1939925" cy="2387204"/>
          </a:xfrm>
          <a:prstGeom prst="roundRect">
            <a:avLst>
              <a:gd name="adj" fmla="val 50000"/>
            </a:avLst>
          </a:prstGeom>
          <a:ln w="38100">
            <a:solidFill>
              <a:srgbClr val="00B050"/>
            </a:solidFill>
            <a:headEnd/>
            <a:tailEnd/>
          </a:ln>
          <a:extLst/>
        </p:spPr>
        <p:style>
          <a:lnRef idx="2">
            <a:schemeClr val="accent4"/>
          </a:lnRef>
          <a:fillRef idx="1">
            <a:schemeClr val="lt1"/>
          </a:fillRef>
          <a:effectRef idx="0">
            <a:schemeClr val="accent4"/>
          </a:effectRef>
          <a:fontRef idx="minor">
            <a:schemeClr val="dk1"/>
          </a:fontRef>
        </p:style>
        <p:txBody>
          <a:bodyPr lIns="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74566">
              <a:lnSpc>
                <a:spcPct val="120000"/>
              </a:lnSpc>
              <a:defRPr/>
            </a:pPr>
            <a:endParaRPr lang="es-ES" sz="800" dirty="0">
              <a:solidFill>
                <a:srgbClr val="F59FB2"/>
              </a:solidFill>
              <a:effectLst>
                <a:outerShdw blurRad="38100" dist="38100" dir="2700000" algn="tl">
                  <a:srgbClr val="000000"/>
                </a:outerShdw>
              </a:effectLst>
              <a:latin typeface="Arial" panose="020B0604020202020204" pitchFamily="34" charset="0"/>
              <a:ea typeface="微软雅黑" panose="020B0503020204020204" pitchFamily="34" charset="-122"/>
            </a:endParaRPr>
          </a:p>
        </p:txBody>
      </p:sp>
      <p:sp>
        <p:nvSpPr>
          <p:cNvPr id="20" name="TextBox 19"/>
          <p:cNvSpPr txBox="1">
            <a:spLocks noChangeArrowheads="1"/>
          </p:cNvSpPr>
          <p:nvPr/>
        </p:nvSpPr>
        <p:spPr bwMode="auto">
          <a:xfrm flipH="1">
            <a:off x="9864429" y="2286916"/>
            <a:ext cx="220741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defRPr>
                <a:solidFill>
                  <a:schemeClr val="tx1"/>
                </a:solidFill>
                <a:latin typeface="Calibri" pitchFamily="34" charset="0"/>
              </a:defRPr>
            </a:lvl6pPr>
            <a:lvl7pPr eaLnBrk="0" fontAlgn="base" hangingPunct="0">
              <a:spcAft>
                <a:spcPct val="0"/>
              </a:spcAft>
              <a:defRPr>
                <a:solidFill>
                  <a:schemeClr val="tx1"/>
                </a:solidFill>
                <a:latin typeface="Calibri" pitchFamily="34" charset="0"/>
              </a:defRPr>
            </a:lvl7pPr>
            <a:lvl8pPr eaLnBrk="0" fontAlgn="base" hangingPunct="0">
              <a:spcAft>
                <a:spcPct val="0"/>
              </a:spcAft>
              <a:defRPr>
                <a:solidFill>
                  <a:schemeClr val="tx1"/>
                </a:solidFill>
                <a:latin typeface="Calibri" pitchFamily="34" charset="0"/>
              </a:defRPr>
            </a:lvl8pPr>
            <a:lvl9pPr eaLnBrk="0" fontAlgn="base" hangingPunct="0">
              <a:spcAft>
                <a:spcPct val="0"/>
              </a:spcAft>
              <a:defRPr>
                <a:solidFill>
                  <a:schemeClr val="tx1"/>
                </a:solidFill>
                <a:latin typeface="Calibri" pitchFamily="34" charset="0"/>
              </a:defRPr>
            </a:lvl9pPr>
          </a:lstStyle>
          <a:p>
            <a:pPr algn="ctr"/>
            <a:r>
              <a:rPr lang="en-SG" altLang="en-US" sz="2400" dirty="0" smtClean="0">
                <a:solidFill>
                  <a:srgbClr val="000000"/>
                </a:solidFill>
                <a:latin typeface="#9Slide03 Arima Madurai Black"/>
                <a:ea typeface="#9Slide03 Arima Madurai Black"/>
                <a:cs typeface="#9Slide03 Arima Madurai Black"/>
              </a:rPr>
              <a:t>Con </a:t>
            </a:r>
            <a:r>
              <a:rPr lang="en-SG" altLang="en-US" sz="2400" dirty="0" err="1" smtClean="0">
                <a:solidFill>
                  <a:srgbClr val="000000"/>
                </a:solidFill>
                <a:latin typeface="#9Slide03 Arima Madurai Black"/>
                <a:ea typeface="#9Slide03 Arima Madurai Black"/>
                <a:cs typeface="#9Slide03 Arima Madurai Black"/>
              </a:rPr>
              <a:t>rất</a:t>
            </a:r>
            <a:r>
              <a:rPr lang="en-SG" altLang="en-US" sz="2400" dirty="0" smtClean="0">
                <a:solidFill>
                  <a:srgbClr val="000000"/>
                </a:solidFill>
                <a:latin typeface="#9Slide03 Arima Madurai Black"/>
                <a:ea typeface="#9Slide03 Arima Madurai Black"/>
                <a:cs typeface="#9Slide03 Arima Madurai Black"/>
              </a:rPr>
              <a:t> </a:t>
            </a:r>
            <a:r>
              <a:rPr lang="en-SG" altLang="en-US" sz="2400" dirty="0" err="1" smtClean="0">
                <a:solidFill>
                  <a:srgbClr val="000000"/>
                </a:solidFill>
                <a:latin typeface="#9Slide03 Arima Madurai Black"/>
                <a:ea typeface="#9Slide03 Arima Madurai Black"/>
                <a:cs typeface="#9Slide03 Arima Madurai Black"/>
              </a:rPr>
              <a:t>yêu</a:t>
            </a:r>
            <a:r>
              <a:rPr lang="en-SG" altLang="en-US" sz="2400" dirty="0" smtClean="0">
                <a:solidFill>
                  <a:srgbClr val="000000"/>
                </a:solidFill>
                <a:latin typeface="#9Slide03 Arima Madurai Black"/>
                <a:ea typeface="#9Slide03 Arima Madurai Black"/>
                <a:cs typeface="#9Slide03 Arima Madurai Black"/>
              </a:rPr>
              <a:t> </a:t>
            </a:r>
            <a:r>
              <a:rPr lang="en-SG" altLang="en-US" sz="2400" dirty="0" err="1" smtClean="0">
                <a:solidFill>
                  <a:srgbClr val="000000"/>
                </a:solidFill>
                <a:latin typeface="#9Slide03 Arima Madurai Black"/>
                <a:ea typeface="#9Slide03 Arima Madurai Black"/>
                <a:cs typeface="#9Slide03 Arima Madurai Black"/>
              </a:rPr>
              <a:t>ông</a:t>
            </a:r>
            <a:r>
              <a:rPr lang="en-SG" altLang="en-US" sz="2400" dirty="0" smtClean="0">
                <a:solidFill>
                  <a:srgbClr val="000000"/>
                </a:solidFill>
                <a:latin typeface="#9Slide03 Arima Madurai Black"/>
                <a:ea typeface="#9Slide03 Arima Madurai Black"/>
                <a:cs typeface="#9Slide03 Arima Madurai Black"/>
              </a:rPr>
              <a:t> </a:t>
            </a:r>
            <a:r>
              <a:rPr lang="en-SG" altLang="en-US" sz="2400" dirty="0" err="1" smtClean="0">
                <a:solidFill>
                  <a:srgbClr val="000000"/>
                </a:solidFill>
                <a:latin typeface="#9Slide03 Arima Madurai Black"/>
                <a:ea typeface="#9Slide03 Arima Madurai Black"/>
                <a:cs typeface="#9Slide03 Arima Madurai Black"/>
              </a:rPr>
              <a:t>bà</a:t>
            </a:r>
            <a:r>
              <a:rPr lang="en-SG" altLang="en-US" sz="2400" dirty="0" smtClean="0">
                <a:solidFill>
                  <a:srgbClr val="000000"/>
                </a:solidFill>
                <a:latin typeface="#9Slide03 Arima Madurai Black"/>
                <a:ea typeface="#9Slide03 Arima Madurai Black"/>
                <a:cs typeface="#9Slide03 Arima Madurai Black"/>
              </a:rPr>
              <a:t>, </a:t>
            </a:r>
            <a:r>
              <a:rPr lang="en-SG" altLang="en-US" sz="2400" dirty="0" err="1" smtClean="0">
                <a:solidFill>
                  <a:srgbClr val="000000"/>
                </a:solidFill>
                <a:latin typeface="#9Slide03 Arima Madurai Black"/>
                <a:ea typeface="#9Slide03 Arima Madurai Black"/>
                <a:cs typeface="#9Slide03 Arima Madurai Black"/>
              </a:rPr>
              <a:t>bố</a:t>
            </a:r>
            <a:r>
              <a:rPr lang="en-SG" altLang="en-US" sz="2400" dirty="0" smtClean="0">
                <a:solidFill>
                  <a:srgbClr val="000000"/>
                </a:solidFill>
                <a:latin typeface="#9Slide03 Arima Madurai Black"/>
                <a:ea typeface="#9Slide03 Arima Madurai Black"/>
                <a:cs typeface="#9Slide03 Arima Madurai Black"/>
              </a:rPr>
              <a:t> </a:t>
            </a:r>
            <a:r>
              <a:rPr lang="en-SG" altLang="en-US" sz="2400" dirty="0" err="1" smtClean="0">
                <a:solidFill>
                  <a:srgbClr val="000000"/>
                </a:solidFill>
                <a:latin typeface="#9Slide03 Arima Madurai Black"/>
                <a:ea typeface="#9Slide03 Arima Madurai Black"/>
                <a:cs typeface="#9Slide03 Arima Madurai Black"/>
              </a:rPr>
              <a:t>mẹ</a:t>
            </a:r>
            <a:r>
              <a:rPr lang="en-SG" altLang="en-US" sz="2400" dirty="0" smtClean="0">
                <a:solidFill>
                  <a:srgbClr val="000000"/>
                </a:solidFill>
                <a:latin typeface="#9Slide03 Arima Madurai Black"/>
                <a:ea typeface="#9Slide03 Arima Madurai Black"/>
                <a:cs typeface="#9Slide03 Arima Madurai Black"/>
              </a:rPr>
              <a:t>.</a:t>
            </a:r>
            <a:endParaRPr lang="en-SG" altLang="en-US" sz="2400" dirty="0">
              <a:solidFill>
                <a:srgbClr val="000000"/>
              </a:solidFill>
              <a:latin typeface="#9Slide03 Arima Madurai Black"/>
              <a:ea typeface="#9Slide03 Arima Madurai Black"/>
              <a:cs typeface="#9Slide03 Arima Madurai Black"/>
            </a:endParaRPr>
          </a:p>
        </p:txBody>
      </p:sp>
      <p:cxnSp>
        <p:nvCxnSpPr>
          <p:cNvPr id="26" name="Straight Connector 25">
            <a:extLst>
              <a:ext uri="{FF2B5EF4-FFF2-40B4-BE49-F238E27FC236}">
                <a16:creationId xmlns="" xmlns:a16="http://schemas.microsoft.com/office/drawing/2014/main" id="{A565EAAB-EE01-44E5-9C9A-3DCC31F73725}"/>
              </a:ext>
            </a:extLst>
          </p:cNvPr>
          <p:cNvCxnSpPr>
            <a:cxnSpLocks/>
            <a:endCxn id="27" idx="2"/>
          </p:cNvCxnSpPr>
          <p:nvPr/>
        </p:nvCxnSpPr>
        <p:spPr>
          <a:xfrm>
            <a:off x="8764152" y="5504318"/>
            <a:ext cx="762036" cy="178767"/>
          </a:xfrm>
          <a:prstGeom prst="line">
            <a:avLst/>
          </a:prstGeom>
          <a:ln w="57150">
            <a:solidFill>
              <a:srgbClr val="E349DC"/>
            </a:solidFill>
          </a:ln>
        </p:spPr>
        <p:style>
          <a:lnRef idx="1">
            <a:schemeClr val="accent1"/>
          </a:lnRef>
          <a:fillRef idx="0">
            <a:schemeClr val="accent1"/>
          </a:fillRef>
          <a:effectRef idx="0">
            <a:schemeClr val="accent1"/>
          </a:effectRef>
          <a:fontRef idx="minor">
            <a:schemeClr val="tx1"/>
          </a:fontRef>
        </p:style>
      </p:cxnSp>
      <p:sp>
        <p:nvSpPr>
          <p:cNvPr id="27" name="AutoShape 18">
            <a:extLst>
              <a:ext uri="{FF2B5EF4-FFF2-40B4-BE49-F238E27FC236}">
                <a16:creationId xmlns="" xmlns:a16="http://schemas.microsoft.com/office/drawing/2014/main" id="{CC2BD498-4AA0-48CB-A0C1-249EF8324117}"/>
              </a:ext>
            </a:extLst>
          </p:cNvPr>
          <p:cNvSpPr>
            <a:spLocks/>
          </p:cNvSpPr>
          <p:nvPr/>
        </p:nvSpPr>
        <p:spPr bwMode="auto">
          <a:xfrm rot="5400000">
            <a:off x="9939138" y="4434750"/>
            <a:ext cx="1670768" cy="2496669"/>
          </a:xfrm>
          <a:prstGeom prst="roundRect">
            <a:avLst>
              <a:gd name="adj" fmla="val 50000"/>
            </a:avLst>
          </a:prstGeom>
          <a:ln w="38100">
            <a:solidFill>
              <a:srgbClr val="E349DC"/>
            </a:solidFill>
            <a:headEnd/>
            <a:tailEnd/>
          </a:ln>
          <a:extLst/>
        </p:spPr>
        <p:style>
          <a:lnRef idx="2">
            <a:schemeClr val="accent4"/>
          </a:lnRef>
          <a:fillRef idx="1">
            <a:schemeClr val="lt1"/>
          </a:fillRef>
          <a:effectRef idx="0">
            <a:schemeClr val="accent4"/>
          </a:effectRef>
          <a:fontRef idx="minor">
            <a:schemeClr val="dk1"/>
          </a:fontRef>
        </p:style>
        <p:txBody>
          <a:bodyPr lIns="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74566">
              <a:lnSpc>
                <a:spcPct val="120000"/>
              </a:lnSpc>
              <a:defRPr/>
            </a:pPr>
            <a:endParaRPr lang="es-ES" sz="800" dirty="0">
              <a:solidFill>
                <a:srgbClr val="F59FB2"/>
              </a:solidFill>
              <a:effectLst>
                <a:outerShdw blurRad="38100" dist="38100" dir="2700000" algn="tl">
                  <a:srgbClr val="000000"/>
                </a:outerShdw>
              </a:effectLst>
              <a:latin typeface="Arial" panose="020B0604020202020204" pitchFamily="34" charset="0"/>
              <a:ea typeface="微软雅黑" panose="020B0503020204020204" pitchFamily="34" charset="-122"/>
            </a:endParaRPr>
          </a:p>
        </p:txBody>
      </p:sp>
      <p:sp>
        <p:nvSpPr>
          <p:cNvPr id="28" name="TextBox 27"/>
          <p:cNvSpPr txBox="1">
            <a:spLocks noChangeArrowheads="1"/>
          </p:cNvSpPr>
          <p:nvPr/>
        </p:nvSpPr>
        <p:spPr bwMode="auto">
          <a:xfrm flipH="1">
            <a:off x="9671407" y="4991462"/>
            <a:ext cx="220622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defRPr>
                <a:solidFill>
                  <a:schemeClr val="tx1"/>
                </a:solidFill>
                <a:latin typeface="Calibri" pitchFamily="34" charset="0"/>
              </a:defRPr>
            </a:lvl6pPr>
            <a:lvl7pPr eaLnBrk="0" fontAlgn="base" hangingPunct="0">
              <a:spcAft>
                <a:spcPct val="0"/>
              </a:spcAft>
              <a:defRPr>
                <a:solidFill>
                  <a:schemeClr val="tx1"/>
                </a:solidFill>
                <a:latin typeface="Calibri" pitchFamily="34" charset="0"/>
              </a:defRPr>
            </a:lvl7pPr>
            <a:lvl8pPr eaLnBrk="0" fontAlgn="base" hangingPunct="0">
              <a:spcAft>
                <a:spcPct val="0"/>
              </a:spcAft>
              <a:defRPr>
                <a:solidFill>
                  <a:schemeClr val="tx1"/>
                </a:solidFill>
                <a:latin typeface="Calibri" pitchFamily="34" charset="0"/>
              </a:defRPr>
            </a:lvl8pPr>
            <a:lvl9pPr eaLnBrk="0" fontAlgn="base" hangingPunct="0">
              <a:spcAft>
                <a:spcPct val="0"/>
              </a:spcAft>
              <a:defRPr>
                <a:solidFill>
                  <a:schemeClr val="tx1"/>
                </a:solidFill>
                <a:latin typeface="Calibri" pitchFamily="34" charset="0"/>
              </a:defRPr>
            </a:lvl9pPr>
          </a:lstStyle>
          <a:p>
            <a:pPr algn="ctr"/>
            <a:r>
              <a:rPr lang="en-SG" altLang="en-US" sz="2400" dirty="0" err="1" smtClean="0">
                <a:solidFill>
                  <a:srgbClr val="000000"/>
                </a:solidFill>
                <a:latin typeface="#9Slide03 Arima Madurai Black"/>
                <a:ea typeface="#9Slide03 Arima Madurai Black"/>
                <a:cs typeface="#9Slide03 Arima Madurai Black"/>
              </a:rPr>
              <a:t>Em</a:t>
            </a:r>
            <a:r>
              <a:rPr lang="en-SG" altLang="en-US" sz="2400" dirty="0" smtClean="0">
                <a:solidFill>
                  <a:srgbClr val="000000"/>
                </a:solidFill>
                <a:latin typeface="#9Slide03 Arima Madurai Black"/>
                <a:ea typeface="#9Slide03 Arima Madurai Black"/>
                <a:cs typeface="#9Slide03 Arima Madurai Black"/>
              </a:rPr>
              <a:t> </a:t>
            </a:r>
            <a:r>
              <a:rPr lang="en-SG" altLang="en-US" sz="2400" dirty="0" err="1" smtClean="0">
                <a:solidFill>
                  <a:srgbClr val="000000"/>
                </a:solidFill>
                <a:latin typeface="#9Slide03 Arima Madurai Black"/>
                <a:ea typeface="#9Slide03 Arima Madurai Black"/>
                <a:cs typeface="#9Slide03 Arima Madurai Black"/>
              </a:rPr>
              <a:t>biết</a:t>
            </a:r>
            <a:r>
              <a:rPr lang="en-SG" altLang="en-US" sz="2400" dirty="0" smtClean="0">
                <a:solidFill>
                  <a:srgbClr val="000000"/>
                </a:solidFill>
                <a:latin typeface="#9Slide03 Arima Madurai Black"/>
                <a:ea typeface="#9Slide03 Arima Madurai Black"/>
                <a:cs typeface="#9Slide03 Arima Madurai Black"/>
              </a:rPr>
              <a:t> </a:t>
            </a:r>
            <a:r>
              <a:rPr lang="en-SG" altLang="en-US" sz="2400" dirty="0" err="1" smtClean="0">
                <a:solidFill>
                  <a:srgbClr val="000000"/>
                </a:solidFill>
                <a:latin typeface="#9Slide03 Arima Madurai Black"/>
                <a:ea typeface="#9Slide03 Arima Madurai Black"/>
                <a:cs typeface="#9Slide03 Arima Madurai Black"/>
              </a:rPr>
              <a:t>ơn</a:t>
            </a:r>
            <a:r>
              <a:rPr lang="en-SG" altLang="en-US" sz="2400" dirty="0" smtClean="0">
                <a:solidFill>
                  <a:srgbClr val="000000"/>
                </a:solidFill>
                <a:latin typeface="#9Slide03 Arima Madurai Black"/>
                <a:ea typeface="#9Slide03 Arima Madurai Black"/>
                <a:cs typeface="#9Slide03 Arima Madurai Black"/>
              </a:rPr>
              <a:t> </a:t>
            </a:r>
            <a:r>
              <a:rPr lang="en-SG" altLang="en-US" sz="2400" dirty="0" err="1" smtClean="0">
                <a:solidFill>
                  <a:srgbClr val="000000"/>
                </a:solidFill>
                <a:latin typeface="#9Slide03 Arima Madurai Black"/>
                <a:ea typeface="#9Slide03 Arima Madurai Black"/>
                <a:cs typeface="#9Slide03 Arima Madurai Black"/>
              </a:rPr>
              <a:t>thầy</a:t>
            </a:r>
            <a:r>
              <a:rPr lang="en-SG" altLang="en-US" sz="2400" dirty="0" smtClean="0">
                <a:solidFill>
                  <a:srgbClr val="000000"/>
                </a:solidFill>
                <a:latin typeface="#9Slide03 Arima Madurai Black"/>
                <a:ea typeface="#9Slide03 Arima Madurai Black"/>
                <a:cs typeface="#9Slide03 Arima Madurai Black"/>
              </a:rPr>
              <a:t> </a:t>
            </a:r>
            <a:r>
              <a:rPr lang="en-SG" altLang="en-US" sz="2400" dirty="0" err="1" smtClean="0">
                <a:solidFill>
                  <a:srgbClr val="000000"/>
                </a:solidFill>
                <a:latin typeface="#9Slide03 Arima Madurai Black"/>
                <a:ea typeface="#9Slide03 Arima Madurai Black"/>
                <a:cs typeface="#9Slide03 Arima Madurai Black"/>
              </a:rPr>
              <a:t>cô</a:t>
            </a:r>
            <a:r>
              <a:rPr lang="en-SG" altLang="en-US" sz="2400" dirty="0" smtClean="0">
                <a:solidFill>
                  <a:srgbClr val="000000"/>
                </a:solidFill>
                <a:latin typeface="#9Slide03 Arima Madurai Black"/>
                <a:ea typeface="#9Slide03 Arima Madurai Black"/>
                <a:cs typeface="#9Slide03 Arima Madurai Black"/>
              </a:rPr>
              <a:t> </a:t>
            </a:r>
            <a:r>
              <a:rPr lang="en-SG" altLang="en-US" sz="2400" dirty="0" err="1" smtClean="0">
                <a:solidFill>
                  <a:srgbClr val="000000"/>
                </a:solidFill>
                <a:latin typeface="#9Slide03 Arima Madurai Black"/>
                <a:ea typeface="#9Slide03 Arima Madurai Black"/>
                <a:cs typeface="#9Slide03 Arima Madurai Black"/>
              </a:rPr>
              <a:t>bảo</a:t>
            </a:r>
            <a:r>
              <a:rPr lang="en-SG" altLang="en-US" sz="2400" dirty="0" smtClean="0">
                <a:solidFill>
                  <a:srgbClr val="000000"/>
                </a:solidFill>
                <a:latin typeface="#9Slide03 Arima Madurai Black"/>
                <a:ea typeface="#9Slide03 Arima Madurai Black"/>
                <a:cs typeface="#9Slide03 Arima Madurai Black"/>
              </a:rPr>
              <a:t> ban </a:t>
            </a:r>
            <a:r>
              <a:rPr lang="en-SG" altLang="en-US" sz="2400" dirty="0" err="1" smtClean="0">
                <a:solidFill>
                  <a:srgbClr val="000000"/>
                </a:solidFill>
                <a:latin typeface="#9Slide03 Arima Madurai Black"/>
                <a:ea typeface="#9Slide03 Arima Madurai Black"/>
                <a:cs typeface="#9Slide03 Arima Madurai Black"/>
              </a:rPr>
              <a:t>dìu</a:t>
            </a:r>
            <a:r>
              <a:rPr lang="en-SG" altLang="en-US" sz="2400" dirty="0" smtClean="0">
                <a:solidFill>
                  <a:srgbClr val="000000"/>
                </a:solidFill>
                <a:latin typeface="#9Slide03 Arima Madurai Black"/>
                <a:ea typeface="#9Slide03 Arima Madurai Black"/>
                <a:cs typeface="#9Slide03 Arima Madurai Black"/>
              </a:rPr>
              <a:t> </a:t>
            </a:r>
            <a:r>
              <a:rPr lang="en-SG" altLang="en-US" sz="2400" dirty="0" err="1" smtClean="0">
                <a:solidFill>
                  <a:srgbClr val="000000"/>
                </a:solidFill>
                <a:latin typeface="#9Slide03 Arima Madurai Black"/>
                <a:ea typeface="#9Slide03 Arima Madurai Black"/>
                <a:cs typeface="#9Slide03 Arima Madurai Black"/>
              </a:rPr>
              <a:t>dắt</a:t>
            </a:r>
            <a:r>
              <a:rPr lang="en-SG" altLang="en-US" sz="2400" dirty="0" smtClean="0">
                <a:solidFill>
                  <a:srgbClr val="000000"/>
                </a:solidFill>
                <a:latin typeface="#9Slide03 Arima Madurai Black"/>
                <a:ea typeface="#9Slide03 Arima Madurai Black"/>
                <a:cs typeface="#9Slide03 Arima Madurai Black"/>
              </a:rPr>
              <a:t> </a:t>
            </a:r>
            <a:r>
              <a:rPr lang="en-SG" altLang="en-US" sz="2400" dirty="0" err="1" smtClean="0">
                <a:solidFill>
                  <a:srgbClr val="000000"/>
                </a:solidFill>
                <a:latin typeface="#9Slide03 Arima Madurai Black"/>
                <a:ea typeface="#9Slide03 Arima Madurai Black"/>
                <a:cs typeface="#9Slide03 Arima Madurai Black"/>
              </a:rPr>
              <a:t>chúng</a:t>
            </a:r>
            <a:r>
              <a:rPr lang="en-SG" altLang="en-US" sz="2400" dirty="0" smtClean="0">
                <a:solidFill>
                  <a:srgbClr val="000000"/>
                </a:solidFill>
                <a:latin typeface="#9Slide03 Arima Madurai Black"/>
                <a:ea typeface="#9Slide03 Arima Madurai Black"/>
                <a:cs typeface="#9Slide03 Arima Madurai Black"/>
              </a:rPr>
              <a:t> </a:t>
            </a:r>
            <a:r>
              <a:rPr lang="en-SG" altLang="en-US" sz="2400" dirty="0" err="1" smtClean="0">
                <a:solidFill>
                  <a:srgbClr val="000000"/>
                </a:solidFill>
                <a:latin typeface="#9Slide03 Arima Madurai Black"/>
                <a:ea typeface="#9Slide03 Arima Madurai Black"/>
                <a:cs typeface="#9Slide03 Arima Madurai Black"/>
              </a:rPr>
              <a:t>em</a:t>
            </a:r>
            <a:endParaRPr lang="en-SG" altLang="en-US" sz="2400" dirty="0">
              <a:solidFill>
                <a:srgbClr val="000000"/>
              </a:solidFill>
              <a:latin typeface="#9Slide03 Arima Madurai Black"/>
              <a:ea typeface="#9Slide03 Arima Madurai Black"/>
              <a:cs typeface="#9Slide03 Arima Madurai Black"/>
            </a:endParaRPr>
          </a:p>
        </p:txBody>
      </p:sp>
      <p:cxnSp>
        <p:nvCxnSpPr>
          <p:cNvPr id="29" name="Straight Connector 28">
            <a:extLst>
              <a:ext uri="{FF2B5EF4-FFF2-40B4-BE49-F238E27FC236}">
                <a16:creationId xmlns="" xmlns:a16="http://schemas.microsoft.com/office/drawing/2014/main" id="{57FE6E73-3AFB-4C9B-92E3-F1BC1BD495C9}"/>
              </a:ext>
            </a:extLst>
          </p:cNvPr>
          <p:cNvCxnSpPr>
            <a:cxnSpLocks/>
          </p:cNvCxnSpPr>
          <p:nvPr/>
        </p:nvCxnSpPr>
        <p:spPr>
          <a:xfrm flipV="1">
            <a:off x="2586327" y="5606524"/>
            <a:ext cx="714222" cy="4764"/>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30" name="AutoShape 18">
            <a:extLst>
              <a:ext uri="{FF2B5EF4-FFF2-40B4-BE49-F238E27FC236}">
                <a16:creationId xmlns="" xmlns:a16="http://schemas.microsoft.com/office/drawing/2014/main" id="{F2800DCC-6708-40BA-8CC6-63951E354BD6}"/>
              </a:ext>
            </a:extLst>
          </p:cNvPr>
          <p:cNvSpPr>
            <a:spLocks/>
          </p:cNvSpPr>
          <p:nvPr/>
        </p:nvSpPr>
        <p:spPr bwMode="auto">
          <a:xfrm rot="5400000">
            <a:off x="794168" y="4375651"/>
            <a:ext cx="1360790" cy="2461747"/>
          </a:xfrm>
          <a:prstGeom prst="roundRect">
            <a:avLst>
              <a:gd name="adj" fmla="val 50000"/>
            </a:avLst>
          </a:prstGeom>
          <a:ln w="38100">
            <a:solidFill>
              <a:srgbClr val="0070C0"/>
            </a:solidFill>
            <a:headEnd/>
            <a:tailEnd/>
          </a:ln>
          <a:extLst/>
        </p:spPr>
        <p:style>
          <a:lnRef idx="2">
            <a:schemeClr val="accent4"/>
          </a:lnRef>
          <a:fillRef idx="1">
            <a:schemeClr val="lt1"/>
          </a:fillRef>
          <a:effectRef idx="0">
            <a:schemeClr val="accent4"/>
          </a:effectRef>
          <a:fontRef idx="minor">
            <a:schemeClr val="dk1"/>
          </a:fontRef>
        </p:style>
        <p:txBody>
          <a:bodyPr lIns="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74566">
              <a:lnSpc>
                <a:spcPct val="120000"/>
              </a:lnSpc>
              <a:defRPr/>
            </a:pPr>
            <a:endParaRPr lang="es-ES" sz="800" dirty="0">
              <a:solidFill>
                <a:srgbClr val="F59FB2"/>
              </a:solidFill>
              <a:effectLst>
                <a:outerShdw blurRad="38100" dist="38100" dir="2700000" algn="tl">
                  <a:srgbClr val="000000"/>
                </a:outerShdw>
              </a:effectLst>
              <a:latin typeface="Arial" panose="020B0604020202020204" pitchFamily="34" charset="0"/>
              <a:ea typeface="微软雅黑" panose="020B0503020204020204" pitchFamily="34" charset="-122"/>
            </a:endParaRPr>
          </a:p>
        </p:txBody>
      </p:sp>
      <p:sp>
        <p:nvSpPr>
          <p:cNvPr id="31" name="TextBox 30"/>
          <p:cNvSpPr txBox="1">
            <a:spLocks noChangeArrowheads="1"/>
          </p:cNvSpPr>
          <p:nvPr/>
        </p:nvSpPr>
        <p:spPr bwMode="auto">
          <a:xfrm flipH="1">
            <a:off x="402449" y="5082919"/>
            <a:ext cx="20599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defRPr>
                <a:solidFill>
                  <a:schemeClr val="tx1"/>
                </a:solidFill>
                <a:latin typeface="Calibri" pitchFamily="34" charset="0"/>
              </a:defRPr>
            </a:lvl6pPr>
            <a:lvl7pPr eaLnBrk="0" fontAlgn="base" hangingPunct="0">
              <a:spcAft>
                <a:spcPct val="0"/>
              </a:spcAft>
              <a:defRPr>
                <a:solidFill>
                  <a:schemeClr val="tx1"/>
                </a:solidFill>
                <a:latin typeface="Calibri" pitchFamily="34" charset="0"/>
              </a:defRPr>
            </a:lvl7pPr>
            <a:lvl8pPr eaLnBrk="0" fontAlgn="base" hangingPunct="0">
              <a:spcAft>
                <a:spcPct val="0"/>
              </a:spcAft>
              <a:defRPr>
                <a:solidFill>
                  <a:schemeClr val="tx1"/>
                </a:solidFill>
                <a:latin typeface="Calibri" pitchFamily="34" charset="0"/>
              </a:defRPr>
            </a:lvl8pPr>
            <a:lvl9pPr eaLnBrk="0" fontAlgn="base" hangingPunct="0">
              <a:spcAft>
                <a:spcPct val="0"/>
              </a:spcAft>
              <a:defRPr>
                <a:solidFill>
                  <a:schemeClr val="tx1"/>
                </a:solidFill>
                <a:latin typeface="Calibri" pitchFamily="34" charset="0"/>
              </a:defRPr>
            </a:lvl9pPr>
          </a:lstStyle>
          <a:p>
            <a:pPr algn="ctr"/>
            <a:r>
              <a:rPr lang="en-SG" altLang="en-US" sz="2400" dirty="0" err="1" smtClean="0">
                <a:solidFill>
                  <a:srgbClr val="000000"/>
                </a:solidFill>
                <a:latin typeface="#9Slide03 Arima Madurai Black"/>
                <a:ea typeface="#9Slide03 Arima Madurai Black"/>
                <a:cs typeface="#9Slide03 Arima Madurai Black"/>
              </a:rPr>
              <a:t>Để</a:t>
            </a:r>
            <a:r>
              <a:rPr lang="en-SG" altLang="en-US" sz="2400" dirty="0" smtClean="0">
                <a:solidFill>
                  <a:srgbClr val="000000"/>
                </a:solidFill>
                <a:latin typeface="#9Slide03 Arima Madurai Black"/>
                <a:ea typeface="#9Slide03 Arima Madurai Black"/>
                <a:cs typeface="#9Slide03 Arima Madurai Black"/>
              </a:rPr>
              <a:t> </a:t>
            </a:r>
            <a:r>
              <a:rPr lang="en-SG" altLang="en-US" sz="2400" dirty="0" err="1" smtClean="0">
                <a:solidFill>
                  <a:srgbClr val="000000"/>
                </a:solidFill>
                <a:latin typeface="#9Slide03 Arima Madurai Black"/>
                <a:ea typeface="#9Slide03 Arima Madurai Black"/>
                <a:cs typeface="#9Slide03 Arima Madurai Black"/>
              </a:rPr>
              <a:t>mình</a:t>
            </a:r>
            <a:r>
              <a:rPr lang="en-SG" altLang="en-US" sz="2400" dirty="0" smtClean="0">
                <a:solidFill>
                  <a:srgbClr val="000000"/>
                </a:solidFill>
                <a:latin typeface="#9Slide03 Arima Madurai Black"/>
                <a:ea typeface="#9Slide03 Arima Madurai Black"/>
                <a:cs typeface="#9Slide03 Arima Madurai Black"/>
              </a:rPr>
              <a:t> </a:t>
            </a:r>
            <a:r>
              <a:rPr lang="en-SG" altLang="en-US" sz="2400" dirty="0" err="1" smtClean="0">
                <a:solidFill>
                  <a:srgbClr val="000000"/>
                </a:solidFill>
                <a:latin typeface="#9Slide03 Arima Madurai Black"/>
                <a:ea typeface="#9Slide03 Arima Madurai Black"/>
                <a:cs typeface="#9Slide03 Arima Madurai Black"/>
              </a:rPr>
              <a:t>trực</a:t>
            </a:r>
            <a:r>
              <a:rPr lang="en-SG" altLang="en-US" sz="2400" dirty="0" smtClean="0">
                <a:solidFill>
                  <a:srgbClr val="000000"/>
                </a:solidFill>
                <a:latin typeface="#9Slide03 Arima Madurai Black"/>
                <a:ea typeface="#9Slide03 Arima Madurai Black"/>
                <a:cs typeface="#9Slide03 Arima Madurai Black"/>
              </a:rPr>
              <a:t> </a:t>
            </a:r>
            <a:r>
              <a:rPr lang="en-SG" altLang="en-US" sz="2400" dirty="0" err="1" smtClean="0">
                <a:solidFill>
                  <a:srgbClr val="000000"/>
                </a:solidFill>
                <a:latin typeface="#9Slide03 Arima Madurai Black"/>
                <a:ea typeface="#9Slide03 Arima Madurai Black"/>
                <a:cs typeface="#9Slide03 Arima Madurai Black"/>
              </a:rPr>
              <a:t>nhật</a:t>
            </a:r>
            <a:r>
              <a:rPr lang="en-SG" altLang="en-US" sz="2400" dirty="0" smtClean="0">
                <a:solidFill>
                  <a:srgbClr val="000000"/>
                </a:solidFill>
                <a:latin typeface="#9Slide03 Arima Madurai Black"/>
                <a:ea typeface="#9Slide03 Arima Madurai Black"/>
                <a:cs typeface="#9Slide03 Arima Madurai Black"/>
              </a:rPr>
              <a:t> </a:t>
            </a:r>
            <a:r>
              <a:rPr lang="en-SG" altLang="en-US" sz="2400" dirty="0" err="1" smtClean="0">
                <a:solidFill>
                  <a:srgbClr val="000000"/>
                </a:solidFill>
                <a:latin typeface="#9Slide03 Arima Madurai Black"/>
                <a:ea typeface="#9Slide03 Arima Madurai Black"/>
                <a:cs typeface="#9Slide03 Arima Madurai Black"/>
              </a:rPr>
              <a:t>cùng</a:t>
            </a:r>
            <a:r>
              <a:rPr lang="en-SG" altLang="en-US" sz="2400" dirty="0" smtClean="0">
                <a:solidFill>
                  <a:srgbClr val="000000"/>
                </a:solidFill>
                <a:latin typeface="#9Slide03 Arima Madurai Black"/>
                <a:ea typeface="#9Slide03 Arima Madurai Black"/>
                <a:cs typeface="#9Slide03 Arima Madurai Black"/>
              </a:rPr>
              <a:t> </a:t>
            </a:r>
            <a:r>
              <a:rPr lang="en-SG" altLang="en-US" sz="2400" dirty="0" err="1" smtClean="0">
                <a:solidFill>
                  <a:srgbClr val="000000"/>
                </a:solidFill>
                <a:latin typeface="#9Slide03 Arima Madurai Black"/>
                <a:ea typeface="#9Slide03 Arima Madurai Black"/>
                <a:cs typeface="#9Slide03 Arima Madurai Black"/>
              </a:rPr>
              <a:t>bạn</a:t>
            </a:r>
            <a:r>
              <a:rPr lang="en-SG" altLang="en-US" sz="2400" dirty="0" smtClean="0">
                <a:solidFill>
                  <a:srgbClr val="000000"/>
                </a:solidFill>
                <a:latin typeface="#9Slide03 Arima Madurai Black"/>
                <a:ea typeface="#9Slide03 Arima Madurai Black"/>
                <a:cs typeface="#9Slide03 Arima Madurai Black"/>
              </a:rPr>
              <a:t> </a:t>
            </a:r>
            <a:r>
              <a:rPr lang="en-SG" altLang="en-US" sz="2400" dirty="0" err="1" smtClean="0">
                <a:solidFill>
                  <a:srgbClr val="000000"/>
                </a:solidFill>
                <a:latin typeface="#9Slide03 Arima Madurai Black"/>
                <a:ea typeface="#9Slide03 Arima Madurai Black"/>
                <a:cs typeface="#9Slide03 Arima Madurai Black"/>
              </a:rPr>
              <a:t>nhé</a:t>
            </a:r>
            <a:endParaRPr lang="en-SG" altLang="en-US" sz="2400" dirty="0">
              <a:solidFill>
                <a:srgbClr val="000000"/>
              </a:solidFill>
              <a:latin typeface="#9Slide03 Arima Madurai Black"/>
              <a:ea typeface="#9Slide03 Arima Madurai Black"/>
              <a:cs typeface="#9Slide03 Arima Madurai Black"/>
            </a:endParaRPr>
          </a:p>
        </p:txBody>
      </p:sp>
      <p:cxnSp>
        <p:nvCxnSpPr>
          <p:cNvPr id="32" name="Straight Connector 31">
            <a:extLst>
              <a:ext uri="{FF2B5EF4-FFF2-40B4-BE49-F238E27FC236}">
                <a16:creationId xmlns="" xmlns:a16="http://schemas.microsoft.com/office/drawing/2014/main" id="{5D907352-6646-4AB6-BD46-7558AA0D4C64}"/>
              </a:ext>
            </a:extLst>
          </p:cNvPr>
          <p:cNvCxnSpPr>
            <a:cxnSpLocks/>
          </p:cNvCxnSpPr>
          <p:nvPr/>
        </p:nvCxnSpPr>
        <p:spPr>
          <a:xfrm flipV="1">
            <a:off x="2226681" y="3380814"/>
            <a:ext cx="516731" cy="635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33" name="AutoShape 18">
            <a:extLst>
              <a:ext uri="{FF2B5EF4-FFF2-40B4-BE49-F238E27FC236}">
                <a16:creationId xmlns="" xmlns:a16="http://schemas.microsoft.com/office/drawing/2014/main" id="{A9883F35-40BB-4427-BFF5-E1A546D5FC83}"/>
              </a:ext>
            </a:extLst>
          </p:cNvPr>
          <p:cNvSpPr>
            <a:spLocks/>
          </p:cNvSpPr>
          <p:nvPr/>
        </p:nvSpPr>
        <p:spPr bwMode="auto">
          <a:xfrm rot="5400000">
            <a:off x="487040" y="2097467"/>
            <a:ext cx="1488749" cy="2105141"/>
          </a:xfrm>
          <a:prstGeom prst="roundRect">
            <a:avLst>
              <a:gd name="adj" fmla="val 50000"/>
            </a:avLst>
          </a:prstGeom>
          <a:ln w="38100">
            <a:solidFill>
              <a:srgbClr val="7030A0"/>
            </a:solidFill>
            <a:headEnd/>
            <a:tailEnd/>
          </a:ln>
          <a:extLst/>
        </p:spPr>
        <p:style>
          <a:lnRef idx="2">
            <a:schemeClr val="accent4"/>
          </a:lnRef>
          <a:fillRef idx="1">
            <a:schemeClr val="lt1"/>
          </a:fillRef>
          <a:effectRef idx="0">
            <a:schemeClr val="accent4"/>
          </a:effectRef>
          <a:fontRef idx="minor">
            <a:schemeClr val="dk1"/>
          </a:fontRef>
        </p:style>
        <p:txBody>
          <a:bodyPr lIns="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74566">
              <a:lnSpc>
                <a:spcPct val="120000"/>
              </a:lnSpc>
              <a:defRPr/>
            </a:pPr>
            <a:endParaRPr lang="es-ES" sz="800" dirty="0">
              <a:solidFill>
                <a:srgbClr val="F59FB2"/>
              </a:solidFill>
              <a:effectLst>
                <a:outerShdw blurRad="38100" dist="38100" dir="2700000" algn="tl">
                  <a:srgbClr val="000000"/>
                </a:outerShdw>
              </a:effectLst>
              <a:latin typeface="Arial" panose="020B0604020202020204" pitchFamily="34" charset="0"/>
              <a:ea typeface="微软雅黑" panose="020B0503020204020204" pitchFamily="34" charset="-122"/>
            </a:endParaRPr>
          </a:p>
        </p:txBody>
      </p:sp>
      <p:sp>
        <p:nvSpPr>
          <p:cNvPr id="34" name="TextBox 33"/>
          <p:cNvSpPr txBox="1">
            <a:spLocks noChangeArrowheads="1"/>
          </p:cNvSpPr>
          <p:nvPr/>
        </p:nvSpPr>
        <p:spPr bwMode="auto">
          <a:xfrm flipH="1">
            <a:off x="402448" y="2791293"/>
            <a:ext cx="170899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defRPr>
                <a:solidFill>
                  <a:schemeClr val="tx1"/>
                </a:solidFill>
                <a:latin typeface="Calibri" pitchFamily="34" charset="0"/>
              </a:defRPr>
            </a:lvl6pPr>
            <a:lvl7pPr eaLnBrk="0" fontAlgn="base" hangingPunct="0">
              <a:spcAft>
                <a:spcPct val="0"/>
              </a:spcAft>
              <a:defRPr>
                <a:solidFill>
                  <a:schemeClr val="tx1"/>
                </a:solidFill>
                <a:latin typeface="Calibri" pitchFamily="34" charset="0"/>
              </a:defRPr>
            </a:lvl7pPr>
            <a:lvl8pPr eaLnBrk="0" fontAlgn="base" hangingPunct="0">
              <a:spcAft>
                <a:spcPct val="0"/>
              </a:spcAft>
              <a:defRPr>
                <a:solidFill>
                  <a:schemeClr val="tx1"/>
                </a:solidFill>
                <a:latin typeface="Calibri" pitchFamily="34" charset="0"/>
              </a:defRPr>
            </a:lvl8pPr>
            <a:lvl9pPr eaLnBrk="0" fontAlgn="base" hangingPunct="0">
              <a:spcAft>
                <a:spcPct val="0"/>
              </a:spcAft>
              <a:defRPr>
                <a:solidFill>
                  <a:schemeClr val="tx1"/>
                </a:solidFill>
                <a:latin typeface="Calibri" pitchFamily="34" charset="0"/>
              </a:defRPr>
            </a:lvl9pPr>
          </a:lstStyle>
          <a:p>
            <a:pPr marL="0" indent="0" algn="just"/>
            <a:r>
              <a:rPr lang="en-SG" altLang="en-US" sz="2400" dirty="0" err="1" smtClean="0">
                <a:solidFill>
                  <a:srgbClr val="000000"/>
                </a:solidFill>
                <a:latin typeface="#9Slide03 Arima Madurai Black"/>
                <a:ea typeface="#9Slide03 Arima Madurai Black"/>
                <a:cs typeface="#9Slide03 Arima Madurai Black"/>
              </a:rPr>
              <a:t>Bố</a:t>
            </a:r>
            <a:r>
              <a:rPr lang="en-SG" altLang="en-US" sz="2400" dirty="0" smtClean="0">
                <a:solidFill>
                  <a:srgbClr val="000000"/>
                </a:solidFill>
                <a:latin typeface="#9Slide03 Arima Madurai Black"/>
                <a:ea typeface="#9Slide03 Arima Madurai Black"/>
                <a:cs typeface="#9Slide03 Arima Madurai Black"/>
              </a:rPr>
              <a:t> </a:t>
            </a:r>
            <a:r>
              <a:rPr lang="en-SG" altLang="en-US" sz="2400" dirty="0" err="1" smtClean="0">
                <a:solidFill>
                  <a:srgbClr val="000000"/>
                </a:solidFill>
                <a:latin typeface="#9Slide03 Arima Madurai Black"/>
                <a:ea typeface="#9Slide03 Arima Madurai Black"/>
                <a:cs typeface="#9Slide03 Arima Madurai Black"/>
              </a:rPr>
              <a:t>có</a:t>
            </a:r>
            <a:r>
              <a:rPr lang="en-SG" altLang="en-US" sz="2400" dirty="0" smtClean="0">
                <a:solidFill>
                  <a:srgbClr val="000000"/>
                </a:solidFill>
                <a:latin typeface="#9Slide03 Arima Madurai Black"/>
                <a:ea typeface="#9Slide03 Arima Madurai Black"/>
                <a:cs typeface="#9Slide03 Arima Madurai Black"/>
              </a:rPr>
              <a:t> </a:t>
            </a:r>
            <a:r>
              <a:rPr lang="en-SG" altLang="en-US" sz="2400" dirty="0" err="1" smtClean="0">
                <a:solidFill>
                  <a:srgbClr val="000000"/>
                </a:solidFill>
                <a:latin typeface="#9Slide03 Arima Madurai Black"/>
                <a:ea typeface="#9Slide03 Arima Madurai Black"/>
                <a:cs typeface="#9Slide03 Arima Madurai Black"/>
              </a:rPr>
              <a:t>mệt</a:t>
            </a:r>
            <a:r>
              <a:rPr lang="en-SG" altLang="en-US" sz="2400" dirty="0" smtClean="0">
                <a:solidFill>
                  <a:srgbClr val="000000"/>
                </a:solidFill>
                <a:latin typeface="#9Slide03 Arima Madurai Black"/>
                <a:ea typeface="#9Slide03 Arima Madurai Black"/>
                <a:cs typeface="#9Slide03 Arima Madurai Black"/>
              </a:rPr>
              <a:t> </a:t>
            </a:r>
            <a:r>
              <a:rPr lang="en-SG" altLang="en-US" sz="2400" dirty="0" err="1" smtClean="0">
                <a:solidFill>
                  <a:srgbClr val="000000"/>
                </a:solidFill>
                <a:latin typeface="#9Slide03 Arima Madurai Black"/>
                <a:ea typeface="#9Slide03 Arima Madurai Black"/>
                <a:cs typeface="#9Slide03 Arima Madurai Black"/>
              </a:rPr>
              <a:t>không</a:t>
            </a:r>
            <a:r>
              <a:rPr lang="en-SG" altLang="en-US" sz="2400" dirty="0" smtClean="0">
                <a:solidFill>
                  <a:srgbClr val="000000"/>
                </a:solidFill>
                <a:latin typeface="#9Slide03 Arima Madurai Black"/>
                <a:ea typeface="#9Slide03 Arima Madurai Black"/>
                <a:cs typeface="#9Slide03 Arima Madurai Black"/>
              </a:rPr>
              <a:t> ạ?</a:t>
            </a:r>
            <a:endParaRPr lang="en-SG" altLang="en-US" sz="2400" dirty="0">
              <a:solidFill>
                <a:srgbClr val="000000"/>
              </a:solidFill>
              <a:latin typeface="#9Slide03 Arima Madurai Black"/>
              <a:ea typeface="#9Slide03 Arima Madurai Black"/>
              <a:cs typeface="#9Slide03 Arima Madurai Black"/>
            </a:endParaRPr>
          </a:p>
        </p:txBody>
      </p:sp>
      <p:sp>
        <p:nvSpPr>
          <p:cNvPr id="2" name="TextBox 1"/>
          <p:cNvSpPr txBox="1"/>
          <p:nvPr/>
        </p:nvSpPr>
        <p:spPr>
          <a:xfrm>
            <a:off x="4961581" y="3213263"/>
            <a:ext cx="1782334" cy="954107"/>
          </a:xfrm>
          <a:prstGeom prst="rect">
            <a:avLst/>
          </a:prstGeom>
          <a:noFill/>
        </p:spPr>
        <p:txBody>
          <a:bodyPr wrap="square" rtlCol="0">
            <a:spAutoFit/>
          </a:bodyPr>
          <a:lstStyle/>
          <a:p>
            <a:r>
              <a:rPr lang="en-US" sz="2800" b="1" dirty="0" err="1" smtClean="0">
                <a:solidFill>
                  <a:srgbClr val="FF0000"/>
                </a:solidFill>
                <a:latin typeface="#9Slide05 Brannboll Ny" panose="02000000000000000000" pitchFamily="2" charset="0"/>
              </a:rPr>
              <a:t>Yêu</a:t>
            </a:r>
            <a:r>
              <a:rPr lang="en-US" sz="2800" b="1" dirty="0" smtClean="0">
                <a:solidFill>
                  <a:srgbClr val="FF0000"/>
                </a:solidFill>
                <a:latin typeface="#9Slide05 Brannboll Ny" panose="02000000000000000000" pitchFamily="2" charset="0"/>
              </a:rPr>
              <a:t> </a:t>
            </a:r>
            <a:r>
              <a:rPr lang="en-US" sz="2800" b="1" dirty="0" err="1" smtClean="0">
                <a:solidFill>
                  <a:srgbClr val="FF0000"/>
                </a:solidFill>
                <a:latin typeface="#9Slide05 Brannboll Ny" panose="02000000000000000000" pitchFamily="2" charset="0"/>
              </a:rPr>
              <a:t>thương</a:t>
            </a:r>
            <a:r>
              <a:rPr lang="en-US" sz="2800" b="1" dirty="0" smtClean="0">
                <a:solidFill>
                  <a:srgbClr val="FF0000"/>
                </a:solidFill>
                <a:latin typeface="#9Slide05 Brannboll Ny" panose="02000000000000000000" pitchFamily="2" charset="0"/>
              </a:rPr>
              <a:t> con </a:t>
            </a:r>
            <a:r>
              <a:rPr lang="en-US" sz="2800" b="1" dirty="0" err="1" smtClean="0">
                <a:solidFill>
                  <a:srgbClr val="FF0000"/>
                </a:solidFill>
                <a:latin typeface="#9Slide05 Brannboll Ny" panose="02000000000000000000" pitchFamily="2" charset="0"/>
              </a:rPr>
              <a:t>người</a:t>
            </a:r>
            <a:endParaRPr lang="en-US" sz="2800" b="1" dirty="0">
              <a:solidFill>
                <a:srgbClr val="FF0000"/>
              </a:solidFill>
              <a:latin typeface="#9Slide05 Brannboll Ny" panose="02000000000000000000" pitchFamily="2" charset="0"/>
            </a:endParaRPr>
          </a:p>
        </p:txBody>
      </p:sp>
      <p:sp>
        <p:nvSpPr>
          <p:cNvPr id="3" name="TextBox 2"/>
          <p:cNvSpPr txBox="1"/>
          <p:nvPr/>
        </p:nvSpPr>
        <p:spPr>
          <a:xfrm>
            <a:off x="2717276" y="2373568"/>
            <a:ext cx="2439920" cy="1815882"/>
          </a:xfrm>
          <a:prstGeom prst="rect">
            <a:avLst/>
          </a:prstGeom>
          <a:noFill/>
        </p:spPr>
        <p:txBody>
          <a:bodyPr wrap="square" rtlCol="0">
            <a:spAutoFit/>
          </a:bodyPr>
          <a:lstStyle/>
          <a:p>
            <a:r>
              <a:rPr lang="vi-VN" sz="2800" b="1" dirty="0">
                <a:solidFill>
                  <a:srgbClr val="0000FF"/>
                </a:solidFill>
                <a:latin typeface="#9Slide05 Brannboll Ny" panose="02000000000000000000" pitchFamily="2" charset="0"/>
                <a:ea typeface="Times New Roman" panose="02020603050405020304" pitchFamily="18" charset="0"/>
              </a:rPr>
              <a:t>Quan tâm, </a:t>
            </a:r>
            <a:endParaRPr lang="en-US" sz="2800" b="1" dirty="0" smtClean="0">
              <a:solidFill>
                <a:srgbClr val="0000FF"/>
              </a:solidFill>
              <a:latin typeface="#9Slide05 Brannboll Ny" panose="02000000000000000000" pitchFamily="2" charset="0"/>
              <a:ea typeface="Times New Roman" panose="02020603050405020304" pitchFamily="18" charset="0"/>
            </a:endParaRPr>
          </a:p>
          <a:p>
            <a:r>
              <a:rPr lang="vi-VN" sz="2800" b="1" dirty="0" smtClean="0">
                <a:solidFill>
                  <a:srgbClr val="0000FF"/>
                </a:solidFill>
                <a:latin typeface="#9Slide05 Brannboll Ny" panose="02000000000000000000" pitchFamily="2" charset="0"/>
                <a:ea typeface="Times New Roman" panose="02020603050405020304" pitchFamily="18" charset="0"/>
              </a:rPr>
              <a:t>chăm </a:t>
            </a:r>
            <a:r>
              <a:rPr lang="vi-VN" sz="2800" b="1" dirty="0">
                <a:solidFill>
                  <a:srgbClr val="0000FF"/>
                </a:solidFill>
                <a:latin typeface="#9Slide05 Brannboll Ny" panose="02000000000000000000" pitchFamily="2" charset="0"/>
                <a:ea typeface="Times New Roman" panose="02020603050405020304" pitchFamily="18" charset="0"/>
              </a:rPr>
              <a:t>sóc </a:t>
            </a:r>
            <a:r>
              <a:rPr lang="vi-VN" sz="2800" b="1" dirty="0" smtClean="0">
                <a:solidFill>
                  <a:srgbClr val="0000FF"/>
                </a:solidFill>
                <a:latin typeface="#9Slide05 Brannboll Ny" panose="02000000000000000000" pitchFamily="2" charset="0"/>
                <a:ea typeface="Times New Roman" panose="02020603050405020304" pitchFamily="18" charset="0"/>
              </a:rPr>
              <a:t>các </a:t>
            </a:r>
            <a:r>
              <a:rPr lang="vi-VN" sz="2800" b="1" dirty="0">
                <a:solidFill>
                  <a:srgbClr val="0000FF"/>
                </a:solidFill>
                <a:latin typeface="#9Slide05 Brannboll Ny" panose="02000000000000000000" pitchFamily="2" charset="0"/>
                <a:ea typeface="Times New Roman" panose="02020603050405020304" pitchFamily="18" charset="0"/>
              </a:rPr>
              <a:t>thành viên </a:t>
            </a:r>
            <a:endParaRPr lang="en-US" sz="2800" b="1" dirty="0" smtClean="0">
              <a:solidFill>
                <a:srgbClr val="0000FF"/>
              </a:solidFill>
              <a:latin typeface="#9Slide05 Brannboll Ny" panose="02000000000000000000" pitchFamily="2" charset="0"/>
              <a:ea typeface="Times New Roman" panose="02020603050405020304" pitchFamily="18" charset="0"/>
            </a:endParaRPr>
          </a:p>
          <a:p>
            <a:r>
              <a:rPr lang="vi-VN" sz="2800" b="1" dirty="0" smtClean="0">
                <a:solidFill>
                  <a:srgbClr val="0000FF"/>
                </a:solidFill>
                <a:latin typeface="#9Slide05 Brannboll Ny" panose="02000000000000000000" pitchFamily="2" charset="0"/>
                <a:ea typeface="Times New Roman" panose="02020603050405020304" pitchFamily="18" charset="0"/>
              </a:rPr>
              <a:t>trong </a:t>
            </a:r>
            <a:r>
              <a:rPr lang="vi-VN" sz="2800" b="1" dirty="0">
                <a:solidFill>
                  <a:srgbClr val="0000FF"/>
                </a:solidFill>
                <a:latin typeface="#9Slide05 Brannboll Ny" panose="02000000000000000000" pitchFamily="2" charset="0"/>
                <a:ea typeface="Times New Roman" panose="02020603050405020304" pitchFamily="18" charset="0"/>
              </a:rPr>
              <a:t>gia đình </a:t>
            </a:r>
            <a:endParaRPr lang="en-US" sz="2800" b="1" dirty="0">
              <a:solidFill>
                <a:srgbClr val="0000FF"/>
              </a:solidFill>
              <a:latin typeface="Arial" pitchFamily="34" charset="0"/>
              <a:cs typeface="Arial" pitchFamily="34" charset="0"/>
            </a:endParaRPr>
          </a:p>
        </p:txBody>
      </p:sp>
      <p:sp>
        <p:nvSpPr>
          <p:cNvPr id="5" name="TextBox 4"/>
          <p:cNvSpPr txBox="1"/>
          <p:nvPr/>
        </p:nvSpPr>
        <p:spPr>
          <a:xfrm>
            <a:off x="7519369" y="2826808"/>
            <a:ext cx="1678052" cy="954107"/>
          </a:xfrm>
          <a:prstGeom prst="rect">
            <a:avLst/>
          </a:prstGeom>
          <a:noFill/>
        </p:spPr>
        <p:txBody>
          <a:bodyPr wrap="square" rtlCol="0">
            <a:spAutoFit/>
          </a:bodyPr>
          <a:lstStyle/>
          <a:p>
            <a:pPr algn="ctr"/>
            <a:r>
              <a:rPr lang="en-US" sz="2800" b="1" dirty="0" err="1" smtClean="0">
                <a:solidFill>
                  <a:srgbClr val="0000FF"/>
                </a:solidFill>
                <a:latin typeface="#9Slide05 Brannboll Ny" panose="02000000000000000000" pitchFamily="2" charset="0"/>
                <a:ea typeface="Times New Roman" panose="02020603050405020304" pitchFamily="18" charset="0"/>
              </a:rPr>
              <a:t>Biết</a:t>
            </a:r>
            <a:r>
              <a:rPr lang="en-US" sz="2800" b="1" dirty="0" smtClean="0">
                <a:solidFill>
                  <a:srgbClr val="0000FF"/>
                </a:solidFill>
                <a:latin typeface="#9Slide05 Brannboll Ny" panose="02000000000000000000" pitchFamily="2" charset="0"/>
                <a:ea typeface="Times New Roman" panose="02020603050405020304" pitchFamily="18" charset="0"/>
              </a:rPr>
              <a:t> </a:t>
            </a:r>
            <a:r>
              <a:rPr lang="en-US" sz="2800" b="1" dirty="0" err="1" smtClean="0">
                <a:solidFill>
                  <a:srgbClr val="0000FF"/>
                </a:solidFill>
                <a:latin typeface="#9Slide05 Brannboll Ny" panose="02000000000000000000" pitchFamily="2" charset="0"/>
                <a:ea typeface="Times New Roman" panose="02020603050405020304" pitchFamily="18" charset="0"/>
              </a:rPr>
              <a:t>ơn</a:t>
            </a:r>
            <a:r>
              <a:rPr lang="en-US" sz="2800" b="1" dirty="0" smtClean="0">
                <a:solidFill>
                  <a:srgbClr val="0000FF"/>
                </a:solidFill>
                <a:latin typeface="#9Slide05 Brannboll Ny" panose="02000000000000000000" pitchFamily="2" charset="0"/>
                <a:ea typeface="Times New Roman" panose="02020603050405020304" pitchFamily="18" charset="0"/>
              </a:rPr>
              <a:t> </a:t>
            </a:r>
            <a:r>
              <a:rPr lang="en-US" sz="2800" b="1" dirty="0" err="1" smtClean="0">
                <a:solidFill>
                  <a:srgbClr val="0000FF"/>
                </a:solidFill>
                <a:latin typeface="#9Slide05 Brannboll Ny" panose="02000000000000000000" pitchFamily="2" charset="0"/>
                <a:ea typeface="Times New Roman" panose="02020603050405020304" pitchFamily="18" charset="0"/>
              </a:rPr>
              <a:t>bố</a:t>
            </a:r>
            <a:r>
              <a:rPr lang="en-US" sz="2800" b="1" dirty="0" smtClean="0">
                <a:solidFill>
                  <a:srgbClr val="0000FF"/>
                </a:solidFill>
                <a:latin typeface="#9Slide05 Brannboll Ny" panose="02000000000000000000" pitchFamily="2" charset="0"/>
                <a:ea typeface="Times New Roman" panose="02020603050405020304" pitchFamily="18" charset="0"/>
              </a:rPr>
              <a:t> </a:t>
            </a:r>
            <a:r>
              <a:rPr lang="en-US" sz="2800" b="1" dirty="0" err="1" smtClean="0">
                <a:solidFill>
                  <a:srgbClr val="0000FF"/>
                </a:solidFill>
                <a:latin typeface="#9Slide05 Brannboll Ny" panose="02000000000000000000" pitchFamily="2" charset="0"/>
                <a:ea typeface="Times New Roman" panose="02020603050405020304" pitchFamily="18" charset="0"/>
              </a:rPr>
              <a:t>mẹ</a:t>
            </a:r>
            <a:r>
              <a:rPr lang="en-US" sz="2800" b="1" dirty="0" smtClean="0">
                <a:solidFill>
                  <a:srgbClr val="0000FF"/>
                </a:solidFill>
                <a:latin typeface="#9Slide05 Brannboll Ny" panose="02000000000000000000" pitchFamily="2" charset="0"/>
                <a:ea typeface="Times New Roman" panose="02020603050405020304" pitchFamily="18" charset="0"/>
              </a:rPr>
              <a:t>, </a:t>
            </a:r>
            <a:r>
              <a:rPr lang="en-US" sz="2800" b="1" dirty="0" err="1" smtClean="0">
                <a:solidFill>
                  <a:srgbClr val="0000FF"/>
                </a:solidFill>
                <a:latin typeface="#9Slide05 Brannboll Ny" panose="02000000000000000000" pitchFamily="2" charset="0"/>
                <a:ea typeface="Times New Roman" panose="02020603050405020304" pitchFamily="18" charset="0"/>
              </a:rPr>
              <a:t>ông</a:t>
            </a:r>
            <a:r>
              <a:rPr lang="en-US" sz="2800" b="1" dirty="0" smtClean="0">
                <a:solidFill>
                  <a:srgbClr val="0000FF"/>
                </a:solidFill>
                <a:latin typeface="#9Slide05 Brannboll Ny" panose="02000000000000000000" pitchFamily="2" charset="0"/>
                <a:ea typeface="Times New Roman" panose="02020603050405020304" pitchFamily="18" charset="0"/>
              </a:rPr>
              <a:t> </a:t>
            </a:r>
            <a:r>
              <a:rPr lang="en-US" sz="2800" b="1" dirty="0" err="1" smtClean="0">
                <a:solidFill>
                  <a:srgbClr val="0000FF"/>
                </a:solidFill>
                <a:latin typeface="#9Slide05 Brannboll Ny" panose="02000000000000000000" pitchFamily="2" charset="0"/>
                <a:ea typeface="Times New Roman" panose="02020603050405020304" pitchFamily="18" charset="0"/>
              </a:rPr>
              <a:t>bà</a:t>
            </a:r>
            <a:endParaRPr lang="en-US" sz="2800" b="1" dirty="0">
              <a:solidFill>
                <a:srgbClr val="0000FF"/>
              </a:solidFill>
              <a:latin typeface="Arial" pitchFamily="34" charset="0"/>
              <a:cs typeface="Arial" pitchFamily="34" charset="0"/>
            </a:endParaRPr>
          </a:p>
        </p:txBody>
      </p:sp>
      <p:sp>
        <p:nvSpPr>
          <p:cNvPr id="6" name="TextBox 5"/>
          <p:cNvSpPr txBox="1"/>
          <p:nvPr/>
        </p:nvSpPr>
        <p:spPr>
          <a:xfrm>
            <a:off x="3484030" y="4847699"/>
            <a:ext cx="2094020" cy="954107"/>
          </a:xfrm>
          <a:prstGeom prst="rect">
            <a:avLst/>
          </a:prstGeom>
          <a:noFill/>
        </p:spPr>
        <p:txBody>
          <a:bodyPr wrap="square" rtlCol="0">
            <a:spAutoFit/>
          </a:bodyPr>
          <a:lstStyle/>
          <a:p>
            <a:pPr algn="ctr"/>
            <a:r>
              <a:rPr lang="en-US" sz="2800" b="1" dirty="0" smtClean="0">
                <a:solidFill>
                  <a:srgbClr val="0000FF"/>
                </a:solidFill>
                <a:latin typeface="#9Slide05 Brannboll Ny" panose="02000000000000000000" pitchFamily="2" charset="0"/>
                <a:ea typeface="Times New Roman" panose="02020603050405020304" pitchFamily="18" charset="0"/>
              </a:rPr>
              <a:t>H</a:t>
            </a:r>
            <a:r>
              <a:rPr lang="vi-VN" sz="2800" b="1" dirty="0" smtClean="0">
                <a:solidFill>
                  <a:srgbClr val="0000FF"/>
                </a:solidFill>
                <a:latin typeface="#9Slide05 Brannboll Ny" panose="02000000000000000000" pitchFamily="2" charset="0"/>
                <a:ea typeface="Times New Roman" panose="02020603050405020304" pitchFamily="18" charset="0"/>
              </a:rPr>
              <a:t>ỗ </a:t>
            </a:r>
            <a:r>
              <a:rPr lang="vi-VN" sz="2800" b="1" dirty="0">
                <a:solidFill>
                  <a:srgbClr val="0000FF"/>
                </a:solidFill>
                <a:latin typeface="#9Slide05 Brannboll Ny" panose="02000000000000000000" pitchFamily="2" charset="0"/>
                <a:ea typeface="Times New Roman" panose="02020603050405020304" pitchFamily="18" charset="0"/>
              </a:rPr>
              <a:t>trợ, giúp đỡ </a:t>
            </a:r>
            <a:r>
              <a:rPr lang="en-US" sz="2800" b="1" dirty="0" err="1" smtClean="0">
                <a:solidFill>
                  <a:srgbClr val="0000FF"/>
                </a:solidFill>
                <a:latin typeface="#9Slide05 Brannboll Ny" panose="02000000000000000000" pitchFamily="2" charset="0"/>
                <a:ea typeface="Times New Roman" panose="02020603050405020304" pitchFamily="18" charset="0"/>
              </a:rPr>
              <a:t>các</a:t>
            </a:r>
            <a:r>
              <a:rPr lang="en-US" sz="2800" b="1" dirty="0" smtClean="0">
                <a:solidFill>
                  <a:srgbClr val="0000FF"/>
                </a:solidFill>
                <a:latin typeface="#9Slide05 Brannboll Ny" panose="02000000000000000000" pitchFamily="2" charset="0"/>
                <a:ea typeface="Times New Roman" panose="02020603050405020304" pitchFamily="18" charset="0"/>
              </a:rPr>
              <a:t> </a:t>
            </a:r>
            <a:r>
              <a:rPr lang="en-US" sz="2800" b="1" dirty="0" err="1" smtClean="0">
                <a:solidFill>
                  <a:srgbClr val="0000FF"/>
                </a:solidFill>
                <a:latin typeface="#9Slide05 Brannboll Ny" panose="02000000000000000000" pitchFamily="2" charset="0"/>
                <a:ea typeface="Times New Roman" panose="02020603050405020304" pitchFamily="18" charset="0"/>
              </a:rPr>
              <a:t>bạn</a:t>
            </a:r>
            <a:endParaRPr lang="en-US" sz="2800" b="1" dirty="0">
              <a:solidFill>
                <a:srgbClr val="0000FF"/>
              </a:solidFill>
              <a:latin typeface="Arial" pitchFamily="34" charset="0"/>
              <a:cs typeface="Arial" pitchFamily="34" charset="0"/>
            </a:endParaRPr>
          </a:p>
        </p:txBody>
      </p:sp>
      <p:sp>
        <p:nvSpPr>
          <p:cNvPr id="7" name="TextBox 6"/>
          <p:cNvSpPr txBox="1"/>
          <p:nvPr/>
        </p:nvSpPr>
        <p:spPr>
          <a:xfrm>
            <a:off x="6165817" y="5159863"/>
            <a:ext cx="2300669" cy="523220"/>
          </a:xfrm>
          <a:prstGeom prst="rect">
            <a:avLst/>
          </a:prstGeom>
          <a:noFill/>
        </p:spPr>
        <p:txBody>
          <a:bodyPr wrap="square" rtlCol="0">
            <a:spAutoFit/>
          </a:bodyPr>
          <a:lstStyle/>
          <a:p>
            <a:pPr algn="ctr"/>
            <a:r>
              <a:rPr lang="en-US" sz="2800" b="1" dirty="0" err="1" smtClean="0">
                <a:solidFill>
                  <a:srgbClr val="0000FF"/>
                </a:solidFill>
                <a:latin typeface="#9Slide05 Brannboll Ny" panose="02000000000000000000" pitchFamily="2" charset="0"/>
                <a:ea typeface="Times New Roman" panose="02020603050405020304" pitchFamily="18" charset="0"/>
              </a:rPr>
              <a:t>Biết</a:t>
            </a:r>
            <a:r>
              <a:rPr lang="en-US" sz="2800" b="1" dirty="0" smtClean="0">
                <a:solidFill>
                  <a:srgbClr val="0000FF"/>
                </a:solidFill>
                <a:latin typeface="#9Slide05 Brannboll Ny" panose="02000000000000000000" pitchFamily="2" charset="0"/>
                <a:ea typeface="Times New Roman" panose="02020603050405020304" pitchFamily="18" charset="0"/>
              </a:rPr>
              <a:t> </a:t>
            </a:r>
            <a:r>
              <a:rPr lang="en-US" sz="2800" b="1" dirty="0" err="1" smtClean="0">
                <a:solidFill>
                  <a:srgbClr val="0000FF"/>
                </a:solidFill>
                <a:latin typeface="#9Slide05 Brannboll Ny" panose="02000000000000000000" pitchFamily="2" charset="0"/>
                <a:ea typeface="Times New Roman" panose="02020603050405020304" pitchFamily="18" charset="0"/>
              </a:rPr>
              <a:t>ơn</a:t>
            </a:r>
            <a:r>
              <a:rPr lang="en-US" sz="2800" b="1" dirty="0" smtClean="0">
                <a:solidFill>
                  <a:srgbClr val="0000FF"/>
                </a:solidFill>
                <a:latin typeface="#9Slide05 Brannboll Ny" panose="02000000000000000000" pitchFamily="2" charset="0"/>
                <a:ea typeface="Times New Roman" panose="02020603050405020304" pitchFamily="18" charset="0"/>
              </a:rPr>
              <a:t> </a:t>
            </a:r>
            <a:r>
              <a:rPr lang="en-US" sz="2800" b="1" dirty="0" err="1" smtClean="0">
                <a:solidFill>
                  <a:srgbClr val="0000FF"/>
                </a:solidFill>
                <a:latin typeface="#9Slide05 Brannboll Ny" panose="02000000000000000000" pitchFamily="2" charset="0"/>
                <a:ea typeface="Times New Roman" panose="02020603050405020304" pitchFamily="18" charset="0"/>
              </a:rPr>
              <a:t>thầy</a:t>
            </a:r>
            <a:r>
              <a:rPr lang="en-US" sz="2800" b="1" dirty="0" smtClean="0">
                <a:solidFill>
                  <a:srgbClr val="0000FF"/>
                </a:solidFill>
                <a:latin typeface="#9Slide05 Brannboll Ny" panose="02000000000000000000" pitchFamily="2" charset="0"/>
                <a:ea typeface="Times New Roman" panose="02020603050405020304" pitchFamily="18" charset="0"/>
              </a:rPr>
              <a:t> </a:t>
            </a:r>
            <a:r>
              <a:rPr lang="en-US" sz="2800" b="1" dirty="0" err="1" smtClean="0">
                <a:solidFill>
                  <a:srgbClr val="0000FF"/>
                </a:solidFill>
                <a:latin typeface="#9Slide05 Brannboll Ny" panose="02000000000000000000" pitchFamily="2" charset="0"/>
                <a:ea typeface="Times New Roman" panose="02020603050405020304" pitchFamily="18" charset="0"/>
              </a:rPr>
              <a:t>cô</a:t>
            </a:r>
            <a:endParaRPr lang="en-US" sz="2800" b="1" dirty="0">
              <a:solidFill>
                <a:srgbClr val="0000FF"/>
              </a:solidFill>
              <a:latin typeface="Arial" pitchFamily="34" charset="0"/>
              <a:cs typeface="Arial" pitchFamily="34" charset="0"/>
            </a:endParaRPr>
          </a:p>
        </p:txBody>
      </p:sp>
      <p:sp>
        <p:nvSpPr>
          <p:cNvPr id="25" name="Rectangle 24"/>
          <p:cNvSpPr>
            <a:spLocks noChangeArrowheads="1"/>
          </p:cNvSpPr>
          <p:nvPr/>
        </p:nvSpPr>
        <p:spPr bwMode="auto">
          <a:xfrm>
            <a:off x="-18934" y="20350"/>
            <a:ext cx="110526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5400" b="1" dirty="0" smtClean="0">
                <a:solidFill>
                  <a:srgbClr val="FF0000"/>
                </a:solidFill>
                <a:latin typeface="#9Slide05 Fourth" panose="00000500000000000000" pitchFamily="2" charset="0"/>
                <a:ea typeface="Helvetica Neue"/>
                <a:cs typeface="Helvetica Neue"/>
              </a:rPr>
              <a:t>LỜI YÊU THƯƠNG CON DÀNH TẶNG</a:t>
            </a:r>
            <a:endParaRPr lang="en-SG" altLang="en-US" sz="5400" b="1" dirty="0">
              <a:solidFill>
                <a:srgbClr val="0000FF"/>
              </a:solidFill>
              <a:latin typeface="#9Slide05 Fourth" panose="00000500000000000000" pitchFamily="2" charset="0"/>
            </a:endParaRPr>
          </a:p>
        </p:txBody>
      </p:sp>
      <p:pic>
        <p:nvPicPr>
          <p:cNvPr id="35" name="Shape 1"/>
          <p:cNvPicPr/>
          <p:nvPr/>
        </p:nvPicPr>
        <p:blipFill>
          <a:blip r:embed="rId3"/>
          <a:stretch/>
        </p:blipFill>
        <p:spPr>
          <a:xfrm>
            <a:off x="10591800" y="0"/>
            <a:ext cx="1600200" cy="1048385"/>
          </a:xfrm>
          <a:prstGeom prst="rect">
            <a:avLst/>
          </a:prstGeom>
          <a:noFill/>
          <a:ln>
            <a:noFill/>
          </a:ln>
        </p:spPr>
      </p:pic>
      <p:pic>
        <p:nvPicPr>
          <p:cNvPr id="36" name="图片 1"/>
          <p:cNvPicPr>
            <a:picLocks noChangeAspect="1"/>
          </p:cNvPicPr>
          <p:nvPr/>
        </p:nvPicPr>
        <p:blipFill rotWithShape="1">
          <a:blip r:embed="rId4" cstate="print">
            <a:extLst>
              <a:ext uri="{28A0092B-C50C-407E-A947-70E740481C1C}">
                <a14:useLocalDpi xmlns:a14="http://schemas.microsoft.com/office/drawing/2010/main" val="0"/>
              </a:ext>
            </a:extLst>
          </a:blip>
          <a:srcRect l="32760" r="8347"/>
          <a:stretch>
            <a:fillRect/>
          </a:stretch>
        </p:blipFill>
        <p:spPr>
          <a:xfrm flipH="1">
            <a:off x="-70359" y="713193"/>
            <a:ext cx="1646794" cy="1573723"/>
          </a:xfrm>
          <a:prstGeom prst="rect">
            <a:avLst/>
          </a:prstGeom>
        </p:spPr>
      </p:pic>
    </p:spTree>
    <p:extLst>
      <p:ext uri="{BB962C8B-B14F-4D97-AF65-F5344CB8AC3E}">
        <p14:creationId xmlns:p14="http://schemas.microsoft.com/office/powerpoint/2010/main" val="17348290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circle(in)">
                                      <p:cBhvr>
                                        <p:cTn id="15" dur="2000"/>
                                        <p:tgtEl>
                                          <p:spTgt spid="717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barn(inVertical)">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randombar(horizontal)">
                                      <p:cBhvr>
                                        <p:cTn id="45" dur="500"/>
                                        <p:tgtEl>
                                          <p:spTgt spid="17"/>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randombar(horizontal)">
                                      <p:cBhvr>
                                        <p:cTn id="48" dur="500"/>
                                        <p:tgtEl>
                                          <p:spTgt spid="16"/>
                                        </p:tgtEl>
                                      </p:cBhvr>
                                    </p:animEffect>
                                  </p:childTnLst>
                                </p:cTn>
                              </p:par>
                              <p:par>
                                <p:cTn id="49" presetID="14" presetClass="entr" presetSubtype="10"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randombar(horizontal)">
                                      <p:cBhvr>
                                        <p:cTn id="51" dur="500"/>
                                        <p:tgtEl>
                                          <p:spTgt spid="15"/>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randombar(horizontal)">
                                      <p:cBhvr>
                                        <p:cTn id="56" dur="500"/>
                                        <p:tgtEl>
                                          <p:spTgt spid="20"/>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randombar(horizontal)">
                                      <p:cBhvr>
                                        <p:cTn id="59" dur="500"/>
                                        <p:tgtEl>
                                          <p:spTgt spid="19"/>
                                        </p:tgtEl>
                                      </p:cBhvr>
                                    </p:animEffect>
                                  </p:childTnLst>
                                </p:cTn>
                              </p:par>
                              <p:par>
                                <p:cTn id="60" presetID="14" presetClass="entr" presetSubtype="10" fill="hold" nodeType="with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randombar(horizontal)">
                                      <p:cBhvr>
                                        <p:cTn id="62" dur="500"/>
                                        <p:tgtEl>
                                          <p:spTgt spid="18"/>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randombar(horizontal)">
                                      <p:cBhvr>
                                        <p:cTn id="67" dur="500"/>
                                        <p:tgtEl>
                                          <p:spTgt spid="28"/>
                                        </p:tgtEl>
                                      </p:cBhvr>
                                    </p:animEffect>
                                  </p:childTnLst>
                                </p:cTn>
                              </p:par>
                              <p:par>
                                <p:cTn id="68" presetID="14" presetClass="entr" presetSubtype="10" fill="hold" grpId="0" nodeType="with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randombar(horizontal)">
                                      <p:cBhvr>
                                        <p:cTn id="70" dur="500"/>
                                        <p:tgtEl>
                                          <p:spTgt spid="27"/>
                                        </p:tgtEl>
                                      </p:cBhvr>
                                    </p:animEffect>
                                  </p:childTnLst>
                                </p:cTn>
                              </p:par>
                              <p:par>
                                <p:cTn id="71" presetID="14" presetClass="entr" presetSubtype="10" fill="hold" nodeType="with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randombar(horizontal)">
                                      <p:cBhvr>
                                        <p:cTn id="73" dur="500"/>
                                        <p:tgtEl>
                                          <p:spTgt spid="26"/>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14" presetClass="entr" presetSubtype="10" fill="hold" grpId="0" nodeType="clickEffect">
                                  <p:stCondLst>
                                    <p:cond delay="0"/>
                                  </p:stCondLst>
                                  <p:childTnLst>
                                    <p:set>
                                      <p:cBhvr>
                                        <p:cTn id="77" dur="1" fill="hold">
                                          <p:stCondLst>
                                            <p:cond delay="0"/>
                                          </p:stCondLst>
                                        </p:cTn>
                                        <p:tgtEl>
                                          <p:spTgt spid="31"/>
                                        </p:tgtEl>
                                        <p:attrNameLst>
                                          <p:attrName>style.visibility</p:attrName>
                                        </p:attrNameLst>
                                      </p:cBhvr>
                                      <p:to>
                                        <p:strVal val="visible"/>
                                      </p:to>
                                    </p:set>
                                    <p:animEffect transition="in" filter="randombar(horizontal)">
                                      <p:cBhvr>
                                        <p:cTn id="78" dur="500"/>
                                        <p:tgtEl>
                                          <p:spTgt spid="31"/>
                                        </p:tgtEl>
                                      </p:cBhvr>
                                    </p:animEffect>
                                  </p:childTnLst>
                                </p:cTn>
                              </p:par>
                              <p:par>
                                <p:cTn id="79" presetID="14" presetClass="entr" presetSubtype="10" fill="hold" grpId="0" nodeType="withEffect">
                                  <p:stCondLst>
                                    <p:cond delay="0"/>
                                  </p:stCondLst>
                                  <p:childTnLst>
                                    <p:set>
                                      <p:cBhvr>
                                        <p:cTn id="80" dur="1" fill="hold">
                                          <p:stCondLst>
                                            <p:cond delay="0"/>
                                          </p:stCondLst>
                                        </p:cTn>
                                        <p:tgtEl>
                                          <p:spTgt spid="30"/>
                                        </p:tgtEl>
                                        <p:attrNameLst>
                                          <p:attrName>style.visibility</p:attrName>
                                        </p:attrNameLst>
                                      </p:cBhvr>
                                      <p:to>
                                        <p:strVal val="visible"/>
                                      </p:to>
                                    </p:set>
                                    <p:animEffect transition="in" filter="randombar(horizontal)">
                                      <p:cBhvr>
                                        <p:cTn id="81" dur="500"/>
                                        <p:tgtEl>
                                          <p:spTgt spid="30"/>
                                        </p:tgtEl>
                                      </p:cBhvr>
                                    </p:animEffect>
                                  </p:childTnLst>
                                </p:cTn>
                              </p:par>
                              <p:par>
                                <p:cTn id="82" presetID="14" presetClass="entr" presetSubtype="10" fill="hold" nodeType="withEffect">
                                  <p:stCondLst>
                                    <p:cond delay="0"/>
                                  </p:stCondLst>
                                  <p:childTnLst>
                                    <p:set>
                                      <p:cBhvr>
                                        <p:cTn id="83" dur="1" fill="hold">
                                          <p:stCondLst>
                                            <p:cond delay="0"/>
                                          </p:stCondLst>
                                        </p:cTn>
                                        <p:tgtEl>
                                          <p:spTgt spid="29"/>
                                        </p:tgtEl>
                                        <p:attrNameLst>
                                          <p:attrName>style.visibility</p:attrName>
                                        </p:attrNameLst>
                                      </p:cBhvr>
                                      <p:to>
                                        <p:strVal val="visible"/>
                                      </p:to>
                                    </p:set>
                                    <p:animEffect transition="in" filter="randombar(horizontal)">
                                      <p:cBhvr>
                                        <p:cTn id="84" dur="500"/>
                                        <p:tgtEl>
                                          <p:spTgt spid="29"/>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14" presetClass="entr" presetSubtype="10" fill="hold" grpId="0" nodeType="click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randombar(horizontal)">
                                      <p:cBhvr>
                                        <p:cTn id="89" dur="500"/>
                                        <p:tgtEl>
                                          <p:spTgt spid="34"/>
                                        </p:tgtEl>
                                      </p:cBhvr>
                                    </p:animEffect>
                                  </p:childTnLst>
                                </p:cTn>
                              </p:par>
                              <p:par>
                                <p:cTn id="90" presetID="14" presetClass="entr" presetSubtype="10" fill="hold" grpId="0" nodeType="withEffect">
                                  <p:stCondLst>
                                    <p:cond delay="0"/>
                                  </p:stCondLst>
                                  <p:childTnLst>
                                    <p:set>
                                      <p:cBhvr>
                                        <p:cTn id="91" dur="1" fill="hold">
                                          <p:stCondLst>
                                            <p:cond delay="0"/>
                                          </p:stCondLst>
                                        </p:cTn>
                                        <p:tgtEl>
                                          <p:spTgt spid="33"/>
                                        </p:tgtEl>
                                        <p:attrNameLst>
                                          <p:attrName>style.visibility</p:attrName>
                                        </p:attrNameLst>
                                      </p:cBhvr>
                                      <p:to>
                                        <p:strVal val="visible"/>
                                      </p:to>
                                    </p:set>
                                    <p:animEffect transition="in" filter="randombar(horizontal)">
                                      <p:cBhvr>
                                        <p:cTn id="92" dur="500"/>
                                        <p:tgtEl>
                                          <p:spTgt spid="33"/>
                                        </p:tgtEl>
                                      </p:cBhvr>
                                    </p:animEffect>
                                  </p:childTnLst>
                                </p:cTn>
                              </p:par>
                              <p:par>
                                <p:cTn id="93" presetID="14" presetClass="entr" presetSubtype="10" fill="hold" nodeType="withEffect">
                                  <p:stCondLst>
                                    <p:cond delay="0"/>
                                  </p:stCondLst>
                                  <p:childTnLst>
                                    <p:set>
                                      <p:cBhvr>
                                        <p:cTn id="94" dur="1" fill="hold">
                                          <p:stCondLst>
                                            <p:cond delay="0"/>
                                          </p:stCondLst>
                                        </p:cTn>
                                        <p:tgtEl>
                                          <p:spTgt spid="32"/>
                                        </p:tgtEl>
                                        <p:attrNameLst>
                                          <p:attrName>style.visibility</p:attrName>
                                        </p:attrNameLst>
                                      </p:cBhvr>
                                      <p:to>
                                        <p:strVal val="visible"/>
                                      </p:to>
                                    </p:set>
                                    <p:animEffect transition="in" filter="randombar(horizontal)">
                                      <p:cBhvr>
                                        <p:cTn id="9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animBg="1"/>
      <p:bldP spid="17" grpId="0"/>
      <p:bldP spid="19" grpId="0" animBg="1"/>
      <p:bldP spid="20" grpId="0"/>
      <p:bldP spid="27" grpId="0" animBg="1"/>
      <p:bldP spid="28" grpId="0"/>
      <p:bldP spid="30" grpId="0" animBg="1"/>
      <p:bldP spid="31" grpId="0"/>
      <p:bldP spid="33" grpId="0" animBg="1"/>
      <p:bldP spid="34" grpId="0"/>
      <p:bldP spid="2" grpId="0"/>
      <p:bldP spid="3" grpId="0"/>
      <p:bldP spid="5" grpId="0"/>
      <p:bldP spid="6" grpId="0"/>
      <p:bldP spid="7" grpId="0"/>
      <p:bldP spid="2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xmlns=""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pic>
        <p:nvPicPr>
          <p:cNvPr id="15" name="Picture 14" descr="IMG_1582517675295_1582518075254">
            <a:extLst>
              <a:ext uri="{FF2B5EF4-FFF2-40B4-BE49-F238E27FC236}"/>
            </a:extLst>
          </p:cNvPr>
          <p:cNvPicPr>
            <a:picLocks noGrp="1" noChangeAspect="1"/>
          </p:cNvPicPr>
          <p:nvPr isPhoto="1"/>
        </p:nvPicPr>
        <p:blipFill>
          <a:blip r:embed="rId4" cstate="print">
            <a:lum bright="-6000"/>
            <a:extLst>
              <a:ext uri="{28A0092B-C50C-407E-A947-70E740481C1C}">
                <a14:useLocalDpi xmlns:a14="http://schemas.microsoft.com/office/drawing/2010/main" val="0"/>
              </a:ext>
            </a:extLst>
          </a:blip>
          <a:stretch>
            <a:fillRect/>
          </a:stretch>
        </p:blipFill>
        <p:spPr>
          <a:xfrm>
            <a:off x="178174" y="81467"/>
            <a:ext cx="1660690" cy="151266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grpSp>
        <p:nvGrpSpPr>
          <p:cNvPr id="2" name="Group 1"/>
          <p:cNvGrpSpPr/>
          <p:nvPr/>
        </p:nvGrpSpPr>
        <p:grpSpPr>
          <a:xfrm>
            <a:off x="847429" y="248268"/>
            <a:ext cx="10152058" cy="5953749"/>
            <a:chOff x="847429" y="248268"/>
            <a:chExt cx="10152058" cy="5953749"/>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5">
                <a:alphaModFix/>
              </a:blip>
              <a:srcRect l="16992" t="-937" r="50159" b="17086"/>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6">
                <a:alphaModFix/>
              </a:blip>
              <a:srcRect/>
              <a:stretch/>
            </p:blipFill>
            <p:spPr>
              <a:xfrm>
                <a:off x="90694" y="4626242"/>
                <a:ext cx="1499176" cy="1499176"/>
              </a:xfrm>
              <a:prstGeom prst="rect">
                <a:avLst/>
              </a:prstGeom>
              <a:noFill/>
              <a:ln>
                <a:noFill/>
              </a:ln>
            </p:spPr>
          </p:pic>
        </p:grpSp>
        <p:grpSp>
          <p:nvGrpSpPr>
            <p:cNvPr id="3" name="Group 2"/>
            <p:cNvGrpSpPr/>
            <p:nvPr/>
          </p:nvGrpSpPr>
          <p:grpSpPr>
            <a:xfrm>
              <a:off x="847429" y="1760932"/>
              <a:ext cx="4867651" cy="4441085"/>
              <a:chOff x="933660" y="1937697"/>
              <a:chExt cx="4867651" cy="4441085"/>
            </a:xfrm>
          </p:grpSpPr>
          <p:sp>
            <p:nvSpPr>
              <p:cNvPr id="10" name="Rectangle 9"/>
              <p:cNvSpPr>
                <a:spLocks noChangeArrowheads="1"/>
              </p:cNvSpPr>
              <p:nvPr/>
            </p:nvSpPr>
            <p:spPr bwMode="auto">
              <a:xfrm>
                <a:off x="1575556" y="1937697"/>
                <a:ext cx="331585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400" b="1" dirty="0" err="1" smtClean="0">
                    <a:solidFill>
                      <a:srgbClr val="0000FF"/>
                    </a:solidFill>
                    <a:latin typeface="#9Slide05 Fourth" panose="00000500000000000000" pitchFamily="2" charset="0"/>
                    <a:ea typeface="Helvetica Neue"/>
                    <a:cs typeface="Helvetica Neue"/>
                  </a:rPr>
                  <a:t>Bài</a:t>
                </a:r>
                <a:r>
                  <a:rPr lang="en-US" altLang="en-US" sz="4400" b="1" dirty="0" smtClean="0">
                    <a:solidFill>
                      <a:srgbClr val="0000FF"/>
                    </a:solidFill>
                    <a:latin typeface="#9Slide05 Fourth" panose="00000500000000000000" pitchFamily="2" charset="0"/>
                    <a:ea typeface="Helvetica Neue"/>
                    <a:cs typeface="Helvetica Neue"/>
                  </a:rPr>
                  <a:t> 2:</a:t>
                </a:r>
                <a:r>
                  <a:rPr lang="en-US" altLang="en-US" sz="4400" b="1" dirty="0" smtClean="0">
                    <a:solidFill>
                      <a:srgbClr val="FF0000"/>
                    </a:solidFill>
                    <a:latin typeface="#9Slide05 Fourth" panose="00000500000000000000" pitchFamily="2" charset="0"/>
                    <a:ea typeface="Helvetica Neue"/>
                    <a:cs typeface="Helvetica Neue"/>
                  </a:rPr>
                  <a:t> </a:t>
                </a:r>
              </a:p>
              <a:p>
                <a:pPr algn="ctr" eaLnBrk="0" fontAlgn="base" hangingPunct="0">
                  <a:spcBef>
                    <a:spcPct val="0"/>
                  </a:spcBef>
                  <a:spcAft>
                    <a:spcPct val="0"/>
                  </a:spcAft>
                </a:pPr>
                <a:r>
                  <a:rPr lang="en-US" altLang="en-US" sz="4400" b="1" dirty="0" smtClean="0">
                    <a:solidFill>
                      <a:srgbClr val="FF0000"/>
                    </a:solidFill>
                    <a:latin typeface="#9Slide05 Fourth" panose="00000500000000000000" pitchFamily="2" charset="0"/>
                    <a:ea typeface="Helvetica Neue"/>
                    <a:cs typeface="Helvetica Neue"/>
                  </a:rPr>
                  <a:t>YÊU THƯƠNG CON NGƯỜI</a:t>
                </a:r>
                <a:endParaRPr lang="en-SG" altLang="en-US" sz="4400" b="1" dirty="0">
                  <a:solidFill>
                    <a:srgbClr val="0000FF"/>
                  </a:solidFill>
                  <a:latin typeface="#9Slide05 Fourth" panose="00000500000000000000" pitchFamily="2" charset="0"/>
                </a:endParaRPr>
              </a:p>
            </p:txBody>
          </p:sp>
          <p:sp>
            <p:nvSpPr>
              <p:cNvPr id="14" name="Rectangle 1"/>
              <p:cNvSpPr>
                <a:spLocks noChangeArrowheads="1"/>
              </p:cNvSpPr>
              <p:nvPr/>
            </p:nvSpPr>
            <p:spPr bwMode="auto">
              <a:xfrm>
                <a:off x="933660" y="5363119"/>
                <a:ext cx="4867651"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3000" b="1" dirty="0" err="1" smtClean="0">
                    <a:solidFill>
                      <a:srgbClr val="FF0000"/>
                    </a:solidFill>
                    <a:latin typeface="SVN-Very Berry" panose="00000500000000000000" pitchFamily="2" charset="0"/>
                    <a:ea typeface="Calibri" pitchFamily="34" charset="0"/>
                    <a:cs typeface="Times New Roman" pitchFamily="18" charset="0"/>
                    <a:sym typeface="Wingdings" pitchFamily="2" charset="2"/>
                  </a:rPr>
                  <a:t>Vũ</a:t>
                </a:r>
                <a:r>
                  <a:rPr lang="en-US" sz="3000" b="1" dirty="0" smtClean="0">
                    <a:solidFill>
                      <a:srgbClr val="FF0000"/>
                    </a:solidFill>
                    <a:latin typeface="SVN-Very Berry" panose="00000500000000000000" pitchFamily="2" charset="0"/>
                    <a:ea typeface="Calibri" pitchFamily="34" charset="0"/>
                    <a:cs typeface="Times New Roman" pitchFamily="18" charset="0"/>
                    <a:sym typeface="Wingdings" pitchFamily="2" charset="2"/>
                  </a:rPr>
                  <a:t> </a:t>
                </a:r>
                <a:r>
                  <a:rPr lang="en-US" sz="3000" b="1" dirty="0" err="1" smtClean="0">
                    <a:solidFill>
                      <a:srgbClr val="FF0000"/>
                    </a:solidFill>
                    <a:latin typeface="SVN-Very Berry" panose="00000500000000000000" pitchFamily="2" charset="0"/>
                    <a:ea typeface="Calibri" pitchFamily="34" charset="0"/>
                    <a:cs typeface="Times New Roman" pitchFamily="18" charset="0"/>
                    <a:sym typeface="Wingdings" pitchFamily="2" charset="2"/>
                  </a:rPr>
                  <a:t>Thị</a:t>
                </a:r>
                <a:r>
                  <a:rPr lang="en-US" sz="3000" b="1" dirty="0" smtClean="0">
                    <a:solidFill>
                      <a:srgbClr val="FF0000"/>
                    </a:solidFill>
                    <a:latin typeface="SVN-Very Berry" panose="00000500000000000000" pitchFamily="2" charset="0"/>
                    <a:ea typeface="Calibri" pitchFamily="34" charset="0"/>
                    <a:cs typeface="Times New Roman" pitchFamily="18" charset="0"/>
                    <a:sym typeface="Wingdings" pitchFamily="2" charset="2"/>
                  </a:rPr>
                  <a:t> </a:t>
                </a:r>
                <a:r>
                  <a:rPr lang="en-US" sz="3000" b="1" dirty="0" err="1" smtClean="0">
                    <a:solidFill>
                      <a:srgbClr val="FF0000"/>
                    </a:solidFill>
                    <a:latin typeface="SVN-Very Berry" panose="00000500000000000000" pitchFamily="2" charset="0"/>
                    <a:ea typeface="Calibri" pitchFamily="34" charset="0"/>
                    <a:cs typeface="Times New Roman" pitchFamily="18" charset="0"/>
                    <a:sym typeface="Wingdings" pitchFamily="2" charset="2"/>
                  </a:rPr>
                  <a:t>Ánh</a:t>
                </a:r>
                <a:r>
                  <a:rPr lang="en-US" sz="3000" b="1" dirty="0" smtClean="0">
                    <a:solidFill>
                      <a:srgbClr val="FF0000"/>
                    </a:solidFill>
                    <a:latin typeface="SVN-Very Berry" panose="00000500000000000000" pitchFamily="2" charset="0"/>
                    <a:ea typeface="Calibri" pitchFamily="34" charset="0"/>
                    <a:cs typeface="Times New Roman" pitchFamily="18" charset="0"/>
                    <a:sym typeface="Wingdings" pitchFamily="2" charset="2"/>
                  </a:rPr>
                  <a:t> </a:t>
                </a:r>
                <a:r>
                  <a:rPr lang="en-US" sz="3000" b="1" dirty="0" err="1" smtClean="0">
                    <a:solidFill>
                      <a:srgbClr val="FF0000"/>
                    </a:solidFill>
                    <a:latin typeface="SVN-Very Berry" panose="00000500000000000000" pitchFamily="2" charset="0"/>
                    <a:ea typeface="Calibri" pitchFamily="34" charset="0"/>
                    <a:cs typeface="Times New Roman" pitchFamily="18" charset="0"/>
                    <a:sym typeface="Wingdings" pitchFamily="2" charset="2"/>
                  </a:rPr>
                  <a:t>Tuyết</a:t>
                </a:r>
                <a:endParaRPr lang="en-US" sz="3000" b="1" dirty="0">
                  <a:solidFill>
                    <a:srgbClr val="FF0000"/>
                  </a:solidFill>
                  <a:latin typeface="SVN-Very Berry" panose="00000500000000000000" pitchFamily="2" charset="0"/>
                  <a:ea typeface="Calibri" pitchFamily="34" charset="0"/>
                  <a:cs typeface="Times New Roman" pitchFamily="18" charset="0"/>
                  <a:sym typeface="Wingdings" pitchFamily="2" charset="2"/>
                </a:endParaRPr>
              </a:p>
              <a:p>
                <a:pPr algn="ctr" eaLnBrk="0" fontAlgn="base" hangingPunct="0">
                  <a:spcBef>
                    <a:spcPct val="0"/>
                  </a:spcBef>
                  <a:spcAft>
                    <a:spcPct val="0"/>
                  </a:spcAft>
                </a:pPr>
                <a:r>
                  <a:rPr lang="en-US" sz="3000" dirty="0" smtClean="0">
                    <a:solidFill>
                      <a:srgbClr val="FF0000"/>
                    </a:solidFill>
                    <a:latin typeface="SVN-Very Berry" panose="00000500000000000000" pitchFamily="2" charset="0"/>
                    <a:ea typeface="Calibri" pitchFamily="34" charset="0"/>
                    <a:cs typeface="Times New Roman" pitchFamily="18" charset="0"/>
                    <a:sym typeface="Wingdings" pitchFamily="2" charset="2"/>
                  </a:rPr>
                  <a:t>THCS </a:t>
                </a:r>
                <a:r>
                  <a:rPr lang="en-US" sz="3000" dirty="0" err="1" smtClean="0">
                    <a:solidFill>
                      <a:srgbClr val="FF0000"/>
                    </a:solidFill>
                    <a:latin typeface="SVN-Very Berry" panose="00000500000000000000" pitchFamily="2" charset="0"/>
                    <a:ea typeface="Calibri" pitchFamily="34" charset="0"/>
                    <a:cs typeface="Times New Roman" pitchFamily="18" charset="0"/>
                    <a:sym typeface="Wingdings" pitchFamily="2" charset="2"/>
                  </a:rPr>
                  <a:t>Tô</a:t>
                </a:r>
                <a:r>
                  <a:rPr lang="en-US" sz="3000" dirty="0" smtClean="0">
                    <a:solidFill>
                      <a:srgbClr val="FF0000"/>
                    </a:solidFill>
                    <a:latin typeface="SVN-Very Berry" panose="00000500000000000000" pitchFamily="2" charset="0"/>
                    <a:ea typeface="Calibri" pitchFamily="34" charset="0"/>
                    <a:cs typeface="Times New Roman" pitchFamily="18" charset="0"/>
                    <a:sym typeface="Wingdings" pitchFamily="2" charset="2"/>
                  </a:rPr>
                  <a:t> </a:t>
                </a:r>
                <a:r>
                  <a:rPr lang="en-US" sz="3000" dirty="0" err="1" smtClean="0">
                    <a:solidFill>
                      <a:srgbClr val="FF0000"/>
                    </a:solidFill>
                    <a:latin typeface="SVN-Very Berry" panose="00000500000000000000" pitchFamily="2" charset="0"/>
                    <a:ea typeface="Calibri" pitchFamily="34" charset="0"/>
                    <a:cs typeface="Times New Roman" pitchFamily="18" charset="0"/>
                    <a:sym typeface="Wingdings" pitchFamily="2" charset="2"/>
                  </a:rPr>
                  <a:t>Hiệu-Lê</a:t>
                </a:r>
                <a:r>
                  <a:rPr lang="en-US" sz="3000" dirty="0" smtClean="0">
                    <a:solidFill>
                      <a:srgbClr val="FF0000"/>
                    </a:solidFill>
                    <a:latin typeface="SVN-Very Berry" panose="00000500000000000000" pitchFamily="2" charset="0"/>
                    <a:ea typeface="Calibri" pitchFamily="34" charset="0"/>
                    <a:cs typeface="Times New Roman" pitchFamily="18" charset="0"/>
                    <a:sym typeface="Wingdings" pitchFamily="2" charset="2"/>
                  </a:rPr>
                  <a:t> </a:t>
                </a:r>
                <a:r>
                  <a:rPr lang="en-US" sz="3000" dirty="0" err="1" smtClean="0">
                    <a:solidFill>
                      <a:srgbClr val="FF0000"/>
                    </a:solidFill>
                    <a:latin typeface="SVN-Very Berry" panose="00000500000000000000" pitchFamily="2" charset="0"/>
                    <a:ea typeface="Calibri" pitchFamily="34" charset="0"/>
                    <a:cs typeface="Times New Roman" pitchFamily="18" charset="0"/>
                    <a:sym typeface="Wingdings" pitchFamily="2" charset="2"/>
                  </a:rPr>
                  <a:t>Chân-Hải</a:t>
                </a:r>
                <a:r>
                  <a:rPr lang="en-US" sz="3000" dirty="0" smtClean="0">
                    <a:solidFill>
                      <a:srgbClr val="FF0000"/>
                    </a:solidFill>
                    <a:latin typeface="SVN-Very Berry" panose="00000500000000000000" pitchFamily="2" charset="0"/>
                    <a:ea typeface="Calibri" pitchFamily="34" charset="0"/>
                    <a:cs typeface="Times New Roman" pitchFamily="18" charset="0"/>
                    <a:sym typeface="Wingdings" pitchFamily="2" charset="2"/>
                  </a:rPr>
                  <a:t> </a:t>
                </a:r>
                <a:r>
                  <a:rPr lang="en-US" sz="3000" dirty="0" err="1" smtClean="0">
                    <a:solidFill>
                      <a:srgbClr val="FF0000"/>
                    </a:solidFill>
                    <a:latin typeface="SVN-Very Berry" panose="00000500000000000000" pitchFamily="2" charset="0"/>
                    <a:ea typeface="Calibri" pitchFamily="34" charset="0"/>
                    <a:cs typeface="Times New Roman" pitchFamily="18" charset="0"/>
                    <a:sym typeface="Wingdings" pitchFamily="2" charset="2"/>
                  </a:rPr>
                  <a:t>Phòng</a:t>
                </a:r>
                <a:endParaRPr lang="en-US" sz="3000" dirty="0" smtClean="0">
                  <a:solidFill>
                    <a:srgbClr val="FF0000"/>
                  </a:solidFill>
                  <a:latin typeface="SVN-Very Berry" panose="00000500000000000000" pitchFamily="2" charset="0"/>
                  <a:ea typeface="Calibri" pitchFamily="34" charset="0"/>
                  <a:cs typeface="Times New Roman" pitchFamily="18" charset="0"/>
                </a:endParaRPr>
              </a:p>
            </p:txBody>
          </p:sp>
        </p:grpSp>
        <p:pic>
          <p:nvPicPr>
            <p:cNvPr id="13" name="Picture 2" descr="F:\360安全浏览器下载\六一\Nipic_2531170_60e991fb751d3f8f\Nipic_2531170_20140501162158900000 [转换].png"/>
            <p:cNvPicPr>
              <a:picLocks noChangeAspect="1" noChangeArrowheads="1"/>
            </p:cNvPicPr>
            <p:nvPr/>
          </p:nvPicPr>
          <p:blipFill>
            <a:blip r:embed="rId7"/>
            <a:srcRect/>
            <a:stretch>
              <a:fillRect/>
            </a:stretch>
          </p:blipFill>
          <p:spPr bwMode="auto">
            <a:xfrm>
              <a:off x="6144816" y="905827"/>
              <a:ext cx="4854671" cy="5016625"/>
            </a:xfrm>
            <a:prstGeom prst="rect">
              <a:avLst/>
            </a:prstGeom>
            <a:noFill/>
            <a:ln w="9525">
              <a:noFill/>
              <a:miter lim="800000"/>
              <a:headEnd/>
              <a:tailEnd/>
            </a:ln>
          </p:spPr>
        </p:pic>
        <p:sp>
          <p:nvSpPr>
            <p:cNvPr id="16" name="Rectangle 189"/>
            <p:cNvSpPr>
              <a:spLocks noChangeArrowheads="1"/>
            </p:cNvSpPr>
            <p:nvPr/>
          </p:nvSpPr>
          <p:spPr bwMode="auto">
            <a:xfrm>
              <a:off x="7248037" y="2875530"/>
              <a:ext cx="2667000" cy="1077218"/>
            </a:xfrm>
            <a:prstGeom prst="rect">
              <a:avLst/>
            </a:prstGeom>
            <a:noFill/>
            <a:ln>
              <a:noFill/>
            </a:ln>
            <a:effectLst/>
            <a:extLst/>
          </p:spPr>
          <p:txBody>
            <a:bodyPr anchor="ctr">
              <a:spAutoFit/>
            </a:bodyPr>
            <a:lstStyle/>
            <a:p>
              <a:pPr algn="ctr">
                <a:defRPr/>
              </a:pPr>
              <a:r>
                <a:rPr lang="en-US" altLang="zh-CN" sz="3200" b="1" kern="0" dirty="0" smtClean="0">
                  <a:solidFill>
                    <a:srgbClr val="0000FF"/>
                  </a:solidFill>
                  <a:latin typeface="SVN-Vanilla Daisy Pro" panose="00000500000000000000" pitchFamily="2" charset="0"/>
                  <a:ea typeface="微软雅黑" pitchFamily="34" charset="-122"/>
                  <a:cs typeface="Times New Roman" pitchFamily="18" charset="0"/>
                </a:rPr>
                <a:t>XIN CHÀO VÀ HẸN GẶP LẠI</a:t>
              </a:r>
              <a:endParaRPr lang="en-US" altLang="zh-CN" sz="3200" b="1" kern="0" dirty="0">
                <a:solidFill>
                  <a:srgbClr val="0000FF"/>
                </a:solidFill>
                <a:latin typeface="SVN-Vanilla Daisy Pro" panose="00000500000000000000" pitchFamily="2" charset="0"/>
                <a:ea typeface="微软雅黑" pitchFamily="34" charset="-122"/>
                <a:cs typeface="Times New Roman" pitchFamily="18" charset="0"/>
              </a:endParaRPr>
            </a:p>
          </p:txBody>
        </p:sp>
      </p:grpSp>
      <p:pic>
        <p:nvPicPr>
          <p:cNvPr id="17" name="Shape 1"/>
          <p:cNvPicPr/>
          <p:nvPr/>
        </p:nvPicPr>
        <p:blipFill>
          <a:blip r:embed="rId8"/>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19770783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164;p9"/>
          <p:cNvPicPr preferRelativeResize="0"/>
          <p:nvPr/>
        </p:nvPicPr>
        <p:blipFill rotWithShape="1">
          <a:blip r:embed="rId4">
            <a:alphaModFix/>
          </a:blip>
          <a:srcRect l="15285" t="10430" r="46645" b="11190"/>
          <a:stretch/>
        </p:blipFill>
        <p:spPr>
          <a:xfrm>
            <a:off x="-1130487" y="-274224"/>
            <a:ext cx="13897706" cy="7552607"/>
          </a:xfrm>
          <a:prstGeom prst="rect">
            <a:avLst/>
          </a:prstGeom>
          <a:noFill/>
          <a:ln>
            <a:noFill/>
          </a:ln>
        </p:spPr>
      </p:pic>
      <p:sp>
        <p:nvSpPr>
          <p:cNvPr id="6" name="Rectangle 5"/>
          <p:cNvSpPr/>
          <p:nvPr/>
        </p:nvSpPr>
        <p:spPr>
          <a:xfrm>
            <a:off x="1292175" y="4434472"/>
            <a:ext cx="9959201" cy="2097679"/>
          </a:xfrm>
          <a:prstGeom prst="rect">
            <a:avLst/>
          </a:prstGeom>
          <a:solidFill>
            <a:schemeClr val="accent4">
              <a:lumMod val="20000"/>
              <a:lumOff val="8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smtClean="0">
              <a:ln>
                <a:noFill/>
              </a:ln>
              <a:solidFill>
                <a:prstClr val="black"/>
              </a:solidFill>
              <a:effectLst/>
              <a:uLnTx/>
              <a:uFillTx/>
              <a:latin typeface="Calibri"/>
              <a:ea typeface="+mn-ea"/>
              <a:cs typeface="+mn-cs"/>
            </a:endParaRPr>
          </a:p>
        </p:txBody>
      </p:sp>
      <p:sp>
        <p:nvSpPr>
          <p:cNvPr id="12" name="TextBox 11"/>
          <p:cNvSpPr txBox="1">
            <a:spLocks noChangeArrowheads="1"/>
          </p:cNvSpPr>
          <p:nvPr/>
        </p:nvSpPr>
        <p:spPr bwMode="auto">
          <a:xfrm>
            <a:off x="84222" y="-274224"/>
            <a:ext cx="11515997"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50000"/>
              </a:lnSpc>
              <a:spcBef>
                <a:spcPct val="0"/>
              </a:spcBef>
              <a:spcAft>
                <a:spcPct val="0"/>
              </a:spcAft>
              <a:buFontTx/>
              <a:buNone/>
            </a:pPr>
            <a:r>
              <a:rPr lang="en-US" altLang="en-US" sz="44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TRÒ CHƠI: </a:t>
            </a:r>
            <a:endParaRPr lang="en-US" altLang="en-US" sz="4400" b="1" dirty="0" smtClean="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a:p>
            <a:pPr algn="ctr" fontAlgn="base">
              <a:lnSpc>
                <a:spcPct val="150000"/>
              </a:lnSpc>
              <a:spcBef>
                <a:spcPct val="0"/>
              </a:spcBef>
              <a:spcAft>
                <a:spcPct val="0"/>
              </a:spcAft>
              <a:buFontTx/>
              <a:buNone/>
            </a:pPr>
            <a:r>
              <a:rPr lang="en-US" altLang="en-US" sz="4400" b="1" dirty="0" smtClean="0">
                <a:solidFill>
                  <a:srgbClr val="FF0000"/>
                </a:solidFill>
                <a:latin typeface="SVN-Vanilla Daisy Pro" panose="00000500000000000000" pitchFamily="2" charset="0"/>
                <a:ea typeface="微软雅黑" panose="020B0503020204020204" pitchFamily="34" charset="-122"/>
                <a:cs typeface="Times New Roman" panose="02020603050405020304" pitchFamily="18" charset="0"/>
              </a:rPr>
              <a:t>THẨM THẤU ÂM NHẠC</a:t>
            </a:r>
            <a:endParaRPr lang="it-IT" altLang="en-US" sz="4400" b="1" dirty="0">
              <a:solidFill>
                <a:srgbClr val="FF0000"/>
              </a:solidFill>
              <a:latin typeface="SVN-Vanilla Daisy Pro" panose="00000500000000000000" pitchFamily="2" charset="0"/>
              <a:ea typeface="微软雅黑" panose="020B0503020204020204" pitchFamily="34" charset="-122"/>
              <a:cs typeface="Times New Roman" panose="02020603050405020304" pitchFamily="18" charset="0"/>
            </a:endParaRPr>
          </a:p>
        </p:txBody>
      </p:sp>
      <p:pic>
        <p:nvPicPr>
          <p:cNvPr id="2" name="Picture 1"/>
          <p:cNvPicPr>
            <a:picLocks noChangeAspect="1"/>
          </p:cNvPicPr>
          <p:nvPr/>
        </p:nvPicPr>
        <p:blipFill>
          <a:blip r:embed="rId5"/>
          <a:stretch>
            <a:fillRect/>
          </a:stretch>
        </p:blipFill>
        <p:spPr>
          <a:xfrm>
            <a:off x="84222" y="16395"/>
            <a:ext cx="1670449" cy="1713124"/>
          </a:xfrm>
          <a:prstGeom prst="rect">
            <a:avLst/>
          </a:prstGeom>
        </p:spPr>
      </p:pic>
      <p:pic>
        <p:nvPicPr>
          <p:cNvPr id="7" name="Shape 51"/>
          <p:cNvPicPr/>
          <p:nvPr/>
        </p:nvPicPr>
        <p:blipFill>
          <a:blip r:embed="rId6"/>
          <a:stretch/>
        </p:blipFill>
        <p:spPr>
          <a:xfrm>
            <a:off x="2832788" y="1849434"/>
            <a:ext cx="4037139" cy="2515910"/>
          </a:xfrm>
          <a:prstGeom prst="rect">
            <a:avLst/>
          </a:prstGeom>
        </p:spPr>
      </p:pic>
      <p:sp>
        <p:nvSpPr>
          <p:cNvPr id="3" name="Rectangle 2"/>
          <p:cNvSpPr/>
          <p:nvPr/>
        </p:nvSpPr>
        <p:spPr>
          <a:xfrm>
            <a:off x="1492376" y="4471330"/>
            <a:ext cx="9558797" cy="1948995"/>
          </a:xfrm>
          <a:prstGeom prst="rect">
            <a:avLst/>
          </a:prstGeom>
        </p:spPr>
        <p:txBody>
          <a:bodyPr wrap="square">
            <a:spAutoFit/>
          </a:bodyPr>
          <a:lstStyle/>
          <a:p>
            <a:pPr marR="0" lvl="0" algn="just">
              <a:lnSpc>
                <a:spcPct val="112000"/>
              </a:lnSpc>
              <a:spcBef>
                <a:spcPts val="0"/>
              </a:spcBef>
              <a:spcAft>
                <a:spcPts val="200"/>
              </a:spcAft>
              <a:buClr>
                <a:srgbClr val="1D02DA"/>
              </a:buClr>
              <a:buSzPts val="1000"/>
              <a:tabLst>
                <a:tab pos="334645" algn="l"/>
              </a:tabLst>
            </a:pPr>
            <a:r>
              <a:rPr lang="en-US" sz="2400" dirty="0" err="1" smtClean="0">
                <a:solidFill>
                  <a:srgbClr val="1D02DA"/>
                </a:solidFill>
                <a:latin typeface="#9Slide05 Habano" panose="02040603050506020204" pitchFamily="18" charset="0"/>
                <a:ea typeface="Arial" panose="020B0604020202020204" pitchFamily="34" charset="0"/>
                <a:cs typeface="Times" panose="02020603050405020304" pitchFamily="18" charset="0"/>
              </a:rPr>
              <a:t>Nghe</a:t>
            </a:r>
            <a:r>
              <a:rPr lang="en-US" sz="2400" dirty="0" smtClean="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smtClean="0">
                <a:solidFill>
                  <a:srgbClr val="1D02DA"/>
                </a:solidFill>
                <a:latin typeface="#9Slide05 Habano" panose="02040603050506020204" pitchFamily="18" charset="0"/>
                <a:ea typeface="Arial" panose="020B0604020202020204" pitchFamily="34" charset="0"/>
                <a:cs typeface="Times" panose="02020603050405020304" pitchFamily="18" charset="0"/>
              </a:rPr>
              <a:t>bài</a:t>
            </a:r>
            <a:r>
              <a:rPr lang="en-US" sz="2400" dirty="0" smtClean="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smtClean="0">
                <a:solidFill>
                  <a:srgbClr val="1D02DA"/>
                </a:solidFill>
                <a:latin typeface="#9Slide05 Habano" panose="02040603050506020204" pitchFamily="18" charset="0"/>
                <a:ea typeface="Arial" panose="020B0604020202020204" pitchFamily="34" charset="0"/>
                <a:cs typeface="Times" panose="02020603050405020304" pitchFamily="18" charset="0"/>
              </a:rPr>
              <a:t>hát</a:t>
            </a:r>
            <a:r>
              <a:rPr lang="en-US" sz="2400" dirty="0" smtClean="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smtClean="0">
                <a:solidFill>
                  <a:srgbClr val="1D02DA"/>
                </a:solidFill>
                <a:latin typeface="#9Slide05 Habano" panose="02040603050506020204" pitchFamily="18" charset="0"/>
                <a:ea typeface="Arial" panose="020B0604020202020204" pitchFamily="34" charset="0"/>
                <a:cs typeface="Times" panose="02020603050405020304" pitchFamily="18" charset="0"/>
              </a:rPr>
              <a:t>Thương</a:t>
            </a:r>
            <a:r>
              <a:rPr lang="en-US" sz="2400" dirty="0" smtClean="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smtClean="0">
                <a:solidFill>
                  <a:srgbClr val="1D02DA"/>
                </a:solidFill>
                <a:latin typeface="#9Slide05 Habano" panose="02040603050506020204" pitchFamily="18" charset="0"/>
                <a:ea typeface="Arial" panose="020B0604020202020204" pitchFamily="34" charset="0"/>
                <a:cs typeface="Times" panose="02020603050405020304" pitchFamily="18" charset="0"/>
              </a:rPr>
              <a:t>người</a:t>
            </a:r>
            <a:r>
              <a:rPr lang="en-US" sz="2400" dirty="0" smtClean="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smtClean="0">
                <a:solidFill>
                  <a:srgbClr val="1D02DA"/>
                </a:solidFill>
                <a:latin typeface="#9Slide05 Habano" panose="02040603050506020204" pitchFamily="18" charset="0"/>
                <a:ea typeface="Arial" panose="020B0604020202020204" pitchFamily="34" charset="0"/>
                <a:cs typeface="Times" panose="02020603050405020304" pitchFamily="18" charset="0"/>
              </a:rPr>
              <a:t>như</a:t>
            </a:r>
            <a:r>
              <a:rPr lang="en-US" sz="2400" dirty="0" smtClean="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smtClean="0">
                <a:solidFill>
                  <a:srgbClr val="1D02DA"/>
                </a:solidFill>
                <a:latin typeface="#9Slide05 Habano" panose="02040603050506020204" pitchFamily="18" charset="0"/>
                <a:ea typeface="Arial" panose="020B0604020202020204" pitchFamily="34" charset="0"/>
                <a:cs typeface="Times" panose="02020603050405020304" pitchFamily="18" charset="0"/>
              </a:rPr>
              <a:t>thể</a:t>
            </a:r>
            <a:r>
              <a:rPr lang="en-US" sz="2400" dirty="0" smtClean="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smtClean="0">
                <a:solidFill>
                  <a:srgbClr val="1D02DA"/>
                </a:solidFill>
                <a:latin typeface="#9Slide05 Habano" panose="02040603050506020204" pitchFamily="18" charset="0"/>
                <a:ea typeface="Arial" panose="020B0604020202020204" pitchFamily="34" charset="0"/>
                <a:cs typeface="Times" panose="02020603050405020304" pitchFamily="18" charset="0"/>
              </a:rPr>
              <a:t>thương</a:t>
            </a:r>
            <a:r>
              <a:rPr lang="en-US" sz="2400" dirty="0" smtClean="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smtClean="0">
                <a:solidFill>
                  <a:srgbClr val="1D02DA"/>
                </a:solidFill>
                <a:latin typeface="#9Slide05 Habano" panose="02040603050506020204" pitchFamily="18" charset="0"/>
                <a:ea typeface="Arial" panose="020B0604020202020204" pitchFamily="34" charset="0"/>
                <a:cs typeface="Times" panose="02020603050405020304" pitchFamily="18" charset="0"/>
              </a:rPr>
              <a:t>thân</a:t>
            </a:r>
            <a:r>
              <a:rPr lang="en-US" sz="2400" dirty="0" smtClean="0">
                <a:solidFill>
                  <a:srgbClr val="1D02DA"/>
                </a:solidFill>
                <a:latin typeface="#9Slide05 Habano" panose="02040603050506020204" pitchFamily="18" charset="0"/>
                <a:ea typeface="Arial" panose="020B0604020202020204" pitchFamily="34" charset="0"/>
                <a:cs typeface="Times" panose="02020603050405020304" pitchFamily="18" charset="0"/>
              </a:rPr>
              <a:t>” ( </a:t>
            </a:r>
            <a:r>
              <a:rPr lang="en-US" sz="2400" dirty="0" err="1" smtClean="0">
                <a:solidFill>
                  <a:srgbClr val="1D02DA"/>
                </a:solidFill>
                <a:latin typeface="#9Slide05 Habano" panose="02040603050506020204" pitchFamily="18" charset="0"/>
                <a:ea typeface="Arial" panose="020B0604020202020204" pitchFamily="34" charset="0"/>
                <a:cs typeface="Times" panose="02020603050405020304" pitchFamily="18" charset="0"/>
              </a:rPr>
              <a:t>Nhạc</a:t>
            </a:r>
            <a:r>
              <a:rPr lang="en-US" sz="2400" dirty="0" smtClean="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smtClean="0">
                <a:solidFill>
                  <a:srgbClr val="1D02DA"/>
                </a:solidFill>
                <a:latin typeface="#9Slide05 Habano" panose="02040603050506020204" pitchFamily="18" charset="0"/>
                <a:ea typeface="Arial" panose="020B0604020202020204" pitchFamily="34" charset="0"/>
                <a:cs typeface="Times" panose="02020603050405020304" pitchFamily="18" charset="0"/>
              </a:rPr>
              <a:t>và</a:t>
            </a:r>
            <a:r>
              <a:rPr lang="en-US" sz="2400" dirty="0" smtClean="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smtClean="0">
                <a:solidFill>
                  <a:srgbClr val="1D02DA"/>
                </a:solidFill>
                <a:latin typeface="#9Slide05 Habano" panose="02040603050506020204" pitchFamily="18" charset="0"/>
                <a:ea typeface="Arial" panose="020B0604020202020204" pitchFamily="34" charset="0"/>
                <a:cs typeface="Times" panose="02020603050405020304" pitchFamily="18" charset="0"/>
              </a:rPr>
              <a:t>lời</a:t>
            </a:r>
            <a:r>
              <a:rPr lang="en-US" sz="2400" dirty="0" smtClean="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smtClean="0">
                <a:solidFill>
                  <a:srgbClr val="1D02DA"/>
                </a:solidFill>
                <a:latin typeface="#9Slide05 Habano" panose="02040603050506020204" pitchFamily="18" charset="0"/>
                <a:ea typeface="Arial" panose="020B0604020202020204" pitchFamily="34" charset="0"/>
                <a:cs typeface="Times" panose="02020603050405020304" pitchFamily="18" charset="0"/>
              </a:rPr>
              <a:t>Phạm</a:t>
            </a:r>
            <a:r>
              <a:rPr lang="en-US" sz="2400" dirty="0" smtClean="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smtClean="0">
                <a:solidFill>
                  <a:srgbClr val="1D02DA"/>
                </a:solidFill>
                <a:latin typeface="#9Slide05 Habano" panose="02040603050506020204" pitchFamily="18" charset="0"/>
                <a:ea typeface="Arial" panose="020B0604020202020204" pitchFamily="34" charset="0"/>
                <a:cs typeface="Times" panose="02020603050405020304" pitchFamily="18" charset="0"/>
              </a:rPr>
              <a:t>Đăng</a:t>
            </a:r>
            <a:r>
              <a:rPr lang="en-US" sz="2400" dirty="0" smtClean="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smtClean="0">
                <a:solidFill>
                  <a:srgbClr val="1D02DA"/>
                </a:solidFill>
                <a:latin typeface="#9Slide05 Habano" panose="02040603050506020204" pitchFamily="18" charset="0"/>
                <a:ea typeface="Arial" panose="020B0604020202020204" pitchFamily="34" charset="0"/>
                <a:cs typeface="Times" panose="02020603050405020304" pitchFamily="18" charset="0"/>
              </a:rPr>
              <a:t>Khương</a:t>
            </a:r>
            <a:r>
              <a:rPr lang="en-US" sz="2400" dirty="0" smtClean="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smtClean="0">
                <a:solidFill>
                  <a:srgbClr val="1D02DA"/>
                </a:solidFill>
                <a:latin typeface="#9Slide05 Habano" panose="02040603050506020204" pitchFamily="18" charset="0"/>
                <a:ea typeface="Arial" panose="020B0604020202020204" pitchFamily="34" charset="0"/>
                <a:cs typeface="Times" panose="02020603050405020304" pitchFamily="18" charset="0"/>
              </a:rPr>
              <a:t>và</a:t>
            </a:r>
            <a:r>
              <a:rPr lang="en-US" sz="2400" dirty="0" smtClean="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smtClean="0">
                <a:solidFill>
                  <a:srgbClr val="1D02DA"/>
                </a:solidFill>
                <a:latin typeface="#9Slide05 Habano" panose="02040603050506020204" pitchFamily="18" charset="0"/>
                <a:ea typeface="Arial" panose="020B0604020202020204" pitchFamily="34" charset="0"/>
                <a:cs typeface="Times" panose="02020603050405020304" pitchFamily="18" charset="0"/>
              </a:rPr>
              <a:t>trả</a:t>
            </a:r>
            <a:r>
              <a:rPr lang="en-US" sz="2400" dirty="0" smtClean="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smtClean="0">
                <a:solidFill>
                  <a:srgbClr val="1D02DA"/>
                </a:solidFill>
                <a:latin typeface="#9Slide05 Habano" panose="02040603050506020204" pitchFamily="18" charset="0"/>
                <a:ea typeface="Arial" panose="020B0604020202020204" pitchFamily="34" charset="0"/>
                <a:cs typeface="Times" panose="02020603050405020304" pitchFamily="18" charset="0"/>
              </a:rPr>
              <a:t>lời</a:t>
            </a:r>
            <a:r>
              <a:rPr lang="en-US" sz="2400" dirty="0" smtClean="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smtClean="0">
                <a:solidFill>
                  <a:srgbClr val="1D02DA"/>
                </a:solidFill>
                <a:latin typeface="#9Slide05 Habano" panose="02040603050506020204" pitchFamily="18" charset="0"/>
                <a:ea typeface="Arial" panose="020B0604020202020204" pitchFamily="34" charset="0"/>
                <a:cs typeface="Times" panose="02020603050405020304" pitchFamily="18" charset="0"/>
              </a:rPr>
              <a:t>câu</a:t>
            </a:r>
            <a:r>
              <a:rPr lang="en-US" sz="2400" dirty="0" smtClean="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smtClean="0">
                <a:solidFill>
                  <a:srgbClr val="1D02DA"/>
                </a:solidFill>
                <a:latin typeface="#9Slide05 Habano" panose="02040603050506020204" pitchFamily="18" charset="0"/>
                <a:ea typeface="Arial" panose="020B0604020202020204" pitchFamily="34" charset="0"/>
                <a:cs typeface="Times" panose="02020603050405020304" pitchFamily="18" charset="0"/>
              </a:rPr>
              <a:t>hỏi</a:t>
            </a:r>
            <a:r>
              <a:rPr lang="en-US" sz="2400" dirty="0" smtClean="0">
                <a:solidFill>
                  <a:srgbClr val="1D02DA"/>
                </a:solidFill>
                <a:latin typeface="#9Slide05 Habano" panose="02040603050506020204" pitchFamily="18" charset="0"/>
                <a:ea typeface="Arial" panose="020B0604020202020204" pitchFamily="34" charset="0"/>
                <a:cs typeface="Times" panose="02020603050405020304" pitchFamily="18" charset="0"/>
              </a:rPr>
              <a:t>:</a:t>
            </a:r>
          </a:p>
          <a:p>
            <a:pPr marR="0" lvl="0" algn="just">
              <a:lnSpc>
                <a:spcPct val="112000"/>
              </a:lnSpc>
              <a:spcBef>
                <a:spcPts val="0"/>
              </a:spcBef>
              <a:spcAft>
                <a:spcPts val="200"/>
              </a:spcAft>
              <a:buClr>
                <a:srgbClr val="1D02DA"/>
              </a:buClr>
              <a:buSzPts val="1000"/>
              <a:tabLst>
                <a:tab pos="334645" algn="l"/>
              </a:tabLst>
            </a:pPr>
            <a:r>
              <a:rPr lang="en-US" sz="2800" dirty="0" smtClean="0">
                <a:solidFill>
                  <a:srgbClr val="1D02DA"/>
                </a:solidFill>
                <a:latin typeface="#9Slide05 IcielSanelma" pitchFamily="2" charset="0"/>
                <a:ea typeface="Arial" panose="020B0604020202020204" pitchFamily="34" charset="0"/>
                <a:cs typeface="Times" panose="02020603050405020304" pitchFamily="18" charset="0"/>
              </a:rPr>
              <a:t>1. </a:t>
            </a:r>
            <a:r>
              <a:rPr lang="en-US" sz="2800" dirty="0" err="1" smtClean="0">
                <a:solidFill>
                  <a:srgbClr val="1D02DA"/>
                </a:solidFill>
                <a:latin typeface="#9Slide05 IcielSanelma" pitchFamily="2" charset="0"/>
                <a:ea typeface="Arial" panose="020B0604020202020204" pitchFamily="34" charset="0"/>
                <a:cs typeface="Times" panose="02020603050405020304" pitchFamily="18" charset="0"/>
              </a:rPr>
              <a:t>Nội</a:t>
            </a:r>
            <a:r>
              <a:rPr lang="en-US" sz="2800" dirty="0" smtClean="0">
                <a:solidFill>
                  <a:srgbClr val="1D02DA"/>
                </a:solidFill>
                <a:latin typeface="#9Slide05 IcielSanelma" pitchFamily="2" charset="0"/>
                <a:ea typeface="Arial" panose="020B0604020202020204" pitchFamily="34" charset="0"/>
                <a:cs typeface="Times" panose="02020603050405020304" pitchFamily="18" charset="0"/>
              </a:rPr>
              <a:t> dung </a:t>
            </a:r>
            <a:r>
              <a:rPr lang="en-US" sz="2800" dirty="0" err="1" smtClean="0">
                <a:solidFill>
                  <a:srgbClr val="1D02DA"/>
                </a:solidFill>
                <a:latin typeface="#9Slide05 IcielSanelma" pitchFamily="2" charset="0"/>
                <a:ea typeface="Arial" panose="020B0604020202020204" pitchFamily="34" charset="0"/>
                <a:cs typeface="Times" panose="02020603050405020304" pitchFamily="18" charset="0"/>
              </a:rPr>
              <a:t>bài</a:t>
            </a:r>
            <a:r>
              <a:rPr lang="en-US" sz="2800" dirty="0" smtClean="0">
                <a:solidFill>
                  <a:srgbClr val="1D02DA"/>
                </a:solidFill>
                <a:latin typeface="#9Slide05 IcielSanelma" pitchFamily="2" charset="0"/>
                <a:ea typeface="Arial" panose="020B0604020202020204" pitchFamily="34" charset="0"/>
                <a:cs typeface="Times" panose="02020603050405020304" pitchFamily="18" charset="0"/>
              </a:rPr>
              <a:t> </a:t>
            </a:r>
            <a:r>
              <a:rPr lang="en-US" sz="2800" dirty="0" err="1" smtClean="0">
                <a:solidFill>
                  <a:srgbClr val="1D02DA"/>
                </a:solidFill>
                <a:latin typeface="#9Slide05 IcielSanelma" pitchFamily="2" charset="0"/>
                <a:ea typeface="Arial" panose="020B0604020202020204" pitchFamily="34" charset="0"/>
                <a:cs typeface="Times" panose="02020603050405020304" pitchFamily="18" charset="0"/>
              </a:rPr>
              <a:t>hát</a:t>
            </a:r>
            <a:r>
              <a:rPr lang="en-US" sz="2800" dirty="0" smtClean="0">
                <a:solidFill>
                  <a:srgbClr val="1D02DA"/>
                </a:solidFill>
                <a:latin typeface="#9Slide05 IcielSanelma" pitchFamily="2" charset="0"/>
                <a:ea typeface="Arial" panose="020B0604020202020204" pitchFamily="34" charset="0"/>
                <a:cs typeface="Times" panose="02020603050405020304" pitchFamily="18" charset="0"/>
              </a:rPr>
              <a:t> </a:t>
            </a:r>
            <a:r>
              <a:rPr lang="en-US" sz="2800" dirty="0" err="1" smtClean="0">
                <a:solidFill>
                  <a:srgbClr val="1D02DA"/>
                </a:solidFill>
                <a:latin typeface="#9Slide05 IcielSanelma" pitchFamily="2" charset="0"/>
                <a:ea typeface="Arial" panose="020B0604020202020204" pitchFamily="34" charset="0"/>
                <a:cs typeface="Times" panose="02020603050405020304" pitchFamily="18" charset="0"/>
              </a:rPr>
              <a:t>thể</a:t>
            </a:r>
            <a:r>
              <a:rPr lang="en-US" sz="2800" dirty="0" smtClean="0">
                <a:solidFill>
                  <a:srgbClr val="1D02DA"/>
                </a:solidFill>
                <a:latin typeface="#9Slide05 IcielSanelma" pitchFamily="2" charset="0"/>
                <a:ea typeface="Arial" panose="020B0604020202020204" pitchFamily="34" charset="0"/>
                <a:cs typeface="Times" panose="02020603050405020304" pitchFamily="18" charset="0"/>
              </a:rPr>
              <a:t> </a:t>
            </a:r>
            <a:r>
              <a:rPr lang="en-US" sz="2800" dirty="0" err="1" smtClean="0">
                <a:solidFill>
                  <a:srgbClr val="1D02DA"/>
                </a:solidFill>
                <a:latin typeface="#9Slide05 IcielSanelma" pitchFamily="2" charset="0"/>
                <a:ea typeface="Arial" panose="020B0604020202020204" pitchFamily="34" charset="0"/>
                <a:cs typeface="Times" panose="02020603050405020304" pitchFamily="18" charset="0"/>
              </a:rPr>
              <a:t>hiện</a:t>
            </a:r>
            <a:r>
              <a:rPr lang="en-US" sz="2800" dirty="0" smtClean="0">
                <a:solidFill>
                  <a:srgbClr val="1D02DA"/>
                </a:solidFill>
                <a:latin typeface="#9Slide05 IcielSanelma" pitchFamily="2" charset="0"/>
                <a:ea typeface="Arial" panose="020B0604020202020204" pitchFamily="34" charset="0"/>
                <a:cs typeface="Times" panose="02020603050405020304" pitchFamily="18" charset="0"/>
              </a:rPr>
              <a:t> </a:t>
            </a:r>
            <a:r>
              <a:rPr lang="en-US" sz="2800" dirty="0" err="1" smtClean="0">
                <a:solidFill>
                  <a:srgbClr val="1D02DA"/>
                </a:solidFill>
                <a:latin typeface="#9Slide05 IcielSanelma" pitchFamily="2" charset="0"/>
                <a:ea typeface="Arial" panose="020B0604020202020204" pitchFamily="34" charset="0"/>
                <a:cs typeface="Times" panose="02020603050405020304" pitchFamily="18" charset="0"/>
              </a:rPr>
              <a:t>điều</a:t>
            </a:r>
            <a:r>
              <a:rPr lang="en-US" sz="2800" dirty="0" smtClean="0">
                <a:solidFill>
                  <a:srgbClr val="1D02DA"/>
                </a:solidFill>
                <a:latin typeface="#9Slide05 IcielSanelma" pitchFamily="2" charset="0"/>
                <a:ea typeface="Arial" panose="020B0604020202020204" pitchFamily="34" charset="0"/>
                <a:cs typeface="Times" panose="02020603050405020304" pitchFamily="18" charset="0"/>
              </a:rPr>
              <a:t> </a:t>
            </a:r>
            <a:r>
              <a:rPr lang="en-US" sz="2800" dirty="0" err="1" smtClean="0">
                <a:solidFill>
                  <a:srgbClr val="1D02DA"/>
                </a:solidFill>
                <a:latin typeface="#9Slide05 IcielSanelma" pitchFamily="2" charset="0"/>
                <a:ea typeface="Arial" panose="020B0604020202020204" pitchFamily="34" charset="0"/>
                <a:cs typeface="Times" panose="02020603050405020304" pitchFamily="18" charset="0"/>
              </a:rPr>
              <a:t>gì</a:t>
            </a:r>
            <a:r>
              <a:rPr lang="vi-VN" sz="2800" dirty="0" smtClean="0">
                <a:solidFill>
                  <a:srgbClr val="1D02DA"/>
                </a:solidFill>
                <a:latin typeface="#9Slide05 IcielSanelma" pitchFamily="2" charset="0"/>
                <a:ea typeface="Arial" panose="020B0604020202020204" pitchFamily="34" charset="0"/>
                <a:cs typeface="Times" panose="02020603050405020304" pitchFamily="18" charset="0"/>
              </a:rPr>
              <a:t>?</a:t>
            </a:r>
            <a:endParaRPr lang="en-US" sz="2800" dirty="0">
              <a:latin typeface="#9Slide05 IcielSanelma" pitchFamily="2" charset="0"/>
              <a:ea typeface="Arial" panose="020B0604020202020204" pitchFamily="34" charset="0"/>
              <a:cs typeface="Times" panose="02020603050405020304" pitchFamily="18" charset="0"/>
            </a:endParaRPr>
          </a:p>
          <a:p>
            <a:pPr marR="0" lvl="0" algn="just">
              <a:lnSpc>
                <a:spcPct val="115000"/>
              </a:lnSpc>
              <a:spcBef>
                <a:spcPts val="0"/>
              </a:spcBef>
              <a:spcAft>
                <a:spcPts val="200"/>
              </a:spcAft>
              <a:buClr>
                <a:srgbClr val="1D02DA"/>
              </a:buClr>
              <a:buSzPts val="1000"/>
              <a:tabLst>
                <a:tab pos="328930" algn="l"/>
              </a:tabLst>
            </a:pPr>
            <a:r>
              <a:rPr lang="en-US" sz="2800" dirty="0" smtClean="0">
                <a:solidFill>
                  <a:srgbClr val="1D02DA"/>
                </a:solidFill>
                <a:latin typeface="#9Slide05 IcielSanelma" pitchFamily="2" charset="0"/>
                <a:ea typeface="Arial" panose="020B0604020202020204" pitchFamily="34" charset="0"/>
                <a:cs typeface="Times" panose="02020603050405020304" pitchFamily="18" charset="0"/>
              </a:rPr>
              <a:t>2. </a:t>
            </a:r>
            <a:r>
              <a:rPr lang="en-US" sz="2800" dirty="0" err="1" smtClean="0">
                <a:solidFill>
                  <a:srgbClr val="1D02DA"/>
                </a:solidFill>
                <a:latin typeface="#9Slide05 IcielSanelma" pitchFamily="2" charset="0"/>
                <a:ea typeface="Arial" panose="020B0604020202020204" pitchFamily="34" charset="0"/>
                <a:cs typeface="Times" panose="02020603050405020304" pitchFamily="18" charset="0"/>
              </a:rPr>
              <a:t>Những</a:t>
            </a:r>
            <a:r>
              <a:rPr lang="en-US" sz="2800" dirty="0" smtClean="0">
                <a:solidFill>
                  <a:srgbClr val="1D02DA"/>
                </a:solidFill>
                <a:latin typeface="#9Slide05 IcielSanelma" pitchFamily="2" charset="0"/>
                <a:ea typeface="Arial" panose="020B0604020202020204" pitchFamily="34" charset="0"/>
                <a:cs typeface="Times" panose="02020603050405020304" pitchFamily="18" charset="0"/>
              </a:rPr>
              <a:t> ca </a:t>
            </a:r>
            <a:r>
              <a:rPr lang="en-US" sz="2800" dirty="0" err="1" smtClean="0">
                <a:solidFill>
                  <a:srgbClr val="1D02DA"/>
                </a:solidFill>
                <a:latin typeface="#9Slide05 IcielSanelma" pitchFamily="2" charset="0"/>
                <a:ea typeface="Arial" panose="020B0604020202020204" pitchFamily="34" charset="0"/>
                <a:cs typeface="Times" panose="02020603050405020304" pitchFamily="18" charset="0"/>
              </a:rPr>
              <a:t>từ</a:t>
            </a:r>
            <a:r>
              <a:rPr lang="en-US" sz="2800" dirty="0" smtClean="0">
                <a:solidFill>
                  <a:srgbClr val="1D02DA"/>
                </a:solidFill>
                <a:latin typeface="#9Slide05 IcielSanelma" pitchFamily="2" charset="0"/>
                <a:ea typeface="Arial" panose="020B0604020202020204" pitchFamily="34" charset="0"/>
                <a:cs typeface="Times" panose="02020603050405020304" pitchFamily="18" charset="0"/>
              </a:rPr>
              <a:t> </a:t>
            </a:r>
            <a:r>
              <a:rPr lang="en-US" sz="2800" dirty="0" err="1" smtClean="0">
                <a:solidFill>
                  <a:srgbClr val="1D02DA"/>
                </a:solidFill>
                <a:latin typeface="#9Slide05 IcielSanelma" pitchFamily="2" charset="0"/>
                <a:ea typeface="Arial" panose="020B0604020202020204" pitchFamily="34" charset="0"/>
                <a:cs typeface="Times" panose="02020603050405020304" pitchFamily="18" charset="0"/>
              </a:rPr>
              <a:t>nào</a:t>
            </a:r>
            <a:r>
              <a:rPr lang="en-US" sz="2800" dirty="0" smtClean="0">
                <a:solidFill>
                  <a:srgbClr val="1D02DA"/>
                </a:solidFill>
                <a:latin typeface="#9Slide05 IcielSanelma" pitchFamily="2" charset="0"/>
                <a:ea typeface="Arial" panose="020B0604020202020204" pitchFamily="34" charset="0"/>
                <a:cs typeface="Times" panose="02020603050405020304" pitchFamily="18" charset="0"/>
              </a:rPr>
              <a:t> </a:t>
            </a:r>
            <a:r>
              <a:rPr lang="en-US" sz="2800" dirty="0" err="1" smtClean="0">
                <a:solidFill>
                  <a:srgbClr val="1D02DA"/>
                </a:solidFill>
                <a:latin typeface="#9Slide05 IcielSanelma" pitchFamily="2" charset="0"/>
                <a:ea typeface="Arial" panose="020B0604020202020204" pitchFamily="34" charset="0"/>
                <a:cs typeface="Times" panose="02020603050405020304" pitchFamily="18" charset="0"/>
              </a:rPr>
              <a:t>trong</a:t>
            </a:r>
            <a:r>
              <a:rPr lang="en-US" sz="2800" dirty="0" smtClean="0">
                <a:solidFill>
                  <a:srgbClr val="1D02DA"/>
                </a:solidFill>
                <a:latin typeface="#9Slide05 IcielSanelma" pitchFamily="2" charset="0"/>
                <a:ea typeface="Arial" panose="020B0604020202020204" pitchFamily="34" charset="0"/>
                <a:cs typeface="Times" panose="02020603050405020304" pitchFamily="18" charset="0"/>
              </a:rPr>
              <a:t> </a:t>
            </a:r>
            <a:r>
              <a:rPr lang="en-US" sz="2800" dirty="0" err="1" smtClean="0">
                <a:solidFill>
                  <a:srgbClr val="1D02DA"/>
                </a:solidFill>
                <a:latin typeface="#9Slide05 IcielSanelma" pitchFamily="2" charset="0"/>
                <a:ea typeface="Arial" panose="020B0604020202020204" pitchFamily="34" charset="0"/>
                <a:cs typeface="Times" panose="02020603050405020304" pitchFamily="18" charset="0"/>
              </a:rPr>
              <a:t>bài</a:t>
            </a:r>
            <a:r>
              <a:rPr lang="en-US" sz="2800" dirty="0" smtClean="0">
                <a:solidFill>
                  <a:srgbClr val="1D02DA"/>
                </a:solidFill>
                <a:latin typeface="#9Slide05 IcielSanelma" pitchFamily="2" charset="0"/>
                <a:ea typeface="Arial" panose="020B0604020202020204" pitchFamily="34" charset="0"/>
                <a:cs typeface="Times" panose="02020603050405020304" pitchFamily="18" charset="0"/>
              </a:rPr>
              <a:t> </a:t>
            </a:r>
            <a:r>
              <a:rPr lang="en-US" sz="2800" dirty="0" err="1" smtClean="0">
                <a:solidFill>
                  <a:srgbClr val="1D02DA"/>
                </a:solidFill>
                <a:latin typeface="#9Slide05 IcielSanelma" pitchFamily="2" charset="0"/>
                <a:ea typeface="Arial" panose="020B0604020202020204" pitchFamily="34" charset="0"/>
                <a:cs typeface="Times" panose="02020603050405020304" pitchFamily="18" charset="0"/>
              </a:rPr>
              <a:t>hát</a:t>
            </a:r>
            <a:r>
              <a:rPr lang="en-US" sz="2800" dirty="0" smtClean="0">
                <a:solidFill>
                  <a:srgbClr val="1D02DA"/>
                </a:solidFill>
                <a:latin typeface="#9Slide05 IcielSanelma" pitchFamily="2" charset="0"/>
                <a:ea typeface="Arial" panose="020B0604020202020204" pitchFamily="34" charset="0"/>
                <a:cs typeface="Times" panose="02020603050405020304" pitchFamily="18" charset="0"/>
              </a:rPr>
              <a:t> </a:t>
            </a:r>
            <a:r>
              <a:rPr lang="en-US" sz="2800" dirty="0" err="1" smtClean="0">
                <a:solidFill>
                  <a:srgbClr val="1D02DA"/>
                </a:solidFill>
                <a:latin typeface="#9Slide05 IcielSanelma" pitchFamily="2" charset="0"/>
                <a:ea typeface="Arial" panose="020B0604020202020204" pitchFamily="34" charset="0"/>
                <a:cs typeface="Times" panose="02020603050405020304" pitchFamily="18" charset="0"/>
              </a:rPr>
              <a:t>thể</a:t>
            </a:r>
            <a:r>
              <a:rPr lang="en-US" sz="2800" dirty="0" smtClean="0">
                <a:solidFill>
                  <a:srgbClr val="1D02DA"/>
                </a:solidFill>
                <a:latin typeface="#9Slide05 IcielSanelma" pitchFamily="2" charset="0"/>
                <a:ea typeface="Arial" panose="020B0604020202020204" pitchFamily="34" charset="0"/>
                <a:cs typeface="Times" panose="02020603050405020304" pitchFamily="18" charset="0"/>
              </a:rPr>
              <a:t> </a:t>
            </a:r>
            <a:r>
              <a:rPr lang="en-US" sz="2800" dirty="0" err="1" smtClean="0">
                <a:solidFill>
                  <a:srgbClr val="1D02DA"/>
                </a:solidFill>
                <a:latin typeface="#9Slide05 IcielSanelma" pitchFamily="2" charset="0"/>
                <a:ea typeface="Arial" panose="020B0604020202020204" pitchFamily="34" charset="0"/>
                <a:cs typeface="Times" panose="02020603050405020304" pitchFamily="18" charset="0"/>
              </a:rPr>
              <a:t>hiện</a:t>
            </a:r>
            <a:r>
              <a:rPr lang="en-US" sz="2800" dirty="0" smtClean="0">
                <a:solidFill>
                  <a:srgbClr val="1D02DA"/>
                </a:solidFill>
                <a:latin typeface="#9Slide05 IcielSanelma" pitchFamily="2" charset="0"/>
                <a:ea typeface="Arial" panose="020B0604020202020204" pitchFamily="34" charset="0"/>
                <a:cs typeface="Times" panose="02020603050405020304" pitchFamily="18" charset="0"/>
              </a:rPr>
              <a:t> </a:t>
            </a:r>
            <a:r>
              <a:rPr lang="en-US" sz="2800" dirty="0" err="1" smtClean="0">
                <a:solidFill>
                  <a:srgbClr val="1D02DA"/>
                </a:solidFill>
                <a:latin typeface="#9Slide05 IcielSanelma" pitchFamily="2" charset="0"/>
                <a:ea typeface="Arial" panose="020B0604020202020204" pitchFamily="34" charset="0"/>
                <a:cs typeface="Times" panose="02020603050405020304" pitchFamily="18" charset="0"/>
              </a:rPr>
              <a:t>nội</a:t>
            </a:r>
            <a:r>
              <a:rPr lang="en-US" sz="2800" dirty="0" smtClean="0">
                <a:solidFill>
                  <a:srgbClr val="1D02DA"/>
                </a:solidFill>
                <a:latin typeface="#9Slide05 IcielSanelma" pitchFamily="2" charset="0"/>
                <a:ea typeface="Arial" panose="020B0604020202020204" pitchFamily="34" charset="0"/>
                <a:cs typeface="Times" panose="02020603050405020304" pitchFamily="18" charset="0"/>
              </a:rPr>
              <a:t> dung </a:t>
            </a:r>
            <a:r>
              <a:rPr lang="en-US" sz="2800" dirty="0" err="1" smtClean="0">
                <a:solidFill>
                  <a:srgbClr val="1D02DA"/>
                </a:solidFill>
                <a:latin typeface="#9Slide05 IcielSanelma" pitchFamily="2" charset="0"/>
                <a:ea typeface="Arial" panose="020B0604020202020204" pitchFamily="34" charset="0"/>
                <a:cs typeface="Times" panose="02020603050405020304" pitchFamily="18" charset="0"/>
              </a:rPr>
              <a:t>đó</a:t>
            </a:r>
            <a:r>
              <a:rPr lang="vi-VN" sz="2800" dirty="0" smtClean="0">
                <a:solidFill>
                  <a:srgbClr val="1D02DA"/>
                </a:solidFill>
                <a:latin typeface="#9Slide05 IcielSanelma" pitchFamily="2" charset="0"/>
                <a:ea typeface="Arial" panose="020B0604020202020204" pitchFamily="34" charset="0"/>
                <a:cs typeface="Times" panose="02020603050405020304" pitchFamily="18" charset="0"/>
              </a:rPr>
              <a:t>?</a:t>
            </a:r>
            <a:endParaRPr lang="en-US" sz="2800" dirty="0">
              <a:latin typeface="#9Slide05 IcielSanelma" pitchFamily="2" charset="0"/>
              <a:ea typeface="Arial" panose="020B0604020202020204" pitchFamily="34" charset="0"/>
              <a:cs typeface="Times" panose="02020603050405020304" pitchFamily="18" charset="0"/>
            </a:endParaRPr>
          </a:p>
        </p:txBody>
      </p:sp>
      <p:pic>
        <p:nvPicPr>
          <p:cNvPr id="10" name="Shape 1"/>
          <p:cNvPicPr/>
          <p:nvPr/>
        </p:nvPicPr>
        <p:blipFill>
          <a:blip r:embed="rId7"/>
          <a:stretch/>
        </p:blipFill>
        <p:spPr>
          <a:xfrm>
            <a:off x="11033760" y="0"/>
            <a:ext cx="1158240" cy="1048385"/>
          </a:xfrm>
          <a:prstGeom prst="rect">
            <a:avLst/>
          </a:prstGeom>
          <a:noFill/>
          <a:ln>
            <a:noFill/>
          </a:ln>
        </p:spPr>
      </p:pic>
      <p:pic>
        <p:nvPicPr>
          <p:cNvPr id="4" name="Picture 3"/>
          <p:cNvPicPr>
            <a:picLocks noChangeAspect="1"/>
          </p:cNvPicPr>
          <p:nvPr/>
        </p:nvPicPr>
        <p:blipFill>
          <a:blip r:embed="rId8"/>
          <a:stretch>
            <a:fillRect/>
          </a:stretch>
        </p:blipFill>
        <p:spPr>
          <a:xfrm>
            <a:off x="6967548" y="1849434"/>
            <a:ext cx="2542212" cy="2497667"/>
          </a:xfrm>
          <a:prstGeom prst="rect">
            <a:avLst/>
          </a:prstGeom>
        </p:spPr>
      </p:pic>
      <p:pic>
        <p:nvPicPr>
          <p:cNvPr id="5" name="Thương Người Như Thể Thương Thâ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566648" y="2133935"/>
            <a:ext cx="763084" cy="819666"/>
          </a:xfrm>
          <a:prstGeom prst="rect">
            <a:avLst/>
          </a:prstGeom>
        </p:spPr>
      </p:pic>
    </p:spTree>
    <p:extLst>
      <p:ext uri="{BB962C8B-B14F-4D97-AF65-F5344CB8AC3E}">
        <p14:creationId xmlns:p14="http://schemas.microsoft.com/office/powerpoint/2010/main" val="25092462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2" presetClass="entr" presetSubtype="8" fill="hold" grpId="0" nodeType="withEffect">
                                  <p:stCondLst>
                                    <p:cond delay="150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500" fill="hold"/>
                                        <p:tgtEl>
                                          <p:spTgt spid="12"/>
                                        </p:tgtEl>
                                        <p:attrNameLst>
                                          <p:attrName>ppt_x</p:attrName>
                                        </p:attrNameLst>
                                      </p:cBhvr>
                                      <p:tavLst>
                                        <p:tav tm="0">
                                          <p:val>
                                            <p:strVal val="0-#ppt_w/2"/>
                                          </p:val>
                                        </p:tav>
                                        <p:tav tm="100000">
                                          <p:val>
                                            <p:strVal val="#ppt_x"/>
                                          </p:val>
                                        </p:tav>
                                      </p:tavLst>
                                    </p:anim>
                                    <p:anim calcmode="lin" valueType="num">
                                      <p:cBhvr additive="base">
                                        <p:cTn id="11"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215027" fill="hold"/>
                                        <p:tgtEl>
                                          <p:spTgt spid="5"/>
                                        </p:tgtEl>
                                      </p:cBhvr>
                                    </p:cmd>
                                  </p:childTnLst>
                                </p:cTn>
                              </p:par>
                            </p:childTnLst>
                          </p:cTn>
                        </p:par>
                      </p:childTnLst>
                    </p:cTn>
                  </p:par>
                </p:childTnLst>
              </p:cTn>
              <p:nextCondLst>
                <p:cond evt="onClick" delay="0">
                  <p:tgtEl>
                    <p:spTgt spid="5"/>
                  </p:tgtEl>
                </p:cond>
              </p:nextCondLst>
            </p:seq>
            <p:audio>
              <p:cMediaNode vol="80000">
                <p:cTn id="22" fill="hold" display="0">
                  <p:stCondLst>
                    <p:cond delay="indefinite"/>
                  </p:stCondLst>
                  <p:endCondLst>
                    <p:cond evt="onStopAudio" delay="0">
                      <p:tgtEl>
                        <p:sldTgt/>
                      </p:tgtEl>
                    </p:cond>
                  </p:endCondLst>
                </p:cTn>
                <p:tgtEl>
                  <p:spTgt spid="5"/>
                </p:tgtEl>
              </p:cMediaNode>
            </p:audio>
          </p:childTnLst>
        </p:cTn>
      </p:par>
    </p:tnLst>
    <p:bldLst>
      <p:bldP spid="6" grpId="0" animBg="1"/>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xmlns=""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pic>
        <p:nvPicPr>
          <p:cNvPr id="15" name="Picture 14" descr="IMG_1582517675295_1582518075254">
            <a:extLst>
              <a:ext uri="{FF2B5EF4-FFF2-40B4-BE49-F238E27FC236}"/>
            </a:extLst>
          </p:cNvPr>
          <p:cNvPicPr>
            <a:picLocks noGrp="1" noChangeAspect="1"/>
          </p:cNvPicPr>
          <p:nvPr isPhoto="1"/>
        </p:nvPicPr>
        <p:blipFill>
          <a:blip r:embed="rId4" cstate="print">
            <a:lum bright="-6000"/>
            <a:extLst>
              <a:ext uri="{28A0092B-C50C-407E-A947-70E740481C1C}">
                <a14:useLocalDpi xmlns:a14="http://schemas.microsoft.com/office/drawing/2010/main" val="0"/>
              </a:ext>
            </a:extLst>
          </a:blip>
          <a:stretch>
            <a:fillRect/>
          </a:stretch>
        </p:blipFill>
        <p:spPr>
          <a:xfrm>
            <a:off x="178174" y="81467"/>
            <a:ext cx="1660690" cy="151266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grpSp>
        <p:nvGrpSpPr>
          <p:cNvPr id="2" name="Group 1"/>
          <p:cNvGrpSpPr/>
          <p:nvPr/>
        </p:nvGrpSpPr>
        <p:grpSpPr>
          <a:xfrm>
            <a:off x="847429" y="248268"/>
            <a:ext cx="10314832" cy="5953749"/>
            <a:chOff x="847429" y="248268"/>
            <a:chExt cx="10314832" cy="5953749"/>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5">
                <a:alphaModFix/>
              </a:blip>
              <a:srcRect l="16992" t="-937" r="50159" b="17086"/>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6">
                <a:alphaModFix/>
              </a:blip>
              <a:srcRect/>
              <a:stretch/>
            </p:blipFill>
            <p:spPr>
              <a:xfrm>
                <a:off x="90694" y="4626242"/>
                <a:ext cx="1499176" cy="1499176"/>
              </a:xfrm>
              <a:prstGeom prst="rect">
                <a:avLst/>
              </a:prstGeom>
              <a:noFill/>
              <a:ln>
                <a:noFill/>
              </a:ln>
            </p:spPr>
          </p:pic>
        </p:grpSp>
        <p:grpSp>
          <p:nvGrpSpPr>
            <p:cNvPr id="3" name="Group 2"/>
            <p:cNvGrpSpPr/>
            <p:nvPr/>
          </p:nvGrpSpPr>
          <p:grpSpPr>
            <a:xfrm>
              <a:off x="847429" y="1760932"/>
              <a:ext cx="4867651" cy="4441085"/>
              <a:chOff x="933660" y="1937697"/>
              <a:chExt cx="4867651" cy="4441085"/>
            </a:xfrm>
          </p:grpSpPr>
          <p:sp>
            <p:nvSpPr>
              <p:cNvPr id="10" name="Rectangle 9"/>
              <p:cNvSpPr>
                <a:spLocks noChangeArrowheads="1"/>
              </p:cNvSpPr>
              <p:nvPr/>
            </p:nvSpPr>
            <p:spPr bwMode="auto">
              <a:xfrm>
                <a:off x="1575556" y="1937697"/>
                <a:ext cx="331585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400" b="1" dirty="0" err="1" smtClean="0">
                    <a:solidFill>
                      <a:srgbClr val="0000FF"/>
                    </a:solidFill>
                    <a:latin typeface="#9Slide05 Fourth" panose="00000500000000000000" pitchFamily="2" charset="0"/>
                    <a:ea typeface="Helvetica Neue"/>
                    <a:cs typeface="Helvetica Neue"/>
                  </a:rPr>
                  <a:t>Bài</a:t>
                </a:r>
                <a:r>
                  <a:rPr lang="en-US" altLang="en-US" sz="4400" b="1" dirty="0" smtClean="0">
                    <a:solidFill>
                      <a:srgbClr val="0000FF"/>
                    </a:solidFill>
                    <a:latin typeface="#9Slide05 Fourth" panose="00000500000000000000" pitchFamily="2" charset="0"/>
                    <a:ea typeface="Helvetica Neue"/>
                    <a:cs typeface="Helvetica Neue"/>
                  </a:rPr>
                  <a:t> 2:</a:t>
                </a:r>
                <a:r>
                  <a:rPr lang="en-US" altLang="en-US" sz="4400" b="1" dirty="0" smtClean="0">
                    <a:solidFill>
                      <a:srgbClr val="FF0000"/>
                    </a:solidFill>
                    <a:latin typeface="#9Slide05 Fourth" panose="00000500000000000000" pitchFamily="2" charset="0"/>
                    <a:ea typeface="Helvetica Neue"/>
                    <a:cs typeface="Helvetica Neue"/>
                  </a:rPr>
                  <a:t> </a:t>
                </a:r>
              </a:p>
              <a:p>
                <a:pPr algn="ctr" eaLnBrk="0" fontAlgn="base" hangingPunct="0">
                  <a:spcBef>
                    <a:spcPct val="0"/>
                  </a:spcBef>
                  <a:spcAft>
                    <a:spcPct val="0"/>
                  </a:spcAft>
                </a:pPr>
                <a:r>
                  <a:rPr lang="en-US" altLang="en-US" sz="4400" b="1" dirty="0" smtClean="0">
                    <a:solidFill>
                      <a:srgbClr val="FF0000"/>
                    </a:solidFill>
                    <a:latin typeface="#9Slide05 Fourth" panose="00000500000000000000" pitchFamily="2" charset="0"/>
                    <a:ea typeface="Helvetica Neue"/>
                    <a:cs typeface="Helvetica Neue"/>
                  </a:rPr>
                  <a:t>YÊU THƯƠNG CON NGƯỜI</a:t>
                </a:r>
                <a:endParaRPr lang="en-SG" altLang="en-US" sz="4400" b="1" dirty="0">
                  <a:solidFill>
                    <a:srgbClr val="0000FF"/>
                  </a:solidFill>
                  <a:latin typeface="#9Slide05 Fourth" panose="00000500000000000000" pitchFamily="2" charset="0"/>
                </a:endParaRPr>
              </a:p>
            </p:txBody>
          </p:sp>
          <p:sp>
            <p:nvSpPr>
              <p:cNvPr id="14" name="Rectangle 1"/>
              <p:cNvSpPr>
                <a:spLocks noChangeArrowheads="1"/>
              </p:cNvSpPr>
              <p:nvPr/>
            </p:nvSpPr>
            <p:spPr bwMode="auto">
              <a:xfrm>
                <a:off x="933660" y="5363119"/>
                <a:ext cx="4867651"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3000" b="1" dirty="0" err="1" smtClean="0">
                    <a:solidFill>
                      <a:srgbClr val="FF0000"/>
                    </a:solidFill>
                    <a:latin typeface="SVN-Very Berry" panose="00000500000000000000" pitchFamily="2" charset="0"/>
                    <a:ea typeface="Calibri" pitchFamily="34" charset="0"/>
                    <a:cs typeface="Times New Roman" pitchFamily="18" charset="0"/>
                    <a:sym typeface="Wingdings" pitchFamily="2" charset="2"/>
                  </a:rPr>
                  <a:t>Vũ</a:t>
                </a:r>
                <a:r>
                  <a:rPr lang="en-US" sz="3000" b="1" dirty="0" smtClean="0">
                    <a:solidFill>
                      <a:srgbClr val="FF0000"/>
                    </a:solidFill>
                    <a:latin typeface="SVN-Very Berry" panose="00000500000000000000" pitchFamily="2" charset="0"/>
                    <a:ea typeface="Calibri" pitchFamily="34" charset="0"/>
                    <a:cs typeface="Times New Roman" pitchFamily="18" charset="0"/>
                    <a:sym typeface="Wingdings" pitchFamily="2" charset="2"/>
                  </a:rPr>
                  <a:t> </a:t>
                </a:r>
                <a:r>
                  <a:rPr lang="en-US" sz="3000" b="1" dirty="0" err="1" smtClean="0">
                    <a:solidFill>
                      <a:srgbClr val="FF0000"/>
                    </a:solidFill>
                    <a:latin typeface="SVN-Very Berry" panose="00000500000000000000" pitchFamily="2" charset="0"/>
                    <a:ea typeface="Calibri" pitchFamily="34" charset="0"/>
                    <a:cs typeface="Times New Roman" pitchFamily="18" charset="0"/>
                    <a:sym typeface="Wingdings" pitchFamily="2" charset="2"/>
                  </a:rPr>
                  <a:t>Thị</a:t>
                </a:r>
                <a:r>
                  <a:rPr lang="en-US" sz="3000" b="1" dirty="0" smtClean="0">
                    <a:solidFill>
                      <a:srgbClr val="FF0000"/>
                    </a:solidFill>
                    <a:latin typeface="SVN-Very Berry" panose="00000500000000000000" pitchFamily="2" charset="0"/>
                    <a:ea typeface="Calibri" pitchFamily="34" charset="0"/>
                    <a:cs typeface="Times New Roman" pitchFamily="18" charset="0"/>
                    <a:sym typeface="Wingdings" pitchFamily="2" charset="2"/>
                  </a:rPr>
                  <a:t> </a:t>
                </a:r>
                <a:r>
                  <a:rPr lang="en-US" sz="3000" b="1" dirty="0" err="1" smtClean="0">
                    <a:solidFill>
                      <a:srgbClr val="FF0000"/>
                    </a:solidFill>
                    <a:latin typeface="SVN-Very Berry" panose="00000500000000000000" pitchFamily="2" charset="0"/>
                    <a:ea typeface="Calibri" pitchFamily="34" charset="0"/>
                    <a:cs typeface="Times New Roman" pitchFamily="18" charset="0"/>
                    <a:sym typeface="Wingdings" pitchFamily="2" charset="2"/>
                  </a:rPr>
                  <a:t>Ánh</a:t>
                </a:r>
                <a:r>
                  <a:rPr lang="en-US" sz="3000" b="1" dirty="0" smtClean="0">
                    <a:solidFill>
                      <a:srgbClr val="FF0000"/>
                    </a:solidFill>
                    <a:latin typeface="SVN-Very Berry" panose="00000500000000000000" pitchFamily="2" charset="0"/>
                    <a:ea typeface="Calibri" pitchFamily="34" charset="0"/>
                    <a:cs typeface="Times New Roman" pitchFamily="18" charset="0"/>
                    <a:sym typeface="Wingdings" pitchFamily="2" charset="2"/>
                  </a:rPr>
                  <a:t> </a:t>
                </a:r>
                <a:r>
                  <a:rPr lang="en-US" sz="3000" b="1" dirty="0" err="1" smtClean="0">
                    <a:solidFill>
                      <a:srgbClr val="FF0000"/>
                    </a:solidFill>
                    <a:latin typeface="SVN-Very Berry" panose="00000500000000000000" pitchFamily="2" charset="0"/>
                    <a:ea typeface="Calibri" pitchFamily="34" charset="0"/>
                    <a:cs typeface="Times New Roman" pitchFamily="18" charset="0"/>
                    <a:sym typeface="Wingdings" pitchFamily="2" charset="2"/>
                  </a:rPr>
                  <a:t>Tuyết</a:t>
                </a:r>
                <a:endParaRPr lang="en-US" sz="3000" b="1" dirty="0">
                  <a:solidFill>
                    <a:srgbClr val="FF0000"/>
                  </a:solidFill>
                  <a:latin typeface="SVN-Very Berry" panose="00000500000000000000" pitchFamily="2" charset="0"/>
                  <a:ea typeface="Calibri" pitchFamily="34" charset="0"/>
                  <a:cs typeface="Times New Roman" pitchFamily="18" charset="0"/>
                  <a:sym typeface="Wingdings" pitchFamily="2" charset="2"/>
                </a:endParaRPr>
              </a:p>
              <a:p>
                <a:pPr algn="ctr" eaLnBrk="0" fontAlgn="base" hangingPunct="0">
                  <a:spcBef>
                    <a:spcPct val="0"/>
                  </a:spcBef>
                  <a:spcAft>
                    <a:spcPct val="0"/>
                  </a:spcAft>
                </a:pPr>
                <a:r>
                  <a:rPr lang="en-US" sz="3000" dirty="0" smtClean="0">
                    <a:solidFill>
                      <a:srgbClr val="FF0000"/>
                    </a:solidFill>
                    <a:latin typeface="SVN-Very Berry" panose="00000500000000000000" pitchFamily="2" charset="0"/>
                    <a:ea typeface="Calibri" pitchFamily="34" charset="0"/>
                    <a:cs typeface="Times New Roman" pitchFamily="18" charset="0"/>
                    <a:sym typeface="Wingdings" pitchFamily="2" charset="2"/>
                  </a:rPr>
                  <a:t>THCS </a:t>
                </a:r>
                <a:r>
                  <a:rPr lang="en-US" sz="3000" dirty="0" err="1" smtClean="0">
                    <a:solidFill>
                      <a:srgbClr val="FF0000"/>
                    </a:solidFill>
                    <a:latin typeface="SVN-Very Berry" panose="00000500000000000000" pitchFamily="2" charset="0"/>
                    <a:ea typeface="Calibri" pitchFamily="34" charset="0"/>
                    <a:cs typeface="Times New Roman" pitchFamily="18" charset="0"/>
                    <a:sym typeface="Wingdings" pitchFamily="2" charset="2"/>
                  </a:rPr>
                  <a:t>Tô</a:t>
                </a:r>
                <a:r>
                  <a:rPr lang="en-US" sz="3000" dirty="0" smtClean="0">
                    <a:solidFill>
                      <a:srgbClr val="FF0000"/>
                    </a:solidFill>
                    <a:latin typeface="SVN-Very Berry" panose="00000500000000000000" pitchFamily="2" charset="0"/>
                    <a:ea typeface="Calibri" pitchFamily="34" charset="0"/>
                    <a:cs typeface="Times New Roman" pitchFamily="18" charset="0"/>
                    <a:sym typeface="Wingdings" pitchFamily="2" charset="2"/>
                  </a:rPr>
                  <a:t> </a:t>
                </a:r>
                <a:r>
                  <a:rPr lang="en-US" sz="3000" dirty="0" err="1" smtClean="0">
                    <a:solidFill>
                      <a:srgbClr val="FF0000"/>
                    </a:solidFill>
                    <a:latin typeface="SVN-Very Berry" panose="00000500000000000000" pitchFamily="2" charset="0"/>
                    <a:ea typeface="Calibri" pitchFamily="34" charset="0"/>
                    <a:cs typeface="Times New Roman" pitchFamily="18" charset="0"/>
                    <a:sym typeface="Wingdings" pitchFamily="2" charset="2"/>
                  </a:rPr>
                  <a:t>Hiệu-Lê</a:t>
                </a:r>
                <a:r>
                  <a:rPr lang="en-US" sz="3000" dirty="0" smtClean="0">
                    <a:solidFill>
                      <a:srgbClr val="FF0000"/>
                    </a:solidFill>
                    <a:latin typeface="SVN-Very Berry" panose="00000500000000000000" pitchFamily="2" charset="0"/>
                    <a:ea typeface="Calibri" pitchFamily="34" charset="0"/>
                    <a:cs typeface="Times New Roman" pitchFamily="18" charset="0"/>
                    <a:sym typeface="Wingdings" pitchFamily="2" charset="2"/>
                  </a:rPr>
                  <a:t> </a:t>
                </a:r>
                <a:r>
                  <a:rPr lang="en-US" sz="3000" dirty="0" err="1" smtClean="0">
                    <a:solidFill>
                      <a:srgbClr val="FF0000"/>
                    </a:solidFill>
                    <a:latin typeface="SVN-Very Berry" panose="00000500000000000000" pitchFamily="2" charset="0"/>
                    <a:ea typeface="Calibri" pitchFamily="34" charset="0"/>
                    <a:cs typeface="Times New Roman" pitchFamily="18" charset="0"/>
                    <a:sym typeface="Wingdings" pitchFamily="2" charset="2"/>
                  </a:rPr>
                  <a:t>Chân-Hải</a:t>
                </a:r>
                <a:r>
                  <a:rPr lang="en-US" sz="3000" dirty="0" smtClean="0">
                    <a:solidFill>
                      <a:srgbClr val="FF0000"/>
                    </a:solidFill>
                    <a:latin typeface="SVN-Very Berry" panose="00000500000000000000" pitchFamily="2" charset="0"/>
                    <a:ea typeface="Calibri" pitchFamily="34" charset="0"/>
                    <a:cs typeface="Times New Roman" pitchFamily="18" charset="0"/>
                    <a:sym typeface="Wingdings" pitchFamily="2" charset="2"/>
                  </a:rPr>
                  <a:t> </a:t>
                </a:r>
                <a:r>
                  <a:rPr lang="en-US" sz="3000" dirty="0" err="1" smtClean="0">
                    <a:solidFill>
                      <a:srgbClr val="FF0000"/>
                    </a:solidFill>
                    <a:latin typeface="SVN-Very Berry" panose="00000500000000000000" pitchFamily="2" charset="0"/>
                    <a:ea typeface="Calibri" pitchFamily="34" charset="0"/>
                    <a:cs typeface="Times New Roman" pitchFamily="18" charset="0"/>
                    <a:sym typeface="Wingdings" pitchFamily="2" charset="2"/>
                  </a:rPr>
                  <a:t>Phòng</a:t>
                </a:r>
                <a:endParaRPr lang="en-US" sz="3000" dirty="0" smtClean="0">
                  <a:solidFill>
                    <a:srgbClr val="FF0000"/>
                  </a:solidFill>
                  <a:latin typeface="SVN-Very Berry" panose="00000500000000000000" pitchFamily="2" charset="0"/>
                  <a:ea typeface="Calibri" pitchFamily="34" charset="0"/>
                  <a:cs typeface="Times New Roman" pitchFamily="18" charset="0"/>
                </a:endParaRPr>
              </a:p>
            </p:txBody>
          </p:sp>
        </p:grpSp>
        <p:pic>
          <p:nvPicPr>
            <p:cNvPr id="13" name="Picture 2" descr="F:\360安全浏览器下载\六一\Nipic_2531170_60e991fb751d3f8f\Nipic_2531170_20140501162158900000 [转换].png"/>
            <p:cNvPicPr>
              <a:picLocks noChangeAspect="1" noChangeArrowheads="1"/>
            </p:cNvPicPr>
            <p:nvPr/>
          </p:nvPicPr>
          <p:blipFill>
            <a:blip r:embed="rId7"/>
            <a:srcRect/>
            <a:stretch>
              <a:fillRect/>
            </a:stretch>
          </p:blipFill>
          <p:spPr bwMode="auto">
            <a:xfrm>
              <a:off x="6307590" y="977388"/>
              <a:ext cx="4854671" cy="5016625"/>
            </a:xfrm>
            <a:prstGeom prst="rect">
              <a:avLst/>
            </a:prstGeom>
            <a:noFill/>
            <a:ln w="9525">
              <a:noFill/>
              <a:miter lim="800000"/>
              <a:headEnd/>
              <a:tailEnd/>
            </a:ln>
          </p:spPr>
        </p:pic>
        <p:sp>
          <p:nvSpPr>
            <p:cNvPr id="16" name="Rectangle 189"/>
            <p:cNvSpPr>
              <a:spLocks noChangeArrowheads="1"/>
            </p:cNvSpPr>
            <p:nvPr/>
          </p:nvSpPr>
          <p:spPr bwMode="auto">
            <a:xfrm>
              <a:off x="7238652" y="2622089"/>
              <a:ext cx="2667000" cy="1077218"/>
            </a:xfrm>
            <a:prstGeom prst="rect">
              <a:avLst/>
            </a:prstGeom>
            <a:noFill/>
            <a:ln>
              <a:noFill/>
            </a:ln>
            <a:effectLst/>
            <a:extLst/>
          </p:spPr>
          <p:txBody>
            <a:bodyPr anchor="ctr">
              <a:spAutoFit/>
            </a:bodyPr>
            <a:lstStyle/>
            <a:p>
              <a:pPr algn="ctr">
                <a:defRPr/>
              </a:pPr>
              <a:r>
                <a:rPr lang="en-US" altLang="zh-CN" sz="3200" b="1" kern="0" dirty="0" smtClean="0">
                  <a:solidFill>
                    <a:srgbClr val="0000FF"/>
                  </a:solidFill>
                  <a:latin typeface="SVN-Vanilla Daisy Pro" panose="00000500000000000000" pitchFamily="2" charset="0"/>
                  <a:ea typeface="微软雅黑" pitchFamily="34" charset="-122"/>
                  <a:cs typeface="Times New Roman" pitchFamily="18" charset="0"/>
                </a:rPr>
                <a:t>II.</a:t>
              </a:r>
            </a:p>
            <a:p>
              <a:pPr algn="ctr">
                <a:defRPr/>
              </a:pPr>
              <a:r>
                <a:rPr lang="en-US" altLang="zh-CN" sz="3200" b="1" kern="0" dirty="0" smtClean="0">
                  <a:solidFill>
                    <a:srgbClr val="0000FF"/>
                  </a:solidFill>
                  <a:latin typeface="SVN-Vanilla Daisy Pro" panose="00000500000000000000" pitchFamily="2" charset="0"/>
                  <a:ea typeface="微软雅黑" pitchFamily="34" charset="-122"/>
                  <a:cs typeface="Times New Roman" pitchFamily="18" charset="0"/>
                </a:rPr>
                <a:t>KHÁM PHÁ</a:t>
              </a:r>
              <a:endParaRPr lang="en-US" altLang="zh-CN" sz="3200" b="1" kern="0" dirty="0">
                <a:solidFill>
                  <a:srgbClr val="0000FF"/>
                </a:solidFill>
                <a:latin typeface="SVN-Vanilla Daisy Pro" panose="00000500000000000000" pitchFamily="2" charset="0"/>
                <a:ea typeface="微软雅黑" pitchFamily="34" charset="-122"/>
                <a:cs typeface="Times New Roman" pitchFamily="18" charset="0"/>
              </a:endParaRPr>
            </a:p>
          </p:txBody>
        </p:sp>
      </p:grpSp>
      <p:pic>
        <p:nvPicPr>
          <p:cNvPr id="17" name="Shape 1"/>
          <p:cNvPicPr/>
          <p:nvPr/>
        </p:nvPicPr>
        <p:blipFill>
          <a:blip r:embed="rId8"/>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1715239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76916" y="624234"/>
            <a:ext cx="10174557" cy="5650496"/>
            <a:chOff x="676916" y="624234"/>
            <a:chExt cx="10174557" cy="5650496"/>
          </a:xfrm>
        </p:grpSpPr>
        <p:pic>
          <p:nvPicPr>
            <p:cNvPr id="6" name="Picture 5">
              <a:extLst>
                <a:ext uri="{FF2B5EF4-FFF2-40B4-BE49-F238E27FC236}">
                  <a16:creationId xmlns:a16="http://schemas.microsoft.com/office/drawing/2014/main" xmlns="" id="{D0BB1765-7606-44FC-8D0A-725A20694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834887" y="879342"/>
              <a:ext cx="10016586" cy="4595667"/>
            </a:xfrm>
            <a:prstGeom prst="rect">
              <a:avLst/>
            </a:prstGeom>
            <a:blipFill>
              <a:blip r:embed="rId4">
                <a:alphaModFix amt="1000"/>
              </a:blip>
              <a:stretch>
                <a:fillRect/>
              </a:stretch>
            </a:blipFill>
            <a:ln>
              <a:noFill/>
            </a:ln>
            <a:extLst/>
          </p:spPr>
        </p:pic>
        <p:sp>
          <p:nvSpPr>
            <p:cNvPr id="9" name="Rectangle 1"/>
            <p:cNvSpPr>
              <a:spLocks noChangeArrowheads="1"/>
            </p:cNvSpPr>
            <p:nvPr/>
          </p:nvSpPr>
          <p:spPr bwMode="auto">
            <a:xfrm>
              <a:off x="1258342" y="5259067"/>
              <a:ext cx="4867651"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3000" b="1" dirty="0" err="1" smtClean="0">
                  <a:solidFill>
                    <a:srgbClr val="FF0000"/>
                  </a:solidFill>
                  <a:latin typeface="SVN-Very Berry" panose="00000500000000000000" pitchFamily="2" charset="0"/>
                  <a:ea typeface="Calibri" pitchFamily="34" charset="0"/>
                  <a:cs typeface="Times New Roman" pitchFamily="18" charset="0"/>
                  <a:sym typeface="Wingdings" pitchFamily="2" charset="2"/>
                </a:rPr>
                <a:t>Vũ</a:t>
              </a:r>
              <a:r>
                <a:rPr lang="en-US" sz="3000" b="1" dirty="0" smtClean="0">
                  <a:solidFill>
                    <a:srgbClr val="FF0000"/>
                  </a:solidFill>
                  <a:latin typeface="SVN-Very Berry" panose="00000500000000000000" pitchFamily="2" charset="0"/>
                  <a:ea typeface="Calibri" pitchFamily="34" charset="0"/>
                  <a:cs typeface="Times New Roman" pitchFamily="18" charset="0"/>
                  <a:sym typeface="Wingdings" pitchFamily="2" charset="2"/>
                </a:rPr>
                <a:t> </a:t>
              </a:r>
              <a:r>
                <a:rPr lang="en-US" sz="3000" b="1" dirty="0" err="1" smtClean="0">
                  <a:solidFill>
                    <a:srgbClr val="FF0000"/>
                  </a:solidFill>
                  <a:latin typeface="SVN-Very Berry" panose="00000500000000000000" pitchFamily="2" charset="0"/>
                  <a:ea typeface="Calibri" pitchFamily="34" charset="0"/>
                  <a:cs typeface="Times New Roman" pitchFamily="18" charset="0"/>
                  <a:sym typeface="Wingdings" pitchFamily="2" charset="2"/>
                </a:rPr>
                <a:t>Thị</a:t>
              </a:r>
              <a:r>
                <a:rPr lang="en-US" sz="3000" b="1" dirty="0" smtClean="0">
                  <a:solidFill>
                    <a:srgbClr val="FF0000"/>
                  </a:solidFill>
                  <a:latin typeface="SVN-Very Berry" panose="00000500000000000000" pitchFamily="2" charset="0"/>
                  <a:ea typeface="Calibri" pitchFamily="34" charset="0"/>
                  <a:cs typeface="Times New Roman" pitchFamily="18" charset="0"/>
                  <a:sym typeface="Wingdings" pitchFamily="2" charset="2"/>
                </a:rPr>
                <a:t> </a:t>
              </a:r>
              <a:r>
                <a:rPr lang="en-US" sz="3000" b="1" dirty="0" err="1" smtClean="0">
                  <a:solidFill>
                    <a:srgbClr val="FF0000"/>
                  </a:solidFill>
                  <a:latin typeface="SVN-Very Berry" panose="00000500000000000000" pitchFamily="2" charset="0"/>
                  <a:ea typeface="Calibri" pitchFamily="34" charset="0"/>
                  <a:cs typeface="Times New Roman" pitchFamily="18" charset="0"/>
                  <a:sym typeface="Wingdings" pitchFamily="2" charset="2"/>
                </a:rPr>
                <a:t>Ánh</a:t>
              </a:r>
              <a:r>
                <a:rPr lang="en-US" sz="3000" b="1" dirty="0" smtClean="0">
                  <a:solidFill>
                    <a:srgbClr val="FF0000"/>
                  </a:solidFill>
                  <a:latin typeface="SVN-Very Berry" panose="00000500000000000000" pitchFamily="2" charset="0"/>
                  <a:ea typeface="Calibri" pitchFamily="34" charset="0"/>
                  <a:cs typeface="Times New Roman" pitchFamily="18" charset="0"/>
                  <a:sym typeface="Wingdings" pitchFamily="2" charset="2"/>
                </a:rPr>
                <a:t> </a:t>
              </a:r>
              <a:r>
                <a:rPr lang="en-US" sz="3000" b="1" dirty="0" err="1" smtClean="0">
                  <a:solidFill>
                    <a:srgbClr val="FF0000"/>
                  </a:solidFill>
                  <a:latin typeface="SVN-Very Berry" panose="00000500000000000000" pitchFamily="2" charset="0"/>
                  <a:ea typeface="Calibri" pitchFamily="34" charset="0"/>
                  <a:cs typeface="Times New Roman" pitchFamily="18" charset="0"/>
                  <a:sym typeface="Wingdings" pitchFamily="2" charset="2"/>
                </a:rPr>
                <a:t>Tuyết</a:t>
              </a:r>
              <a:endParaRPr lang="en-US" sz="3000" b="1" dirty="0">
                <a:solidFill>
                  <a:srgbClr val="FF0000"/>
                </a:solidFill>
                <a:latin typeface="SVN-Very Berry" panose="00000500000000000000" pitchFamily="2" charset="0"/>
                <a:ea typeface="Calibri" pitchFamily="34" charset="0"/>
                <a:cs typeface="Times New Roman" pitchFamily="18" charset="0"/>
                <a:sym typeface="Wingdings" pitchFamily="2" charset="2"/>
              </a:endParaRPr>
            </a:p>
            <a:p>
              <a:pPr algn="ctr" eaLnBrk="0" fontAlgn="base" hangingPunct="0">
                <a:spcBef>
                  <a:spcPct val="0"/>
                </a:spcBef>
                <a:spcAft>
                  <a:spcPct val="0"/>
                </a:spcAft>
              </a:pPr>
              <a:r>
                <a:rPr lang="en-US" sz="3000" dirty="0" smtClean="0">
                  <a:solidFill>
                    <a:srgbClr val="FF0000"/>
                  </a:solidFill>
                  <a:latin typeface="SVN-Very Berry" panose="00000500000000000000" pitchFamily="2" charset="0"/>
                  <a:ea typeface="Calibri" pitchFamily="34" charset="0"/>
                  <a:cs typeface="Times New Roman" pitchFamily="18" charset="0"/>
                  <a:sym typeface="Wingdings" pitchFamily="2" charset="2"/>
                </a:rPr>
                <a:t>THCS </a:t>
              </a:r>
              <a:r>
                <a:rPr lang="en-US" sz="3000" dirty="0" err="1" smtClean="0">
                  <a:solidFill>
                    <a:srgbClr val="FF0000"/>
                  </a:solidFill>
                  <a:latin typeface="SVN-Very Berry" panose="00000500000000000000" pitchFamily="2" charset="0"/>
                  <a:ea typeface="Calibri" pitchFamily="34" charset="0"/>
                  <a:cs typeface="Times New Roman" pitchFamily="18" charset="0"/>
                  <a:sym typeface="Wingdings" pitchFamily="2" charset="2"/>
                </a:rPr>
                <a:t>Tô</a:t>
              </a:r>
              <a:r>
                <a:rPr lang="en-US" sz="3000" dirty="0" smtClean="0">
                  <a:solidFill>
                    <a:srgbClr val="FF0000"/>
                  </a:solidFill>
                  <a:latin typeface="SVN-Very Berry" panose="00000500000000000000" pitchFamily="2" charset="0"/>
                  <a:ea typeface="Calibri" pitchFamily="34" charset="0"/>
                  <a:cs typeface="Times New Roman" pitchFamily="18" charset="0"/>
                  <a:sym typeface="Wingdings" pitchFamily="2" charset="2"/>
                </a:rPr>
                <a:t> </a:t>
              </a:r>
              <a:r>
                <a:rPr lang="en-US" sz="3000" dirty="0" err="1" smtClean="0">
                  <a:solidFill>
                    <a:srgbClr val="FF0000"/>
                  </a:solidFill>
                  <a:latin typeface="SVN-Very Berry" panose="00000500000000000000" pitchFamily="2" charset="0"/>
                  <a:ea typeface="Calibri" pitchFamily="34" charset="0"/>
                  <a:cs typeface="Times New Roman" pitchFamily="18" charset="0"/>
                  <a:sym typeface="Wingdings" pitchFamily="2" charset="2"/>
                </a:rPr>
                <a:t>Hiệu-Lê</a:t>
              </a:r>
              <a:r>
                <a:rPr lang="en-US" sz="3000" dirty="0" smtClean="0">
                  <a:solidFill>
                    <a:srgbClr val="FF0000"/>
                  </a:solidFill>
                  <a:latin typeface="SVN-Very Berry" panose="00000500000000000000" pitchFamily="2" charset="0"/>
                  <a:ea typeface="Calibri" pitchFamily="34" charset="0"/>
                  <a:cs typeface="Times New Roman" pitchFamily="18" charset="0"/>
                  <a:sym typeface="Wingdings" pitchFamily="2" charset="2"/>
                </a:rPr>
                <a:t> </a:t>
              </a:r>
              <a:r>
                <a:rPr lang="en-US" sz="3000" dirty="0" err="1" smtClean="0">
                  <a:solidFill>
                    <a:srgbClr val="FF0000"/>
                  </a:solidFill>
                  <a:latin typeface="SVN-Very Berry" panose="00000500000000000000" pitchFamily="2" charset="0"/>
                  <a:ea typeface="Calibri" pitchFamily="34" charset="0"/>
                  <a:cs typeface="Times New Roman" pitchFamily="18" charset="0"/>
                  <a:sym typeface="Wingdings" pitchFamily="2" charset="2"/>
                </a:rPr>
                <a:t>Chân-Hải</a:t>
              </a:r>
              <a:r>
                <a:rPr lang="en-US" sz="3000" dirty="0" smtClean="0">
                  <a:solidFill>
                    <a:srgbClr val="FF0000"/>
                  </a:solidFill>
                  <a:latin typeface="SVN-Very Berry" panose="00000500000000000000" pitchFamily="2" charset="0"/>
                  <a:ea typeface="Calibri" pitchFamily="34" charset="0"/>
                  <a:cs typeface="Times New Roman" pitchFamily="18" charset="0"/>
                  <a:sym typeface="Wingdings" pitchFamily="2" charset="2"/>
                </a:rPr>
                <a:t> </a:t>
              </a:r>
              <a:r>
                <a:rPr lang="en-US" sz="3000" dirty="0" err="1" smtClean="0">
                  <a:solidFill>
                    <a:srgbClr val="FF0000"/>
                  </a:solidFill>
                  <a:latin typeface="SVN-Very Berry" panose="00000500000000000000" pitchFamily="2" charset="0"/>
                  <a:ea typeface="Calibri" pitchFamily="34" charset="0"/>
                  <a:cs typeface="Times New Roman" pitchFamily="18" charset="0"/>
                  <a:sym typeface="Wingdings" pitchFamily="2" charset="2"/>
                </a:rPr>
                <a:t>Phòng</a:t>
              </a:r>
              <a:endParaRPr lang="en-US" sz="3000" dirty="0" smtClean="0">
                <a:solidFill>
                  <a:srgbClr val="FF0000"/>
                </a:solidFill>
                <a:latin typeface="SVN-Very Berry" panose="00000500000000000000" pitchFamily="2" charset="0"/>
                <a:ea typeface="Calibri" pitchFamily="34" charset="0"/>
                <a:cs typeface="Times New Roman" pitchFamily="18" charset="0"/>
              </a:endParaRPr>
            </a:p>
          </p:txBody>
        </p:sp>
      </p:grpSp>
      <p:pic>
        <p:nvPicPr>
          <p:cNvPr id="10" name="Picture 9" descr="IMG_1582517675295_1582518075254">
            <a:extLst>
              <a:ext uri="{FF2B5EF4-FFF2-40B4-BE49-F238E27FC236}"/>
            </a:extLst>
          </p:cNvPr>
          <p:cNvPicPr>
            <a:picLocks noGrp="1" noChangeAspect="1"/>
          </p:cNvPicPr>
          <p:nvPr isPhoto="1"/>
        </p:nvPicPr>
        <p:blipFill>
          <a:blip r:embed="rId5" cstate="print">
            <a:lum bright="-6000"/>
            <a:extLst>
              <a:ext uri="{28A0092B-C50C-407E-A947-70E740481C1C}">
                <a14:useLocalDpi xmlns:a14="http://schemas.microsoft.com/office/drawing/2010/main" val="0"/>
              </a:ext>
            </a:extLst>
          </a:blip>
          <a:stretch>
            <a:fillRect/>
          </a:stretch>
        </p:blipFill>
        <p:spPr>
          <a:xfrm>
            <a:off x="178174" y="81467"/>
            <a:ext cx="1660690" cy="151266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sp>
        <p:nvSpPr>
          <p:cNvPr id="11" name="Rectangle 10"/>
          <p:cNvSpPr/>
          <p:nvPr/>
        </p:nvSpPr>
        <p:spPr>
          <a:xfrm>
            <a:off x="3582606" y="2704490"/>
            <a:ext cx="5558449" cy="729430"/>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sz="3600" b="1" dirty="0" smtClean="0">
                <a:solidFill>
                  <a:srgbClr val="FF0000"/>
                </a:solidFill>
                <a:latin typeface="#9Slide06 SVNSlow Attack" pitchFamily="2" charset="0"/>
                <a:ea typeface="Arial" panose="020B0604020202020204" pitchFamily="34" charset="0"/>
                <a:cs typeface="Arial" panose="020B0604020202020204" pitchFamily="34" charset="0"/>
              </a:rPr>
              <a:t>1. </a:t>
            </a:r>
            <a:r>
              <a:rPr lang="en-US" sz="3600" b="1" dirty="0" err="1" smtClean="0">
                <a:solidFill>
                  <a:srgbClr val="FF0000"/>
                </a:solidFill>
                <a:latin typeface="#9Slide06 SVNSlow Attack" pitchFamily="2" charset="0"/>
                <a:ea typeface="Arial" panose="020B0604020202020204" pitchFamily="34" charset="0"/>
                <a:cs typeface="Arial" panose="020B0604020202020204" pitchFamily="34" charset="0"/>
              </a:rPr>
              <a:t>Thế</a:t>
            </a:r>
            <a:r>
              <a:rPr lang="en-US" sz="3600" b="1" dirty="0" smtClean="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smtClean="0">
                <a:solidFill>
                  <a:srgbClr val="FF0000"/>
                </a:solidFill>
                <a:latin typeface="#9Slide06 SVNSlow Attack" pitchFamily="2" charset="0"/>
                <a:ea typeface="Arial" panose="020B0604020202020204" pitchFamily="34" charset="0"/>
                <a:cs typeface="Arial" panose="020B0604020202020204" pitchFamily="34" charset="0"/>
              </a:rPr>
              <a:t>nào</a:t>
            </a:r>
            <a:r>
              <a:rPr lang="en-US" sz="3600" b="1" dirty="0" smtClean="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smtClean="0">
                <a:solidFill>
                  <a:srgbClr val="FF0000"/>
                </a:solidFill>
                <a:latin typeface="#9Slide06 SVNSlow Attack" pitchFamily="2" charset="0"/>
                <a:ea typeface="Arial" panose="020B0604020202020204" pitchFamily="34" charset="0"/>
                <a:cs typeface="Arial" panose="020B0604020202020204" pitchFamily="34" charset="0"/>
              </a:rPr>
              <a:t>là</a:t>
            </a:r>
            <a:r>
              <a:rPr lang="en-US" sz="3600" b="1" dirty="0" smtClean="0">
                <a:solidFill>
                  <a:srgbClr val="FF0000"/>
                </a:solidFill>
                <a:latin typeface="#9Slide06 SVNSlow Attack" pitchFamily="2" charset="0"/>
                <a:ea typeface="Arial" panose="020B0604020202020204" pitchFamily="34" charset="0"/>
                <a:cs typeface="Arial" panose="020B0604020202020204" pitchFamily="34" charset="0"/>
              </a:rPr>
              <a:t> y</a:t>
            </a:r>
            <a:r>
              <a:rPr lang="vi-VN" sz="3600" b="1" dirty="0" smtClean="0">
                <a:solidFill>
                  <a:srgbClr val="FF0000"/>
                </a:solidFill>
                <a:latin typeface="#9Slide06 SVNSlow Attack" pitchFamily="2" charset="0"/>
                <a:ea typeface="Arial" panose="020B0604020202020204" pitchFamily="34" charset="0"/>
                <a:cs typeface="Arial" panose="020B0604020202020204" pitchFamily="34" charset="0"/>
              </a:rPr>
              <a:t>êu </a:t>
            </a:r>
            <a:r>
              <a:rPr lang="vi-VN" sz="3600" b="1" dirty="0">
                <a:solidFill>
                  <a:srgbClr val="FF0000"/>
                </a:solidFill>
                <a:latin typeface="#9Slide06 SVNSlow Attack" pitchFamily="2" charset="0"/>
                <a:ea typeface="Arial" panose="020B0604020202020204" pitchFamily="34" charset="0"/>
                <a:cs typeface="Arial" panose="020B0604020202020204" pitchFamily="34" charset="0"/>
              </a:rPr>
              <a:t>thương con người </a:t>
            </a:r>
            <a:endParaRPr lang="en-US" sz="3600" b="1" dirty="0" smtClean="0">
              <a:solidFill>
                <a:srgbClr val="FF0000"/>
              </a:solidFill>
              <a:latin typeface="#9Slide06 SVNSlow Attack" pitchFamily="2" charset="0"/>
              <a:ea typeface="Arial" panose="020B0604020202020204" pitchFamily="34" charset="0"/>
              <a:cs typeface="Arial" panose="020B0604020202020204" pitchFamily="34" charset="0"/>
            </a:endParaRPr>
          </a:p>
        </p:txBody>
      </p:sp>
      <p:pic>
        <p:nvPicPr>
          <p:cNvPr id="14" name="Shape 1"/>
          <p:cNvPicPr/>
          <p:nvPr/>
        </p:nvPicPr>
        <p:blipFill>
          <a:blip r:embed="rId6"/>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19339861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9102" y="-202819"/>
            <a:ext cx="385859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7"/>
          <p:cNvSpPr txBox="1">
            <a:spLocks noChangeArrowheads="1"/>
          </p:cNvSpPr>
          <p:nvPr/>
        </p:nvSpPr>
        <p:spPr bwMode="auto">
          <a:xfrm>
            <a:off x="4251739" y="94747"/>
            <a:ext cx="4152790"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smtClean="0">
                <a:solidFill>
                  <a:srgbClr val="0070C0"/>
                </a:solidFill>
                <a:latin typeface="Times New Roman" panose="02020603050405020304" pitchFamily="18" charset="0"/>
                <a:cs typeface="Times New Roman" panose="02020603050405020304" pitchFamily="18" charset="0"/>
              </a:rPr>
              <a:t>ĐỌC THÔNG TIN</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sp>
        <p:nvSpPr>
          <p:cNvPr id="2" name="Rectangle 1"/>
          <p:cNvSpPr/>
          <p:nvPr/>
        </p:nvSpPr>
        <p:spPr>
          <a:xfrm>
            <a:off x="500933" y="1251628"/>
            <a:ext cx="10956898" cy="2677656"/>
          </a:xfrm>
          <a:prstGeom prst="rect">
            <a:avLst/>
          </a:prstGeom>
        </p:spPr>
        <p:txBody>
          <a:bodyPr wrap="square">
            <a:spAutoFit/>
          </a:bodyPr>
          <a:lstStyle/>
          <a:p>
            <a:pPr algn="just"/>
            <a:r>
              <a:rPr lang="en-US" sz="2400" b="1" dirty="0" err="1">
                <a:latin typeface="#9Slide05 Brannboll Ny" panose="02000000000000000000" pitchFamily="2" charset="0"/>
              </a:rPr>
              <a:t>Cũng</a:t>
            </a:r>
            <a:r>
              <a:rPr lang="en-US" sz="2400" b="1" dirty="0">
                <a:latin typeface="#9Slide05 Brannboll Ny" panose="02000000000000000000" pitchFamily="2" charset="0"/>
              </a:rPr>
              <a:t> </a:t>
            </a:r>
            <a:r>
              <a:rPr lang="en-US" sz="2400" b="1" dirty="0" err="1">
                <a:latin typeface="#9Slide05 Brannboll Ny" panose="02000000000000000000" pitchFamily="2" charset="0"/>
              </a:rPr>
              <a:t>giống</a:t>
            </a:r>
            <a:r>
              <a:rPr lang="en-US" sz="2400" b="1" dirty="0">
                <a:latin typeface="#9Slide05 Brannboll Ny" panose="02000000000000000000" pitchFamily="2" charset="0"/>
              </a:rPr>
              <a:t> </a:t>
            </a:r>
            <a:r>
              <a:rPr lang="en-US" sz="2400" b="1" dirty="0" err="1">
                <a:latin typeface="#9Slide05 Brannboll Ny" panose="02000000000000000000" pitchFamily="2" charset="0"/>
              </a:rPr>
              <a:t>như</a:t>
            </a:r>
            <a:r>
              <a:rPr lang="en-US" sz="2400" b="1" dirty="0">
                <a:latin typeface="#9Slide05 Brannboll Ny" panose="02000000000000000000" pitchFamily="2" charset="0"/>
              </a:rPr>
              <a:t> </a:t>
            </a:r>
            <a:r>
              <a:rPr lang="en-US" sz="2400" b="1" dirty="0" err="1">
                <a:latin typeface="#9Slide05 Brannboll Ny" panose="02000000000000000000" pitchFamily="2" charset="0"/>
              </a:rPr>
              <a:t>những</a:t>
            </a:r>
            <a:r>
              <a:rPr lang="en-US" sz="2400" b="1" dirty="0">
                <a:latin typeface="#9Slide05 Brannboll Ny" panose="02000000000000000000" pitchFamily="2" charset="0"/>
              </a:rPr>
              <a:t> </a:t>
            </a:r>
            <a:r>
              <a:rPr lang="en-US" sz="2400" b="1" dirty="0" err="1">
                <a:latin typeface="#9Slide05 Brannboll Ny" panose="02000000000000000000" pitchFamily="2" charset="0"/>
              </a:rPr>
              <a:t>người</a:t>
            </a:r>
            <a:r>
              <a:rPr lang="en-US" sz="2400" b="1" dirty="0">
                <a:latin typeface="#9Slide05 Brannboll Ny" panose="02000000000000000000" pitchFamily="2" charset="0"/>
              </a:rPr>
              <a:t> </a:t>
            </a:r>
            <a:r>
              <a:rPr lang="en-US" sz="2400" b="1" dirty="0" err="1">
                <a:latin typeface="#9Slide05 Brannboll Ny" panose="02000000000000000000" pitchFamily="2" charset="0"/>
              </a:rPr>
              <a:t>bạn</a:t>
            </a:r>
            <a:r>
              <a:rPr lang="en-US" sz="2400" b="1" dirty="0">
                <a:latin typeface="#9Slide05 Brannboll Ny" panose="02000000000000000000" pitchFamily="2" charset="0"/>
              </a:rPr>
              <a:t> </a:t>
            </a:r>
            <a:r>
              <a:rPr lang="en-US" sz="2400" b="1" dirty="0" err="1">
                <a:latin typeface="#9Slide05 Brannboll Ny" panose="02000000000000000000" pitchFamily="2" charset="0"/>
              </a:rPr>
              <a:t>cùng</a:t>
            </a:r>
            <a:r>
              <a:rPr lang="en-US" sz="2400" b="1" dirty="0">
                <a:latin typeface="#9Slide05 Brannboll Ny" panose="02000000000000000000" pitchFamily="2" charset="0"/>
              </a:rPr>
              <a:t> </a:t>
            </a:r>
            <a:r>
              <a:rPr lang="en-US" sz="2400" b="1" dirty="0" err="1">
                <a:latin typeface="#9Slide05 Brannboll Ny" panose="02000000000000000000" pitchFamily="2" charset="0"/>
              </a:rPr>
              <a:t>tuổi</a:t>
            </a:r>
            <a:r>
              <a:rPr lang="en-US" sz="2400" b="1" dirty="0">
                <a:latin typeface="#9Slide05 Brannboll Ny" panose="02000000000000000000" pitchFamily="2" charset="0"/>
              </a:rPr>
              <a:t>, </a:t>
            </a:r>
            <a:r>
              <a:rPr lang="en-US" sz="2400" b="1" dirty="0" err="1">
                <a:latin typeface="#9Slide05 Brannboll Ny" panose="02000000000000000000" pitchFamily="2" charset="0"/>
              </a:rPr>
              <a:t>Nguyễn</a:t>
            </a:r>
            <a:r>
              <a:rPr lang="en-US" sz="2400" b="1" dirty="0">
                <a:latin typeface="#9Slide05 Brannboll Ny" panose="02000000000000000000" pitchFamily="2" charset="0"/>
              </a:rPr>
              <a:t> </a:t>
            </a:r>
            <a:r>
              <a:rPr lang="en-US" sz="2400" b="1" dirty="0" err="1">
                <a:latin typeface="#9Slide05 Brannboll Ny" panose="02000000000000000000" pitchFamily="2" charset="0"/>
              </a:rPr>
              <a:t>Hải</a:t>
            </a:r>
            <a:r>
              <a:rPr lang="en-US" sz="2400" b="1" dirty="0">
                <a:latin typeface="#9Slide05 Brannboll Ny" panose="02000000000000000000" pitchFamily="2" charset="0"/>
              </a:rPr>
              <a:t> An </a:t>
            </a:r>
            <a:r>
              <a:rPr lang="en-US" sz="2400" b="1" dirty="0" err="1">
                <a:latin typeface="#9Slide05 Brannboll Ny" panose="02000000000000000000" pitchFamily="2" charset="0"/>
              </a:rPr>
              <a:t>là</a:t>
            </a:r>
            <a:r>
              <a:rPr lang="en-US" sz="2400" b="1" dirty="0">
                <a:latin typeface="#9Slide05 Brannboll Ny" panose="02000000000000000000" pitchFamily="2" charset="0"/>
              </a:rPr>
              <a:t> </a:t>
            </a:r>
            <a:r>
              <a:rPr lang="en-US" sz="2400" b="1" dirty="0" err="1">
                <a:latin typeface="#9Slide05 Brannboll Ny" panose="02000000000000000000" pitchFamily="2" charset="0"/>
              </a:rPr>
              <a:t>một</a:t>
            </a:r>
            <a:r>
              <a:rPr lang="en-US" sz="2400" b="1" dirty="0">
                <a:latin typeface="#9Slide05 Brannboll Ny" panose="02000000000000000000" pitchFamily="2" charset="0"/>
              </a:rPr>
              <a:t> </a:t>
            </a:r>
            <a:r>
              <a:rPr lang="en-US" sz="2400" b="1" dirty="0" err="1">
                <a:latin typeface="#9Slide05 Brannboll Ny" panose="02000000000000000000" pitchFamily="2" charset="0"/>
              </a:rPr>
              <a:t>cô</a:t>
            </a:r>
            <a:r>
              <a:rPr lang="en-US" sz="2400" b="1" dirty="0">
                <a:latin typeface="#9Slide05 Brannboll Ny" panose="02000000000000000000" pitchFamily="2" charset="0"/>
              </a:rPr>
              <a:t> </a:t>
            </a:r>
            <a:r>
              <a:rPr lang="en-US" sz="2400" b="1" dirty="0" err="1">
                <a:latin typeface="#9Slide05 Brannboll Ny" panose="02000000000000000000" pitchFamily="2" charset="0"/>
              </a:rPr>
              <a:t>bé</a:t>
            </a:r>
            <a:r>
              <a:rPr lang="en-US" sz="2400" b="1" dirty="0">
                <a:latin typeface="#9Slide05 Brannboll Ny" panose="02000000000000000000" pitchFamily="2" charset="0"/>
              </a:rPr>
              <a:t> </a:t>
            </a:r>
            <a:r>
              <a:rPr lang="en-US" sz="2400" b="1" dirty="0" err="1">
                <a:latin typeface="#9Slide05 Brannboll Ny" panose="02000000000000000000" pitchFamily="2" charset="0"/>
              </a:rPr>
              <a:t>có</a:t>
            </a:r>
            <a:r>
              <a:rPr lang="en-US" sz="2400" b="1" dirty="0">
                <a:latin typeface="#9Slide05 Brannboll Ny" panose="02000000000000000000" pitchFamily="2" charset="0"/>
              </a:rPr>
              <a:t> </a:t>
            </a:r>
            <a:r>
              <a:rPr lang="en-US" sz="2400" b="1" dirty="0" err="1">
                <a:latin typeface="#9Slide05 Brannboll Ny" panose="02000000000000000000" pitchFamily="2" charset="0"/>
              </a:rPr>
              <a:t>nhiều</a:t>
            </a:r>
            <a:r>
              <a:rPr lang="en-US" sz="2400" b="1" dirty="0">
                <a:latin typeface="#9Slide05 Brannboll Ny" panose="02000000000000000000" pitchFamily="2" charset="0"/>
              </a:rPr>
              <a:t> </a:t>
            </a:r>
            <a:r>
              <a:rPr lang="en-US" sz="2400" b="1" dirty="0" err="1">
                <a:latin typeface="#9Slide05 Brannboll Ny" panose="02000000000000000000" pitchFamily="2" charset="0"/>
              </a:rPr>
              <a:t>ước</a:t>
            </a:r>
            <a:r>
              <a:rPr lang="en-US" sz="2400" b="1" dirty="0">
                <a:latin typeface="#9Slide05 Brannboll Ny" panose="02000000000000000000" pitchFamily="2" charset="0"/>
              </a:rPr>
              <a:t> </a:t>
            </a:r>
            <a:r>
              <a:rPr lang="en-US" sz="2400" b="1" dirty="0" err="1">
                <a:latin typeface="#9Slide05 Brannboll Ny" panose="02000000000000000000" pitchFamily="2" charset="0"/>
              </a:rPr>
              <a:t>mơ</a:t>
            </a:r>
            <a:r>
              <a:rPr lang="en-US" sz="2400" b="1" dirty="0">
                <a:latin typeface="#9Slide05 Brannboll Ny" panose="02000000000000000000" pitchFamily="2" charset="0"/>
              </a:rPr>
              <a:t>. </a:t>
            </a:r>
            <a:r>
              <a:rPr lang="en-US" sz="2400" b="1" dirty="0" err="1">
                <a:latin typeface="#9Slide05 Brannboll Ny" panose="02000000000000000000" pitchFamily="2" charset="0"/>
              </a:rPr>
              <a:t>Em</a:t>
            </a:r>
            <a:r>
              <a:rPr lang="en-US" sz="2400" b="1" dirty="0">
                <a:latin typeface="#9Slide05 Brannboll Ny" panose="02000000000000000000" pitchFamily="2" charset="0"/>
              </a:rPr>
              <a:t> </a:t>
            </a:r>
            <a:r>
              <a:rPr lang="en-US" sz="2400" b="1" dirty="0" err="1">
                <a:latin typeface="#9Slide05 Brannboll Ny" panose="02000000000000000000" pitchFamily="2" charset="0"/>
              </a:rPr>
              <a:t>thích</a:t>
            </a:r>
            <a:r>
              <a:rPr lang="en-US" sz="2400" b="1" dirty="0">
                <a:latin typeface="#9Slide05 Brannboll Ny" panose="02000000000000000000" pitchFamily="2" charset="0"/>
              </a:rPr>
              <a:t> </a:t>
            </a:r>
            <a:r>
              <a:rPr lang="en-US" sz="2400" b="1" dirty="0" err="1">
                <a:latin typeface="#9Slide05 Brannboll Ny" panose="02000000000000000000" pitchFamily="2" charset="0"/>
              </a:rPr>
              <a:t>vẽ</a:t>
            </a:r>
            <a:r>
              <a:rPr lang="en-US" sz="2400" b="1" dirty="0">
                <a:latin typeface="#9Slide05 Brannboll Ny" panose="02000000000000000000" pitchFamily="2" charset="0"/>
              </a:rPr>
              <a:t> </a:t>
            </a:r>
            <a:r>
              <a:rPr lang="en-US" sz="2400" b="1" dirty="0" err="1">
                <a:latin typeface="#9Slide05 Brannboll Ny" panose="02000000000000000000" pitchFamily="2" charset="0"/>
              </a:rPr>
              <a:t>tranh</a:t>
            </a:r>
            <a:r>
              <a:rPr lang="en-US" sz="2400" b="1" dirty="0">
                <a:latin typeface="#9Slide05 Brannboll Ny" panose="02000000000000000000" pitchFamily="2" charset="0"/>
              </a:rPr>
              <a:t> </a:t>
            </a:r>
            <a:r>
              <a:rPr lang="en-US" sz="2400" b="1" dirty="0" err="1">
                <a:latin typeface="#9Slide05 Brannboll Ny" panose="02000000000000000000" pitchFamily="2" charset="0"/>
              </a:rPr>
              <a:t>và</a:t>
            </a:r>
            <a:r>
              <a:rPr lang="en-US" sz="2400" b="1" dirty="0">
                <a:latin typeface="#9Slide05 Brannboll Ny" panose="02000000000000000000" pitchFamily="2" charset="0"/>
              </a:rPr>
              <a:t> ca </a:t>
            </a:r>
            <a:r>
              <a:rPr lang="en-US" sz="2400" b="1" dirty="0" err="1">
                <a:latin typeface="#9Slide05 Brannboll Ny" panose="02000000000000000000" pitchFamily="2" charset="0"/>
              </a:rPr>
              <a:t>hát</a:t>
            </a:r>
            <a:r>
              <a:rPr lang="en-US" sz="2400" b="1" dirty="0">
                <a:latin typeface="#9Slide05 Brannboll Ny" panose="02000000000000000000" pitchFamily="2" charset="0"/>
              </a:rPr>
              <a:t> </a:t>
            </a:r>
            <a:r>
              <a:rPr lang="en-US" sz="2400" b="1" dirty="0" err="1">
                <a:latin typeface="#9Slide05 Brannboll Ny" panose="02000000000000000000" pitchFamily="2" charset="0"/>
              </a:rPr>
              <a:t>suốt</a:t>
            </a:r>
            <a:r>
              <a:rPr lang="en-US" sz="2400" b="1" dirty="0">
                <a:latin typeface="#9Slide05 Brannboll Ny" panose="02000000000000000000" pitchFamily="2" charset="0"/>
              </a:rPr>
              <a:t> </a:t>
            </a:r>
            <a:r>
              <a:rPr lang="en-US" sz="2400" b="1" dirty="0" err="1">
                <a:latin typeface="#9Slide05 Brannboll Ny" panose="02000000000000000000" pitchFamily="2" charset="0"/>
              </a:rPr>
              <a:t>ngày</a:t>
            </a:r>
            <a:r>
              <a:rPr lang="en-US" sz="2400" b="1" dirty="0">
                <a:latin typeface="#9Slide05 Brannboll Ny" panose="02000000000000000000" pitchFamily="2" charset="0"/>
              </a:rPr>
              <a:t>.</a:t>
            </a:r>
          </a:p>
          <a:p>
            <a:pPr algn="just"/>
            <a:r>
              <a:rPr lang="en-US" sz="2400" b="1" dirty="0">
                <a:latin typeface="#9Slide05 Brannboll Ny" panose="02000000000000000000" pitchFamily="2" charset="0"/>
              </a:rPr>
              <a:t> </a:t>
            </a:r>
            <a:r>
              <a:rPr lang="en-US" sz="2400" b="1" dirty="0" err="1">
                <a:latin typeface="#9Slide05 Brannboll Ny" panose="02000000000000000000" pitchFamily="2" charset="0"/>
              </a:rPr>
              <a:t>Tháng</a:t>
            </a:r>
            <a:r>
              <a:rPr lang="en-US" sz="2400" b="1" dirty="0">
                <a:latin typeface="#9Slide05 Brannboll Ny" panose="02000000000000000000" pitchFamily="2" charset="0"/>
              </a:rPr>
              <a:t> 9 </a:t>
            </a:r>
            <a:r>
              <a:rPr lang="en-US" sz="2400" b="1" dirty="0" err="1">
                <a:latin typeface="#9Slide05 Brannboll Ny" panose="02000000000000000000" pitchFamily="2" charset="0"/>
              </a:rPr>
              <a:t>năm</a:t>
            </a:r>
            <a:r>
              <a:rPr lang="en-US" sz="2400" b="1" dirty="0">
                <a:latin typeface="#9Slide05 Brannboll Ny" panose="02000000000000000000" pitchFamily="2" charset="0"/>
              </a:rPr>
              <a:t> 2017, </a:t>
            </a:r>
            <a:r>
              <a:rPr lang="en-US" sz="2400" b="1" dirty="0" err="1">
                <a:latin typeface="#9Slide05 Brannboll Ny" panose="02000000000000000000" pitchFamily="2" charset="0"/>
              </a:rPr>
              <a:t>Hải</a:t>
            </a:r>
            <a:r>
              <a:rPr lang="en-US" sz="2400" b="1" dirty="0">
                <a:latin typeface="#9Slide05 Brannboll Ny" panose="02000000000000000000" pitchFamily="2" charset="0"/>
              </a:rPr>
              <a:t> An </a:t>
            </a:r>
            <a:r>
              <a:rPr lang="en-US" sz="2400" b="1" dirty="0" err="1">
                <a:latin typeface="#9Slide05 Brannboll Ny" panose="02000000000000000000" pitchFamily="2" charset="0"/>
              </a:rPr>
              <a:t>bị</a:t>
            </a:r>
            <a:r>
              <a:rPr lang="en-US" sz="2400" b="1" dirty="0">
                <a:latin typeface="#9Slide05 Brannboll Ny" panose="02000000000000000000" pitchFamily="2" charset="0"/>
              </a:rPr>
              <a:t> u </a:t>
            </a:r>
            <a:r>
              <a:rPr lang="en-US" sz="2400" b="1" dirty="0" err="1">
                <a:latin typeface="#9Slide05 Brannboll Ny" panose="02000000000000000000" pitchFamily="2" charset="0"/>
              </a:rPr>
              <a:t>não</a:t>
            </a:r>
            <a:r>
              <a:rPr lang="en-US" sz="2400" b="1" dirty="0">
                <a:latin typeface="#9Slide05 Brannboll Ny" panose="02000000000000000000" pitchFamily="2" charset="0"/>
              </a:rPr>
              <a:t>. </a:t>
            </a:r>
            <a:r>
              <a:rPr lang="en-US" sz="2400" b="1" dirty="0" err="1">
                <a:latin typeface="#9Slide05 Brannboll Ny" panose="02000000000000000000" pitchFamily="2" charset="0"/>
              </a:rPr>
              <a:t>Khối</a:t>
            </a:r>
            <a:r>
              <a:rPr lang="en-US" sz="2400" b="1" dirty="0">
                <a:latin typeface="#9Slide05 Brannboll Ny" panose="02000000000000000000" pitchFamily="2" charset="0"/>
              </a:rPr>
              <a:t> u </a:t>
            </a:r>
            <a:r>
              <a:rPr lang="en-US" sz="2400" b="1" dirty="0" err="1">
                <a:latin typeface="#9Slide05 Brannboll Ny" panose="02000000000000000000" pitchFamily="2" charset="0"/>
              </a:rPr>
              <a:t>đã</a:t>
            </a:r>
            <a:r>
              <a:rPr lang="en-US" sz="2400" b="1" dirty="0">
                <a:latin typeface="#9Slide05 Brannboll Ny" panose="02000000000000000000" pitchFamily="2" charset="0"/>
              </a:rPr>
              <a:t> </a:t>
            </a:r>
            <a:r>
              <a:rPr lang="en-US" sz="2400" b="1" dirty="0" err="1">
                <a:latin typeface="#9Slide05 Brannboll Ny" panose="02000000000000000000" pitchFamily="2" charset="0"/>
              </a:rPr>
              <a:t>chèn</a:t>
            </a:r>
            <a:r>
              <a:rPr lang="en-US" sz="2400" b="1" dirty="0">
                <a:latin typeface="#9Slide05 Brannboll Ny" panose="02000000000000000000" pitchFamily="2" charset="0"/>
              </a:rPr>
              <a:t> </a:t>
            </a:r>
            <a:r>
              <a:rPr lang="en-US" sz="2400" b="1" dirty="0" err="1">
                <a:latin typeface="#9Slide05 Brannboll Ny" panose="02000000000000000000" pitchFamily="2" charset="0"/>
              </a:rPr>
              <a:t>lên</a:t>
            </a:r>
            <a:r>
              <a:rPr lang="en-US" sz="2400" b="1" dirty="0">
                <a:latin typeface="#9Slide05 Brannboll Ny" panose="02000000000000000000" pitchFamily="2" charset="0"/>
              </a:rPr>
              <a:t> </a:t>
            </a:r>
            <a:r>
              <a:rPr lang="en-US" sz="2400" b="1" dirty="0" err="1">
                <a:latin typeface="#9Slide05 Brannboll Ny" panose="02000000000000000000" pitchFamily="2" charset="0"/>
              </a:rPr>
              <a:t>dây</a:t>
            </a:r>
            <a:r>
              <a:rPr lang="en-US" sz="2400" b="1" dirty="0">
                <a:latin typeface="#9Slide05 Brannboll Ny" panose="02000000000000000000" pitchFamily="2" charset="0"/>
              </a:rPr>
              <a:t> </a:t>
            </a:r>
            <a:r>
              <a:rPr lang="en-US" sz="2400" b="1" dirty="0" err="1">
                <a:latin typeface="#9Slide05 Brannboll Ny" panose="02000000000000000000" pitchFamily="2" charset="0"/>
              </a:rPr>
              <a:t>thần</a:t>
            </a:r>
            <a:r>
              <a:rPr lang="en-US" sz="2400" b="1" dirty="0">
                <a:latin typeface="#9Slide05 Brannboll Ny" panose="02000000000000000000" pitchFamily="2" charset="0"/>
              </a:rPr>
              <a:t> </a:t>
            </a:r>
            <a:r>
              <a:rPr lang="en-US" sz="2400" b="1" dirty="0" err="1">
                <a:latin typeface="#9Slide05 Brannboll Ny" panose="02000000000000000000" pitchFamily="2" charset="0"/>
              </a:rPr>
              <a:t>kinh</a:t>
            </a:r>
            <a:r>
              <a:rPr lang="en-US" sz="2400" b="1" dirty="0">
                <a:latin typeface="#9Slide05 Brannboll Ny" panose="02000000000000000000" pitchFamily="2" charset="0"/>
              </a:rPr>
              <a:t> </a:t>
            </a:r>
            <a:r>
              <a:rPr lang="en-US" sz="2400" b="1" dirty="0" err="1">
                <a:latin typeface="#9Slide05 Brannboll Ny" panose="02000000000000000000" pitchFamily="2" charset="0"/>
              </a:rPr>
              <a:t>nên</a:t>
            </a:r>
            <a:r>
              <a:rPr lang="en-US" sz="2400" b="1" dirty="0">
                <a:latin typeface="#9Slide05 Brannboll Ny" panose="02000000000000000000" pitchFamily="2" charset="0"/>
              </a:rPr>
              <a:t> y </a:t>
            </a:r>
            <a:r>
              <a:rPr lang="en-US" sz="2400" b="1" dirty="0" err="1">
                <a:latin typeface="#9Slide05 Brannboll Ny" panose="02000000000000000000" pitchFamily="2" charset="0"/>
              </a:rPr>
              <a:t>học</a:t>
            </a:r>
            <a:r>
              <a:rPr lang="en-US" sz="2400" b="1" dirty="0">
                <a:latin typeface="#9Slide05 Brannboll Ny" panose="02000000000000000000" pitchFamily="2" charset="0"/>
              </a:rPr>
              <a:t> </a:t>
            </a:r>
            <a:r>
              <a:rPr lang="en-US" sz="2400" b="1" dirty="0" err="1">
                <a:latin typeface="#9Slide05 Brannboll Ny" panose="02000000000000000000" pitchFamily="2" charset="0"/>
              </a:rPr>
              <a:t>không</a:t>
            </a:r>
            <a:r>
              <a:rPr lang="en-US" sz="2400" b="1" dirty="0">
                <a:latin typeface="#9Slide05 Brannboll Ny" panose="02000000000000000000" pitchFamily="2" charset="0"/>
              </a:rPr>
              <a:t> </a:t>
            </a:r>
            <a:r>
              <a:rPr lang="en-US" sz="2400" b="1" dirty="0" err="1">
                <a:latin typeface="#9Slide05 Brannboll Ny" panose="02000000000000000000" pitchFamily="2" charset="0"/>
              </a:rPr>
              <a:t>thể</a:t>
            </a:r>
            <a:r>
              <a:rPr lang="en-US" sz="2400" b="1" dirty="0">
                <a:latin typeface="#9Slide05 Brannboll Ny" panose="02000000000000000000" pitchFamily="2" charset="0"/>
              </a:rPr>
              <a:t> can </a:t>
            </a:r>
            <a:r>
              <a:rPr lang="en-US" sz="2400" b="1" dirty="0" err="1">
                <a:latin typeface="#9Slide05 Brannboll Ny" panose="02000000000000000000" pitchFamily="2" charset="0"/>
              </a:rPr>
              <a:t>thiệp</a:t>
            </a:r>
            <a:r>
              <a:rPr lang="en-US" sz="2400" b="1" dirty="0">
                <a:latin typeface="#9Slide05 Brannboll Ny" panose="02000000000000000000" pitchFamily="2" charset="0"/>
              </a:rPr>
              <a:t> </a:t>
            </a:r>
            <a:r>
              <a:rPr lang="en-US" sz="2400" b="1" dirty="0" err="1">
                <a:latin typeface="#9Slide05 Brannboll Ny" panose="02000000000000000000" pitchFamily="2" charset="0"/>
              </a:rPr>
              <a:t>được</a:t>
            </a:r>
            <a:r>
              <a:rPr lang="en-US" sz="2400" b="1" dirty="0">
                <a:latin typeface="#9Slide05 Brannboll Ny" panose="02000000000000000000" pitchFamily="2" charset="0"/>
              </a:rPr>
              <a:t>. </a:t>
            </a:r>
            <a:r>
              <a:rPr lang="en-US" sz="2400" b="1" dirty="0" err="1">
                <a:latin typeface="#9Slide05 Brannboll Ny" panose="02000000000000000000" pitchFamily="2" charset="0"/>
              </a:rPr>
              <a:t>Từ</a:t>
            </a:r>
            <a:r>
              <a:rPr lang="en-US" sz="2400" b="1" dirty="0">
                <a:latin typeface="#9Slide05 Brannboll Ny" panose="02000000000000000000" pitchFamily="2" charset="0"/>
              </a:rPr>
              <a:t> </a:t>
            </a:r>
            <a:r>
              <a:rPr lang="en-US" sz="2400" b="1" dirty="0" err="1">
                <a:latin typeface="#9Slide05 Brannboll Ny" panose="02000000000000000000" pitchFamily="2" charset="0"/>
              </a:rPr>
              <a:t>đó</a:t>
            </a:r>
            <a:r>
              <a:rPr lang="en-US" sz="2400" b="1" dirty="0">
                <a:latin typeface="#9Slide05 Brannboll Ny" panose="02000000000000000000" pitchFamily="2" charset="0"/>
              </a:rPr>
              <a:t>,  </a:t>
            </a:r>
            <a:r>
              <a:rPr lang="en-US" sz="2400" b="1" dirty="0" err="1">
                <a:latin typeface="#9Slide05 Brannboll Ny" panose="02000000000000000000" pitchFamily="2" charset="0"/>
              </a:rPr>
              <a:t>đó</a:t>
            </a:r>
            <a:r>
              <a:rPr lang="en-US" sz="2400" b="1" dirty="0">
                <a:latin typeface="#9Slide05 Brannboll Ny" panose="02000000000000000000" pitchFamily="2" charset="0"/>
              </a:rPr>
              <a:t> </a:t>
            </a:r>
            <a:r>
              <a:rPr lang="en-US" sz="2400" b="1" dirty="0" err="1">
                <a:latin typeface="#9Slide05 Brannboll Ny" panose="02000000000000000000" pitchFamily="2" charset="0"/>
              </a:rPr>
              <a:t>mẹ</a:t>
            </a:r>
            <a:r>
              <a:rPr lang="en-US" sz="2400" b="1" dirty="0">
                <a:latin typeface="#9Slide05 Brannboll Ny" panose="02000000000000000000" pitchFamily="2" charset="0"/>
              </a:rPr>
              <a:t> </a:t>
            </a:r>
            <a:r>
              <a:rPr lang="en-US" sz="2400" b="1" dirty="0" err="1">
                <a:latin typeface="#9Slide05 Brannboll Ny" panose="02000000000000000000" pitchFamily="2" charset="0"/>
              </a:rPr>
              <a:t>em</a:t>
            </a:r>
            <a:r>
              <a:rPr lang="en-US" sz="2400" b="1" dirty="0">
                <a:latin typeface="#9Slide05 Brannboll Ny" panose="02000000000000000000" pitchFamily="2" charset="0"/>
              </a:rPr>
              <a:t> </a:t>
            </a:r>
            <a:r>
              <a:rPr lang="en-US" sz="2400" b="1" dirty="0" err="1">
                <a:latin typeface="#9Slide05 Brannboll Ny" panose="02000000000000000000" pitchFamily="2" charset="0"/>
              </a:rPr>
              <a:t>xin</a:t>
            </a:r>
            <a:r>
              <a:rPr lang="en-US" sz="2400" b="1" dirty="0">
                <a:latin typeface="#9Slide05 Brannboll Ny" panose="02000000000000000000" pitchFamily="2" charset="0"/>
              </a:rPr>
              <a:t> </a:t>
            </a:r>
            <a:r>
              <a:rPr lang="en-US" sz="2400" b="1" dirty="0" err="1">
                <a:latin typeface="#9Slide05 Brannboll Ny" panose="02000000000000000000" pitchFamily="2" charset="0"/>
              </a:rPr>
              <a:t>nghỉ</a:t>
            </a:r>
            <a:r>
              <a:rPr lang="en-US" sz="2400" b="1" dirty="0">
                <a:latin typeface="#9Slide05 Brannboll Ny" panose="02000000000000000000" pitchFamily="2" charset="0"/>
              </a:rPr>
              <a:t> </a:t>
            </a:r>
            <a:r>
              <a:rPr lang="en-US" sz="2400" b="1" dirty="0" err="1">
                <a:latin typeface="#9Slide05 Brannboll Ny" panose="02000000000000000000" pitchFamily="2" charset="0"/>
              </a:rPr>
              <a:t>việc</a:t>
            </a:r>
            <a:r>
              <a:rPr lang="en-US" sz="2400" b="1" dirty="0">
                <a:latin typeface="#9Slide05 Brannboll Ny" panose="02000000000000000000" pitchFamily="2" charset="0"/>
              </a:rPr>
              <a:t> </a:t>
            </a:r>
            <a:r>
              <a:rPr lang="en-US" sz="2400" b="1" dirty="0" err="1">
                <a:latin typeface="#9Slide05 Brannboll Ny" panose="02000000000000000000" pitchFamily="2" charset="0"/>
              </a:rPr>
              <a:t>để</a:t>
            </a:r>
            <a:r>
              <a:rPr lang="en-US" sz="2400" b="1" dirty="0">
                <a:latin typeface="#9Slide05 Brannboll Ny" panose="02000000000000000000" pitchFamily="2" charset="0"/>
              </a:rPr>
              <a:t> </a:t>
            </a:r>
            <a:r>
              <a:rPr lang="en-US" sz="2400" b="1" dirty="0" err="1">
                <a:latin typeface="#9Slide05 Brannboll Ny" panose="02000000000000000000" pitchFamily="2" charset="0"/>
              </a:rPr>
              <a:t>đồng</a:t>
            </a:r>
            <a:r>
              <a:rPr lang="en-US" sz="2400" b="1" dirty="0">
                <a:latin typeface="#9Slide05 Brannboll Ny" panose="02000000000000000000" pitchFamily="2" charset="0"/>
              </a:rPr>
              <a:t> </a:t>
            </a:r>
            <a:r>
              <a:rPr lang="en-US" sz="2400" b="1" dirty="0" err="1">
                <a:latin typeface="#9Slide05 Brannboll Ny" panose="02000000000000000000" pitchFamily="2" charset="0"/>
              </a:rPr>
              <a:t>hành</a:t>
            </a:r>
            <a:r>
              <a:rPr lang="en-US" sz="2400" b="1" dirty="0">
                <a:latin typeface="#9Slide05 Brannboll Ny" panose="02000000000000000000" pitchFamily="2" charset="0"/>
              </a:rPr>
              <a:t> </a:t>
            </a:r>
            <a:r>
              <a:rPr lang="en-US" sz="2400" b="1" dirty="0" err="1">
                <a:latin typeface="#9Slide05 Brannboll Ny" panose="02000000000000000000" pitchFamily="2" charset="0"/>
              </a:rPr>
              <a:t>cùng</a:t>
            </a:r>
            <a:r>
              <a:rPr lang="en-US" sz="2400" b="1" dirty="0">
                <a:latin typeface="#9Slide05 Brannboll Ny" panose="02000000000000000000" pitchFamily="2" charset="0"/>
              </a:rPr>
              <a:t> con </a:t>
            </a:r>
            <a:r>
              <a:rPr lang="en-US" sz="2400" b="1" dirty="0" err="1">
                <a:latin typeface="#9Slide05 Brannboll Ny" panose="02000000000000000000" pitchFamily="2" charset="0"/>
              </a:rPr>
              <a:t>gái</a:t>
            </a:r>
            <a:r>
              <a:rPr lang="en-US" sz="2400" b="1" dirty="0">
                <a:latin typeface="#9Slide05 Brannboll Ny" panose="02000000000000000000" pitchFamily="2" charset="0"/>
              </a:rPr>
              <a:t> </a:t>
            </a:r>
            <a:r>
              <a:rPr lang="en-US" sz="2400" b="1" dirty="0" err="1">
                <a:latin typeface="#9Slide05 Brannboll Ny" panose="02000000000000000000" pitchFamily="2" charset="0"/>
              </a:rPr>
              <a:t>nhỏ</a:t>
            </a:r>
            <a:r>
              <a:rPr lang="en-US" sz="2400" b="1" dirty="0">
                <a:latin typeface="#9Slide05 Brannboll Ny" panose="02000000000000000000" pitchFamily="2" charset="0"/>
              </a:rPr>
              <a:t>.</a:t>
            </a:r>
          </a:p>
          <a:p>
            <a:pPr algn="just"/>
            <a:r>
              <a:rPr lang="en-US" sz="2400" b="1" dirty="0">
                <a:latin typeface="#9Slide05 Brannboll Ny" panose="02000000000000000000" pitchFamily="2" charset="0"/>
              </a:rPr>
              <a:t>  </a:t>
            </a:r>
            <a:r>
              <a:rPr lang="en-US" sz="2400" b="1" dirty="0" err="1">
                <a:latin typeface="#9Slide05 Brannboll Ny" panose="02000000000000000000" pitchFamily="2" charset="0"/>
              </a:rPr>
              <a:t>Mẹ</a:t>
            </a:r>
            <a:r>
              <a:rPr lang="en-US" sz="2400" b="1" dirty="0">
                <a:latin typeface="#9Slide05 Brannboll Ny" panose="02000000000000000000" pitchFamily="2" charset="0"/>
              </a:rPr>
              <a:t> hay </a:t>
            </a:r>
            <a:r>
              <a:rPr lang="en-US" sz="2400" b="1" dirty="0" err="1">
                <a:latin typeface="#9Slide05 Brannboll Ny" panose="02000000000000000000" pitchFamily="2" charset="0"/>
              </a:rPr>
              <a:t>kể</a:t>
            </a:r>
            <a:r>
              <a:rPr lang="en-US" sz="2400" b="1" dirty="0">
                <a:latin typeface="#9Slide05 Brannboll Ny" panose="02000000000000000000" pitchFamily="2" charset="0"/>
              </a:rPr>
              <a:t> </a:t>
            </a:r>
            <a:r>
              <a:rPr lang="en-US" sz="2400" b="1" dirty="0" err="1">
                <a:latin typeface="#9Slide05 Brannboll Ny" panose="02000000000000000000" pitchFamily="2" charset="0"/>
              </a:rPr>
              <a:t>cho</a:t>
            </a:r>
            <a:r>
              <a:rPr lang="en-US" sz="2400" b="1" dirty="0">
                <a:latin typeface="#9Slide05 Brannboll Ny" panose="02000000000000000000" pitchFamily="2" charset="0"/>
              </a:rPr>
              <a:t> </a:t>
            </a:r>
            <a:r>
              <a:rPr lang="en-US" sz="2400" b="1" dirty="0" err="1">
                <a:latin typeface="#9Slide05 Brannboll Ny" panose="02000000000000000000" pitchFamily="2" charset="0"/>
              </a:rPr>
              <a:t>Hải</a:t>
            </a:r>
            <a:r>
              <a:rPr lang="en-US" sz="2400" b="1" dirty="0">
                <a:latin typeface="#9Slide05 Brannboll Ny" panose="02000000000000000000" pitchFamily="2" charset="0"/>
              </a:rPr>
              <a:t> An </a:t>
            </a:r>
            <a:r>
              <a:rPr lang="en-US" sz="2400" b="1" dirty="0" err="1">
                <a:latin typeface="#9Slide05 Brannboll Ny" panose="02000000000000000000" pitchFamily="2" charset="0"/>
              </a:rPr>
              <a:t>nghe</a:t>
            </a:r>
            <a:r>
              <a:rPr lang="en-US" sz="2400" b="1" dirty="0">
                <a:latin typeface="#9Slide05 Brannboll Ny" panose="02000000000000000000" pitchFamily="2" charset="0"/>
              </a:rPr>
              <a:t> </a:t>
            </a:r>
            <a:r>
              <a:rPr lang="en-US" sz="2400" b="1" dirty="0" err="1">
                <a:latin typeface="#9Slide05 Brannboll Ny" panose="02000000000000000000" pitchFamily="2" charset="0"/>
              </a:rPr>
              <a:t>về</a:t>
            </a:r>
            <a:r>
              <a:rPr lang="en-US" sz="2400" b="1" dirty="0">
                <a:latin typeface="#9Slide05 Brannboll Ny" panose="02000000000000000000" pitchFamily="2" charset="0"/>
              </a:rPr>
              <a:t> </a:t>
            </a:r>
            <a:r>
              <a:rPr lang="en-US" sz="2400" b="1" dirty="0" err="1">
                <a:latin typeface="#9Slide05 Brannboll Ny" panose="02000000000000000000" pitchFamily="2" charset="0"/>
              </a:rPr>
              <a:t>chuyện</a:t>
            </a:r>
            <a:r>
              <a:rPr lang="en-US" sz="2400" b="1" dirty="0">
                <a:latin typeface="#9Slide05 Brannboll Ny" panose="02000000000000000000" pitchFamily="2" charset="0"/>
              </a:rPr>
              <a:t> </a:t>
            </a:r>
            <a:r>
              <a:rPr lang="en-US" sz="2400" b="1" dirty="0" err="1">
                <a:latin typeface="#9Slide05 Brannboll Ny" panose="02000000000000000000" pitchFamily="2" charset="0"/>
              </a:rPr>
              <a:t>hiến</a:t>
            </a:r>
            <a:r>
              <a:rPr lang="en-US" sz="2400" b="1" dirty="0">
                <a:latin typeface="#9Slide05 Brannboll Ny" panose="02000000000000000000" pitchFamily="2" charset="0"/>
              </a:rPr>
              <a:t> </a:t>
            </a:r>
            <a:r>
              <a:rPr lang="en-US" sz="2400" b="1" dirty="0" err="1">
                <a:latin typeface="#9Slide05 Brannboll Ny" panose="02000000000000000000" pitchFamily="2" charset="0"/>
              </a:rPr>
              <a:t>tặng</a:t>
            </a:r>
            <a:r>
              <a:rPr lang="en-US" sz="2400" b="1" dirty="0">
                <a:latin typeface="#9Slide05 Brannboll Ny" panose="02000000000000000000" pitchFamily="2" charset="0"/>
              </a:rPr>
              <a:t> </a:t>
            </a:r>
            <a:r>
              <a:rPr lang="en-US" sz="2400" b="1" dirty="0" err="1">
                <a:latin typeface="#9Slide05 Brannboll Ny" panose="02000000000000000000" pitchFamily="2" charset="0"/>
              </a:rPr>
              <a:t>nội</a:t>
            </a:r>
            <a:r>
              <a:rPr lang="en-US" sz="2400" b="1" dirty="0">
                <a:latin typeface="#9Slide05 Brannboll Ny" panose="02000000000000000000" pitchFamily="2" charset="0"/>
              </a:rPr>
              <a:t> </a:t>
            </a:r>
            <a:r>
              <a:rPr lang="en-US" sz="2400" b="1" dirty="0" err="1">
                <a:latin typeface="#9Slide05 Brannboll Ny" panose="02000000000000000000" pitchFamily="2" charset="0"/>
              </a:rPr>
              <a:t>tạng</a:t>
            </a:r>
            <a:r>
              <a:rPr lang="en-US" sz="2400" b="1" dirty="0">
                <a:latin typeface="#9Slide05 Brannboll Ny" panose="02000000000000000000" pitchFamily="2" charset="0"/>
              </a:rPr>
              <a:t> </a:t>
            </a:r>
            <a:r>
              <a:rPr lang="en-US" sz="2400" b="1" dirty="0" err="1">
                <a:latin typeface="#9Slide05 Brannboll Ny" panose="02000000000000000000" pitchFamily="2" charset="0"/>
              </a:rPr>
              <a:t>cho</a:t>
            </a:r>
            <a:r>
              <a:rPr lang="en-US" sz="2400" b="1" dirty="0">
                <a:latin typeface="#9Slide05 Brannboll Ny" panose="02000000000000000000" pitchFamily="2" charset="0"/>
              </a:rPr>
              <a:t> </a:t>
            </a:r>
            <a:r>
              <a:rPr lang="en-US" sz="2400" b="1" dirty="0" err="1">
                <a:latin typeface="#9Slide05 Brannboll Ny" panose="02000000000000000000" pitchFamily="2" charset="0"/>
              </a:rPr>
              <a:t>người</a:t>
            </a:r>
            <a:r>
              <a:rPr lang="en-US" sz="2400" b="1" dirty="0">
                <a:latin typeface="#9Slide05 Brannboll Ny" panose="02000000000000000000" pitchFamily="2" charset="0"/>
              </a:rPr>
              <a:t> </a:t>
            </a:r>
            <a:r>
              <a:rPr lang="en-US" sz="2400" b="1" dirty="0" err="1">
                <a:latin typeface="#9Slide05 Brannboll Ny" panose="02000000000000000000" pitchFamily="2" charset="0"/>
              </a:rPr>
              <a:t>bị</a:t>
            </a:r>
            <a:r>
              <a:rPr lang="en-US" sz="2400" b="1" dirty="0">
                <a:latin typeface="#9Slide05 Brannboll Ny" panose="02000000000000000000" pitchFamily="2" charset="0"/>
              </a:rPr>
              <a:t> </a:t>
            </a:r>
            <a:r>
              <a:rPr lang="en-US" sz="2400" b="1" dirty="0" err="1">
                <a:latin typeface="#9Slide05 Brannboll Ny" panose="02000000000000000000" pitchFamily="2" charset="0"/>
              </a:rPr>
              <a:t>bệnh</a:t>
            </a:r>
            <a:r>
              <a:rPr lang="en-US" sz="2400" b="1" dirty="0">
                <a:latin typeface="#9Slide05 Brannboll Ny" panose="02000000000000000000" pitchFamily="2" charset="0"/>
              </a:rPr>
              <a:t>. </a:t>
            </a:r>
            <a:r>
              <a:rPr lang="en-US" sz="2400" b="1" dirty="0" err="1">
                <a:latin typeface="#9Slide05 Brannboll Ny" panose="02000000000000000000" pitchFamily="2" charset="0"/>
              </a:rPr>
              <a:t>Một</a:t>
            </a:r>
            <a:r>
              <a:rPr lang="en-US" sz="2400" b="1" dirty="0">
                <a:latin typeface="#9Slide05 Brannboll Ny" panose="02000000000000000000" pitchFamily="2" charset="0"/>
              </a:rPr>
              <a:t> </a:t>
            </a:r>
            <a:r>
              <a:rPr lang="en-US" sz="2400" b="1" dirty="0" err="1">
                <a:latin typeface="#9Slide05 Brannboll Ny" panose="02000000000000000000" pitchFamily="2" charset="0"/>
              </a:rPr>
              <a:t>lần</a:t>
            </a:r>
            <a:r>
              <a:rPr lang="en-US" sz="2400" b="1" dirty="0">
                <a:latin typeface="#9Slide05 Brannboll Ny" panose="02000000000000000000" pitchFamily="2" charset="0"/>
              </a:rPr>
              <a:t>, </a:t>
            </a:r>
            <a:r>
              <a:rPr lang="en-US" sz="2400" b="1" dirty="0" err="1">
                <a:latin typeface="#9Slide05 Brannboll Ny" panose="02000000000000000000" pitchFamily="2" charset="0"/>
              </a:rPr>
              <a:t>khi</a:t>
            </a:r>
            <a:r>
              <a:rPr lang="en-US" sz="2400" b="1" dirty="0">
                <a:latin typeface="#9Slide05 Brannboll Ny" panose="02000000000000000000" pitchFamily="2" charset="0"/>
              </a:rPr>
              <a:t> </a:t>
            </a:r>
            <a:r>
              <a:rPr lang="en-US" sz="2400" b="1" dirty="0" err="1">
                <a:latin typeface="#9Slide05 Brannboll Ny" panose="02000000000000000000" pitchFamily="2" charset="0"/>
              </a:rPr>
              <a:t>còn</a:t>
            </a:r>
            <a:r>
              <a:rPr lang="en-US" sz="2400" b="1" dirty="0">
                <a:latin typeface="#9Slide05 Brannboll Ny" panose="02000000000000000000" pitchFamily="2" charset="0"/>
              </a:rPr>
              <a:t> </a:t>
            </a:r>
            <a:r>
              <a:rPr lang="en-US" sz="2400" b="1" dirty="0" err="1">
                <a:latin typeface="#9Slide05 Brannboll Ny" panose="02000000000000000000" pitchFamily="2" charset="0"/>
              </a:rPr>
              <a:t>tỉnh</a:t>
            </a:r>
            <a:r>
              <a:rPr lang="en-US" sz="2400" b="1" dirty="0">
                <a:latin typeface="#9Slide05 Brannboll Ny" panose="02000000000000000000" pitchFamily="2" charset="0"/>
              </a:rPr>
              <a:t> </a:t>
            </a:r>
            <a:r>
              <a:rPr lang="en-US" sz="2400" b="1" dirty="0" err="1">
                <a:latin typeface="#9Slide05 Brannboll Ny" panose="02000000000000000000" pitchFamily="2" charset="0"/>
              </a:rPr>
              <a:t>táo</a:t>
            </a:r>
            <a:r>
              <a:rPr lang="en-US" sz="2400" b="1" dirty="0">
                <a:latin typeface="#9Slide05 Brannboll Ny" panose="02000000000000000000" pitchFamily="2" charset="0"/>
              </a:rPr>
              <a:t>, </a:t>
            </a:r>
            <a:r>
              <a:rPr lang="en-US" sz="2400" b="1" dirty="0" err="1">
                <a:latin typeface="#9Slide05 Brannboll Ny" panose="02000000000000000000" pitchFamily="2" charset="0"/>
              </a:rPr>
              <a:t>em</a:t>
            </a:r>
            <a:r>
              <a:rPr lang="en-US" sz="2400" b="1" dirty="0">
                <a:latin typeface="#9Slide05 Brannboll Ny" panose="02000000000000000000" pitchFamily="2" charset="0"/>
              </a:rPr>
              <a:t> </a:t>
            </a:r>
            <a:r>
              <a:rPr lang="en-US" sz="2400" b="1" dirty="0" err="1">
                <a:latin typeface="#9Slide05 Brannboll Ny" panose="02000000000000000000" pitchFamily="2" charset="0"/>
              </a:rPr>
              <a:t>tâm</a:t>
            </a:r>
            <a:r>
              <a:rPr lang="en-US" sz="2400" b="1" dirty="0">
                <a:latin typeface="#9Slide05 Brannboll Ny" panose="02000000000000000000" pitchFamily="2" charset="0"/>
              </a:rPr>
              <a:t> </a:t>
            </a:r>
            <a:r>
              <a:rPr lang="en-US" sz="2400" b="1" dirty="0" err="1">
                <a:latin typeface="#9Slide05 Brannboll Ny" panose="02000000000000000000" pitchFamily="2" charset="0"/>
              </a:rPr>
              <a:t>sự</a:t>
            </a:r>
            <a:r>
              <a:rPr lang="en-US" sz="2400" b="1" dirty="0">
                <a:latin typeface="#9Slide05 Brannboll Ny" panose="02000000000000000000" pitchFamily="2" charset="0"/>
              </a:rPr>
              <a:t> </a:t>
            </a:r>
            <a:r>
              <a:rPr lang="en-US" sz="2400" b="1" dirty="0" err="1">
                <a:latin typeface="#9Slide05 Brannboll Ny" panose="02000000000000000000" pitchFamily="2" charset="0"/>
              </a:rPr>
              <a:t>với</a:t>
            </a:r>
            <a:r>
              <a:rPr lang="en-US" sz="2400" b="1" dirty="0">
                <a:latin typeface="#9Slide05 Brannboll Ny" panose="02000000000000000000" pitchFamily="2" charset="0"/>
              </a:rPr>
              <a:t> </a:t>
            </a:r>
            <a:r>
              <a:rPr lang="en-US" sz="2400" b="1" dirty="0" err="1">
                <a:latin typeface="#9Slide05 Brannboll Ny" panose="02000000000000000000" pitchFamily="2" charset="0"/>
              </a:rPr>
              <a:t>mẹ</a:t>
            </a:r>
            <a:r>
              <a:rPr lang="en-US" sz="2400" b="1" dirty="0">
                <a:latin typeface="#9Slide05 Brannboll Ny" panose="02000000000000000000" pitchFamily="2" charset="0"/>
              </a:rPr>
              <a:t>: “Con </a:t>
            </a:r>
            <a:r>
              <a:rPr lang="en-US" sz="2400" b="1" dirty="0" err="1">
                <a:latin typeface="#9Slide05 Brannboll Ny" panose="02000000000000000000" pitchFamily="2" charset="0"/>
              </a:rPr>
              <a:t>cũng</a:t>
            </a:r>
            <a:r>
              <a:rPr lang="en-US" sz="2400" b="1" dirty="0">
                <a:latin typeface="#9Slide05 Brannboll Ny" panose="02000000000000000000" pitchFamily="2" charset="0"/>
              </a:rPr>
              <a:t> </a:t>
            </a:r>
            <a:r>
              <a:rPr lang="en-US" sz="2400" b="1" dirty="0" err="1">
                <a:latin typeface="#9Slide05 Brannboll Ny" panose="02000000000000000000" pitchFamily="2" charset="0"/>
              </a:rPr>
              <a:t>muốn</a:t>
            </a:r>
            <a:r>
              <a:rPr lang="en-US" sz="2400" b="1" dirty="0">
                <a:latin typeface="#9Slide05 Brannboll Ny" panose="02000000000000000000" pitchFamily="2" charset="0"/>
              </a:rPr>
              <a:t> </a:t>
            </a:r>
            <a:r>
              <a:rPr lang="en-US" sz="2400" b="1" dirty="0" err="1">
                <a:latin typeface="#9Slide05 Brannboll Ny" panose="02000000000000000000" pitchFamily="2" charset="0"/>
              </a:rPr>
              <a:t>sau</a:t>
            </a:r>
            <a:r>
              <a:rPr lang="en-US" sz="2400" b="1" dirty="0">
                <a:latin typeface="#9Slide05 Brannboll Ny" panose="02000000000000000000" pitchFamily="2" charset="0"/>
              </a:rPr>
              <a:t> </a:t>
            </a:r>
            <a:r>
              <a:rPr lang="en-US" sz="2400" b="1" dirty="0" err="1">
                <a:latin typeface="#9Slide05 Brannboll Ny" panose="02000000000000000000" pitchFamily="2" charset="0"/>
              </a:rPr>
              <a:t>này</a:t>
            </a:r>
            <a:r>
              <a:rPr lang="en-US" sz="2400" b="1" dirty="0">
                <a:latin typeface="#9Slide05 Brannboll Ny" panose="02000000000000000000" pitchFamily="2" charset="0"/>
              </a:rPr>
              <a:t> </a:t>
            </a:r>
            <a:r>
              <a:rPr lang="en-US" sz="2400" b="1" dirty="0" err="1">
                <a:latin typeface="#9Slide05 Brannboll Ny" panose="02000000000000000000" pitchFamily="2" charset="0"/>
              </a:rPr>
              <a:t>làm</a:t>
            </a:r>
            <a:r>
              <a:rPr lang="en-US" sz="2400" b="1" dirty="0">
                <a:latin typeface="#9Slide05 Brannboll Ny" panose="02000000000000000000" pitchFamily="2" charset="0"/>
              </a:rPr>
              <a:t> </a:t>
            </a:r>
            <a:r>
              <a:rPr lang="en-US" sz="2400" b="1" dirty="0" err="1">
                <a:latin typeface="#9Slide05 Brannboll Ny" panose="02000000000000000000" pitchFamily="2" charset="0"/>
              </a:rPr>
              <a:t>thế</a:t>
            </a:r>
            <a:r>
              <a:rPr lang="en-US" sz="2400" b="1" dirty="0">
                <a:latin typeface="#9Slide05 Brannboll Ny" panose="02000000000000000000" pitchFamily="2" charset="0"/>
              </a:rPr>
              <a:t> </a:t>
            </a:r>
            <a:r>
              <a:rPr lang="en-US" sz="2400" b="1" dirty="0" err="1">
                <a:latin typeface="#9Slide05 Brannboll Ny" panose="02000000000000000000" pitchFamily="2" charset="0"/>
              </a:rPr>
              <a:t>nào</a:t>
            </a:r>
            <a:r>
              <a:rPr lang="en-US" sz="2400" b="1" dirty="0">
                <a:latin typeface="#9Slide05 Brannboll Ny" panose="02000000000000000000" pitchFamily="2" charset="0"/>
              </a:rPr>
              <a:t> </a:t>
            </a:r>
            <a:r>
              <a:rPr lang="en-US" sz="2400" b="1" dirty="0" err="1">
                <a:latin typeface="#9Slide05 Brannboll Ny" panose="02000000000000000000" pitchFamily="2" charset="0"/>
              </a:rPr>
              <a:t>khi</a:t>
            </a:r>
            <a:r>
              <a:rPr lang="en-US" sz="2400" b="1" dirty="0">
                <a:latin typeface="#9Slide05 Brannboll Ny" panose="02000000000000000000" pitchFamily="2" charset="0"/>
              </a:rPr>
              <a:t> </a:t>
            </a:r>
            <a:r>
              <a:rPr lang="en-US" sz="2400" b="1" dirty="0" err="1">
                <a:latin typeface="#9Slide05 Brannboll Ny" panose="02000000000000000000" pitchFamily="2" charset="0"/>
              </a:rPr>
              <a:t>mất</a:t>
            </a:r>
            <a:r>
              <a:rPr lang="en-US" sz="2400" b="1" dirty="0">
                <a:latin typeface="#9Slide05 Brannboll Ny" panose="02000000000000000000" pitchFamily="2" charset="0"/>
              </a:rPr>
              <a:t> </a:t>
            </a:r>
            <a:r>
              <a:rPr lang="en-US" sz="2400" b="1" dirty="0" err="1">
                <a:latin typeface="#9Slide05 Brannboll Ny" panose="02000000000000000000" pitchFamily="2" charset="0"/>
              </a:rPr>
              <a:t>đi</a:t>
            </a:r>
            <a:r>
              <a:rPr lang="en-US" sz="2400" b="1" dirty="0">
                <a:latin typeface="#9Slide05 Brannboll Ny" panose="02000000000000000000" pitchFamily="2" charset="0"/>
              </a:rPr>
              <a:t>, </a:t>
            </a:r>
            <a:r>
              <a:rPr lang="en-US" sz="2400" b="1" dirty="0" err="1">
                <a:latin typeface="#9Slide05 Brannboll Ny" panose="02000000000000000000" pitchFamily="2" charset="0"/>
              </a:rPr>
              <a:t>những</a:t>
            </a:r>
            <a:r>
              <a:rPr lang="en-US" sz="2400" b="1" dirty="0">
                <a:latin typeface="#9Slide05 Brannboll Ny" panose="02000000000000000000" pitchFamily="2" charset="0"/>
              </a:rPr>
              <a:t> </a:t>
            </a:r>
            <a:r>
              <a:rPr lang="en-US" sz="2400" b="1" dirty="0" err="1">
                <a:latin typeface="#9Slide05 Brannboll Ny" panose="02000000000000000000" pitchFamily="2" charset="0"/>
              </a:rPr>
              <a:t>bộ</a:t>
            </a:r>
            <a:r>
              <a:rPr lang="en-US" sz="2400" b="1" dirty="0">
                <a:latin typeface="#9Slide05 Brannboll Ny" panose="02000000000000000000" pitchFamily="2" charset="0"/>
              </a:rPr>
              <a:t> </a:t>
            </a:r>
            <a:r>
              <a:rPr lang="en-US" sz="2400" b="1" dirty="0" err="1">
                <a:latin typeface="#9Slide05 Brannboll Ny" panose="02000000000000000000" pitchFamily="2" charset="0"/>
              </a:rPr>
              <a:t>phận</a:t>
            </a:r>
            <a:r>
              <a:rPr lang="en-US" sz="2400" b="1" dirty="0">
                <a:latin typeface="#9Slide05 Brannboll Ny" panose="02000000000000000000" pitchFamily="2" charset="0"/>
              </a:rPr>
              <a:t> </a:t>
            </a:r>
            <a:r>
              <a:rPr lang="en-US" sz="2400" b="1" dirty="0" err="1">
                <a:latin typeface="#9Slide05 Brannboll Ny" panose="02000000000000000000" pitchFamily="2" charset="0"/>
              </a:rPr>
              <a:t>còn</a:t>
            </a:r>
            <a:r>
              <a:rPr lang="en-US" sz="2400" b="1" dirty="0">
                <a:latin typeface="#9Slide05 Brannboll Ny" panose="02000000000000000000" pitchFamily="2" charset="0"/>
              </a:rPr>
              <a:t> </a:t>
            </a:r>
            <a:r>
              <a:rPr lang="en-US" sz="2400" b="1" dirty="0" err="1">
                <a:latin typeface="#9Slide05 Brannboll Ny" panose="02000000000000000000" pitchFamily="2" charset="0"/>
              </a:rPr>
              <a:t>vẫn</a:t>
            </a:r>
            <a:r>
              <a:rPr lang="en-US" sz="2400" b="1" dirty="0">
                <a:latin typeface="#9Slide05 Brannboll Ny" panose="02000000000000000000" pitchFamily="2" charset="0"/>
              </a:rPr>
              <a:t> </a:t>
            </a:r>
            <a:r>
              <a:rPr lang="en-US" sz="2400" b="1" dirty="0" err="1">
                <a:latin typeface="#9Slide05 Brannboll Ny" panose="02000000000000000000" pitchFamily="2" charset="0"/>
              </a:rPr>
              <a:t>còn</a:t>
            </a:r>
            <a:r>
              <a:rPr lang="en-US" sz="2400" b="1" dirty="0">
                <a:latin typeface="#9Slide05 Brannboll Ny" panose="02000000000000000000" pitchFamily="2" charset="0"/>
              </a:rPr>
              <a:t> </a:t>
            </a:r>
            <a:r>
              <a:rPr lang="en-US" sz="2400" b="1" dirty="0" err="1">
                <a:latin typeface="#9Slide05 Brannboll Ny" panose="02000000000000000000" pitchFamily="2" charset="0"/>
              </a:rPr>
              <a:t>tồn</a:t>
            </a:r>
            <a:r>
              <a:rPr lang="en-US" sz="2400" b="1" dirty="0">
                <a:latin typeface="#9Slide05 Brannboll Ny" panose="02000000000000000000" pitchFamily="2" charset="0"/>
              </a:rPr>
              <a:t> </a:t>
            </a:r>
            <a:r>
              <a:rPr lang="en-US" sz="2400" b="1" dirty="0" err="1">
                <a:latin typeface="#9Slide05 Brannboll Ny" panose="02000000000000000000" pitchFamily="2" charset="0"/>
              </a:rPr>
              <a:t>tại</a:t>
            </a:r>
            <a:r>
              <a:rPr lang="en-US" sz="2400" b="1" dirty="0">
                <a:latin typeface="#9Slide05 Brannboll Ny" panose="02000000000000000000" pitchFamily="2" charset="0"/>
              </a:rPr>
              <a:t>, </a:t>
            </a:r>
            <a:r>
              <a:rPr lang="en-US" sz="2400" b="1" dirty="0" err="1">
                <a:latin typeface="#9Slide05 Brannboll Ny" panose="02000000000000000000" pitchFamily="2" charset="0"/>
              </a:rPr>
              <a:t>vẫn</a:t>
            </a:r>
            <a:r>
              <a:rPr lang="en-US" sz="2400" b="1" dirty="0">
                <a:latin typeface="#9Slide05 Brannboll Ny" panose="02000000000000000000" pitchFamily="2" charset="0"/>
              </a:rPr>
              <a:t> </a:t>
            </a:r>
            <a:r>
              <a:rPr lang="en-US" sz="2400" b="1" dirty="0" err="1">
                <a:latin typeface="#9Slide05 Brannboll Ny" panose="02000000000000000000" pitchFamily="2" charset="0"/>
              </a:rPr>
              <a:t>sống</a:t>
            </a:r>
            <a:r>
              <a:rPr lang="en-US" sz="2400" b="1" dirty="0">
                <a:latin typeface="#9Slide05 Brannboll Ny" panose="02000000000000000000" pitchFamily="2" charset="0"/>
              </a:rPr>
              <a:t> </a:t>
            </a:r>
            <a:r>
              <a:rPr lang="en-US" sz="2400" b="1" dirty="0" err="1">
                <a:latin typeface="#9Slide05 Brannboll Ny" panose="02000000000000000000" pitchFamily="2" charset="0"/>
              </a:rPr>
              <a:t>trên</a:t>
            </a:r>
            <a:r>
              <a:rPr lang="en-US" sz="2400" b="1" dirty="0">
                <a:latin typeface="#9Slide05 Brannboll Ny" panose="02000000000000000000" pitchFamily="2" charset="0"/>
              </a:rPr>
              <a:t> </a:t>
            </a:r>
            <a:r>
              <a:rPr lang="en-US" sz="2400" b="1" dirty="0" err="1">
                <a:latin typeface="#9Slide05 Brannboll Ny" panose="02000000000000000000" pitchFamily="2" charset="0"/>
              </a:rPr>
              <a:t>cơ</a:t>
            </a:r>
            <a:r>
              <a:rPr lang="en-US" sz="2400" b="1" dirty="0">
                <a:latin typeface="#9Slide05 Brannboll Ny" panose="02000000000000000000" pitchFamily="2" charset="0"/>
              </a:rPr>
              <a:t> </a:t>
            </a:r>
            <a:r>
              <a:rPr lang="en-US" sz="2400" b="1" dirty="0" err="1">
                <a:latin typeface="#9Slide05 Brannboll Ny" panose="02000000000000000000" pitchFamily="2" charset="0"/>
              </a:rPr>
              <a:t>thể</a:t>
            </a:r>
            <a:r>
              <a:rPr lang="en-US" sz="2400" b="1" dirty="0">
                <a:latin typeface="#9Slide05 Brannboll Ny" panose="02000000000000000000" pitchFamily="2" charset="0"/>
              </a:rPr>
              <a:t> </a:t>
            </a:r>
            <a:r>
              <a:rPr lang="en-US" sz="2400" b="1" dirty="0" err="1">
                <a:latin typeface="#9Slide05 Brannboll Ny" panose="02000000000000000000" pitchFamily="2" charset="0"/>
              </a:rPr>
              <a:t>của</a:t>
            </a:r>
            <a:r>
              <a:rPr lang="en-US" sz="2400" b="1" dirty="0">
                <a:latin typeface="#9Slide05 Brannboll Ny" panose="02000000000000000000" pitchFamily="2" charset="0"/>
              </a:rPr>
              <a:t> </a:t>
            </a:r>
            <a:r>
              <a:rPr lang="en-US" sz="2400" b="1" dirty="0" err="1">
                <a:latin typeface="#9Slide05 Brannboll Ny" panose="02000000000000000000" pitchFamily="2" charset="0"/>
              </a:rPr>
              <a:t>người</a:t>
            </a:r>
            <a:r>
              <a:rPr lang="en-US" sz="2400" b="1" dirty="0">
                <a:latin typeface="#9Slide05 Brannboll Ny" panose="02000000000000000000" pitchFamily="2" charset="0"/>
              </a:rPr>
              <a:t> </a:t>
            </a:r>
            <a:r>
              <a:rPr lang="en-US" sz="2400" b="1" dirty="0" err="1">
                <a:latin typeface="#9Slide05 Brannboll Ny" panose="02000000000000000000" pitchFamily="2" charset="0"/>
              </a:rPr>
              <a:t>khác</a:t>
            </a:r>
            <a:r>
              <a:rPr lang="en-US" sz="2400" b="1" dirty="0">
                <a:latin typeface="#9Slide05 Brannboll Ny" panose="02000000000000000000" pitchFamily="2" charset="0"/>
              </a:rPr>
              <a:t>”</a:t>
            </a:r>
          </a:p>
        </p:txBody>
      </p:sp>
      <p:sp>
        <p:nvSpPr>
          <p:cNvPr id="8" name="Rectangle 7"/>
          <p:cNvSpPr/>
          <p:nvPr/>
        </p:nvSpPr>
        <p:spPr>
          <a:xfrm>
            <a:off x="3715786" y="3777415"/>
            <a:ext cx="7726142" cy="2677656"/>
          </a:xfrm>
          <a:prstGeom prst="rect">
            <a:avLst/>
          </a:prstGeom>
        </p:spPr>
        <p:txBody>
          <a:bodyPr wrap="square">
            <a:spAutoFit/>
          </a:bodyPr>
          <a:lstStyle/>
          <a:p>
            <a:pPr algn="just"/>
            <a:r>
              <a:rPr lang="en-US" sz="2400" b="1" dirty="0" err="1">
                <a:latin typeface="#9Slide05 Brannboll Ny" panose="02000000000000000000" pitchFamily="2" charset="0"/>
              </a:rPr>
              <a:t>Hải</a:t>
            </a:r>
            <a:r>
              <a:rPr lang="en-US" sz="2400" b="1" dirty="0">
                <a:latin typeface="#9Slide05 Brannboll Ny" panose="02000000000000000000" pitchFamily="2" charset="0"/>
              </a:rPr>
              <a:t> An qua </a:t>
            </a:r>
            <a:r>
              <a:rPr lang="en-US" sz="2400" b="1" dirty="0" err="1">
                <a:latin typeface="#9Slide05 Brannboll Ny" panose="02000000000000000000" pitchFamily="2" charset="0"/>
              </a:rPr>
              <a:t>đời</a:t>
            </a:r>
            <a:r>
              <a:rPr lang="en-US" sz="2400" b="1" dirty="0">
                <a:latin typeface="#9Slide05 Brannboll Ny" panose="02000000000000000000" pitchFamily="2" charset="0"/>
              </a:rPr>
              <a:t> </a:t>
            </a:r>
            <a:r>
              <a:rPr lang="en-US" sz="2400" b="1" dirty="0" err="1">
                <a:latin typeface="#9Slide05 Brannboll Ny" panose="02000000000000000000" pitchFamily="2" charset="0"/>
              </a:rPr>
              <a:t>sau</a:t>
            </a:r>
            <a:r>
              <a:rPr lang="en-US" sz="2400" b="1" dirty="0">
                <a:latin typeface="#9Slide05 Brannboll Ny" panose="02000000000000000000" pitchFamily="2" charset="0"/>
              </a:rPr>
              <a:t> </a:t>
            </a:r>
            <a:r>
              <a:rPr lang="en-US" sz="2400" b="1" dirty="0" err="1">
                <a:latin typeface="#9Slide05 Brannboll Ny" panose="02000000000000000000" pitchFamily="2" charset="0"/>
              </a:rPr>
              <a:t>hơn</a:t>
            </a:r>
            <a:r>
              <a:rPr lang="en-US" sz="2400" b="1" dirty="0">
                <a:latin typeface="#9Slide05 Brannboll Ny" panose="02000000000000000000" pitchFamily="2" charset="0"/>
              </a:rPr>
              <a:t> 6 </a:t>
            </a:r>
            <a:r>
              <a:rPr lang="en-US" sz="2400" b="1" dirty="0" err="1">
                <a:latin typeface="#9Slide05 Brannboll Ny" panose="02000000000000000000" pitchFamily="2" charset="0"/>
              </a:rPr>
              <a:t>tháng</a:t>
            </a:r>
            <a:r>
              <a:rPr lang="en-US" sz="2400" b="1" dirty="0">
                <a:latin typeface="#9Slide05 Brannboll Ny" panose="02000000000000000000" pitchFamily="2" charset="0"/>
              </a:rPr>
              <a:t> </a:t>
            </a:r>
            <a:r>
              <a:rPr lang="en-US" sz="2400" b="1" dirty="0" err="1">
                <a:latin typeface="#9Slide05 Brannboll Ny" panose="02000000000000000000" pitchFamily="2" charset="0"/>
              </a:rPr>
              <a:t>điều</a:t>
            </a:r>
            <a:r>
              <a:rPr lang="en-US" sz="2400" b="1" dirty="0">
                <a:latin typeface="#9Slide05 Brannboll Ny" panose="02000000000000000000" pitchFamily="2" charset="0"/>
              </a:rPr>
              <a:t> </a:t>
            </a:r>
            <a:r>
              <a:rPr lang="en-US" sz="2400" b="1" dirty="0" err="1">
                <a:latin typeface="#9Slide05 Brannboll Ny" panose="02000000000000000000" pitchFamily="2" charset="0"/>
              </a:rPr>
              <a:t>trị</a:t>
            </a:r>
            <a:r>
              <a:rPr lang="en-US" sz="2400" b="1" dirty="0">
                <a:latin typeface="#9Slide05 Brannboll Ny" panose="02000000000000000000" pitchFamily="2" charset="0"/>
              </a:rPr>
              <a:t>. </a:t>
            </a:r>
            <a:r>
              <a:rPr lang="en-US" sz="2400" b="1" dirty="0" err="1">
                <a:latin typeface="#9Slide05 Brannboll Ny" panose="02000000000000000000" pitchFamily="2" charset="0"/>
              </a:rPr>
              <a:t>Chiều</a:t>
            </a:r>
            <a:r>
              <a:rPr lang="en-US" sz="2400" b="1" dirty="0">
                <a:latin typeface="#9Slide05 Brannboll Ny" panose="02000000000000000000" pitchFamily="2" charset="0"/>
              </a:rPr>
              <a:t> </a:t>
            </a:r>
            <a:r>
              <a:rPr lang="en-US" sz="2400" b="1" dirty="0" smtClean="0">
                <a:latin typeface="#9Slide05 Brannboll Ny" panose="02000000000000000000" pitchFamily="2" charset="0"/>
              </a:rPr>
              <a:t>26/02/2018 </a:t>
            </a:r>
            <a:r>
              <a:rPr lang="en-US" sz="2400" b="1" dirty="0" err="1">
                <a:latin typeface="#9Slide05 Brannboll Ny" panose="02000000000000000000" pitchFamily="2" charset="0"/>
              </a:rPr>
              <a:t>tại</a:t>
            </a:r>
            <a:r>
              <a:rPr lang="en-US" sz="2400" b="1" dirty="0">
                <a:latin typeface="#9Slide05 Brannboll Ny" panose="02000000000000000000" pitchFamily="2" charset="0"/>
              </a:rPr>
              <a:t> </a:t>
            </a:r>
            <a:r>
              <a:rPr lang="en-US" sz="2400" b="1" dirty="0" err="1">
                <a:latin typeface="#9Slide05 Brannboll Ny" panose="02000000000000000000" pitchFamily="2" charset="0"/>
              </a:rPr>
              <a:t>Bệnh</a:t>
            </a:r>
            <a:r>
              <a:rPr lang="en-US" sz="2400" b="1" dirty="0">
                <a:latin typeface="#9Slide05 Brannboll Ny" panose="02000000000000000000" pitchFamily="2" charset="0"/>
              </a:rPr>
              <a:t> </a:t>
            </a:r>
            <a:r>
              <a:rPr lang="en-US" sz="2400" b="1" dirty="0" err="1">
                <a:latin typeface="#9Slide05 Brannboll Ny" panose="02000000000000000000" pitchFamily="2" charset="0"/>
              </a:rPr>
              <a:t>viện</a:t>
            </a:r>
            <a:r>
              <a:rPr lang="en-US" sz="2400" b="1" dirty="0">
                <a:latin typeface="#9Slide05 Brannboll Ny" panose="02000000000000000000" pitchFamily="2" charset="0"/>
              </a:rPr>
              <a:t> </a:t>
            </a:r>
            <a:r>
              <a:rPr lang="en-US" sz="2400" b="1" dirty="0" err="1">
                <a:latin typeface="#9Slide05 Brannboll Ny" panose="02000000000000000000" pitchFamily="2" charset="0"/>
              </a:rPr>
              <a:t>Mắt</a:t>
            </a:r>
            <a:r>
              <a:rPr lang="en-US" sz="2400" b="1" dirty="0">
                <a:latin typeface="#9Slide05 Brannboll Ny" panose="02000000000000000000" pitchFamily="2" charset="0"/>
              </a:rPr>
              <a:t> </a:t>
            </a:r>
            <a:r>
              <a:rPr lang="en-US" sz="2400" b="1" dirty="0" err="1">
                <a:latin typeface="#9Slide05 Brannboll Ny" panose="02000000000000000000" pitchFamily="2" charset="0"/>
              </a:rPr>
              <a:t>Trung</a:t>
            </a:r>
            <a:r>
              <a:rPr lang="en-US" sz="2400" b="1" dirty="0">
                <a:latin typeface="#9Slide05 Brannboll Ny" panose="02000000000000000000" pitchFamily="2" charset="0"/>
              </a:rPr>
              <a:t> </a:t>
            </a:r>
            <a:r>
              <a:rPr lang="en-US" sz="2400" b="1" dirty="0" err="1">
                <a:latin typeface="#9Slide05 Brannboll Ny" panose="02000000000000000000" pitchFamily="2" charset="0"/>
              </a:rPr>
              <a:t>ương</a:t>
            </a:r>
            <a:r>
              <a:rPr lang="en-US" sz="2400" b="1" dirty="0">
                <a:latin typeface="#9Slide05 Brannboll Ny" panose="02000000000000000000" pitchFamily="2" charset="0"/>
              </a:rPr>
              <a:t> </a:t>
            </a:r>
            <a:r>
              <a:rPr lang="en-US" sz="2400" b="1" dirty="0" err="1">
                <a:latin typeface="#9Slide05 Brannboll Ny" panose="02000000000000000000" pitchFamily="2" charset="0"/>
              </a:rPr>
              <a:t>đã</a:t>
            </a:r>
            <a:r>
              <a:rPr lang="en-US" sz="2400" b="1" dirty="0">
                <a:latin typeface="#9Slide05 Brannboll Ny" panose="02000000000000000000" pitchFamily="2" charset="0"/>
              </a:rPr>
              <a:t> </a:t>
            </a:r>
            <a:r>
              <a:rPr lang="en-US" sz="2400" b="1" dirty="0" err="1">
                <a:latin typeface="#9Slide05 Brannboll Ny" panose="02000000000000000000" pitchFamily="2" charset="0"/>
              </a:rPr>
              <a:t>diễn</a:t>
            </a:r>
            <a:r>
              <a:rPr lang="en-US" sz="2400" b="1" dirty="0">
                <a:latin typeface="#9Slide05 Brannboll Ny" panose="02000000000000000000" pitchFamily="2" charset="0"/>
              </a:rPr>
              <a:t> </a:t>
            </a:r>
            <a:r>
              <a:rPr lang="en-US" sz="2400" b="1" dirty="0" err="1">
                <a:latin typeface="#9Slide05 Brannboll Ny" panose="02000000000000000000" pitchFamily="2" charset="0"/>
              </a:rPr>
              <a:t>ra</a:t>
            </a:r>
            <a:r>
              <a:rPr lang="en-US" sz="2400" b="1" dirty="0">
                <a:latin typeface="#9Slide05 Brannboll Ny" panose="02000000000000000000" pitchFamily="2" charset="0"/>
              </a:rPr>
              <a:t> </a:t>
            </a:r>
            <a:r>
              <a:rPr lang="en-US" sz="2400" b="1" dirty="0" err="1">
                <a:latin typeface="#9Slide05 Brannboll Ny" panose="02000000000000000000" pitchFamily="2" charset="0"/>
              </a:rPr>
              <a:t>hai</a:t>
            </a:r>
            <a:r>
              <a:rPr lang="en-US" sz="2400" b="1" dirty="0">
                <a:latin typeface="#9Slide05 Brannboll Ny" panose="02000000000000000000" pitchFamily="2" charset="0"/>
              </a:rPr>
              <a:t> ca </a:t>
            </a:r>
            <a:r>
              <a:rPr lang="en-US" sz="2400" b="1" dirty="0" err="1">
                <a:latin typeface="#9Slide05 Brannboll Ny" panose="02000000000000000000" pitchFamily="2" charset="0"/>
              </a:rPr>
              <a:t>ghép</a:t>
            </a:r>
            <a:r>
              <a:rPr lang="en-US" sz="2400" b="1" dirty="0">
                <a:latin typeface="#9Slide05 Brannboll Ny" panose="02000000000000000000" pitchFamily="2" charset="0"/>
              </a:rPr>
              <a:t> </a:t>
            </a:r>
            <a:r>
              <a:rPr lang="en-US" sz="2400" b="1" dirty="0" err="1">
                <a:latin typeface="#9Slide05 Brannboll Ny" panose="02000000000000000000" pitchFamily="2" charset="0"/>
              </a:rPr>
              <a:t>mặt</a:t>
            </a:r>
            <a:r>
              <a:rPr lang="en-US" sz="2400" b="1" dirty="0">
                <a:latin typeface="#9Slide05 Brannboll Ny" panose="02000000000000000000" pitchFamily="2" charset="0"/>
              </a:rPr>
              <a:t> </a:t>
            </a:r>
            <a:r>
              <a:rPr lang="en-US" sz="2400" b="1" dirty="0" err="1">
                <a:latin typeface="#9Slide05 Brannboll Ny" panose="02000000000000000000" pitchFamily="2" charset="0"/>
              </a:rPr>
              <a:t>thành</a:t>
            </a:r>
            <a:r>
              <a:rPr lang="en-US" sz="2400" b="1" dirty="0">
                <a:latin typeface="#9Slide05 Brannboll Ny" panose="02000000000000000000" pitchFamily="2" charset="0"/>
              </a:rPr>
              <a:t> </a:t>
            </a:r>
            <a:r>
              <a:rPr lang="en-US" sz="2400" b="1" dirty="0" err="1">
                <a:latin typeface="#9Slide05 Brannboll Ny" panose="02000000000000000000" pitchFamily="2" charset="0"/>
              </a:rPr>
              <a:t>công</a:t>
            </a:r>
            <a:r>
              <a:rPr lang="en-US" sz="2400" b="1" dirty="0">
                <a:latin typeface="#9Slide05 Brannboll Ny" panose="02000000000000000000" pitchFamily="2" charset="0"/>
              </a:rPr>
              <a:t>- </a:t>
            </a:r>
            <a:r>
              <a:rPr lang="en-US" sz="2400" b="1" dirty="0" err="1">
                <a:latin typeface="#9Slide05 Brannboll Ny" panose="02000000000000000000" pitchFamily="2" charset="0"/>
              </a:rPr>
              <a:t>món</a:t>
            </a:r>
            <a:r>
              <a:rPr lang="en-US" sz="2400" b="1" dirty="0">
                <a:latin typeface="#9Slide05 Brannboll Ny" panose="02000000000000000000" pitchFamily="2" charset="0"/>
              </a:rPr>
              <a:t> </a:t>
            </a:r>
            <a:r>
              <a:rPr lang="en-US" sz="2400" b="1" dirty="0" err="1">
                <a:latin typeface="#9Slide05 Brannboll Ny" panose="02000000000000000000" pitchFamily="2" charset="0"/>
              </a:rPr>
              <a:t>quà</a:t>
            </a:r>
            <a:r>
              <a:rPr lang="en-US" sz="2400" b="1" dirty="0">
                <a:latin typeface="#9Slide05 Brannboll Ny" panose="02000000000000000000" pitchFamily="2" charset="0"/>
              </a:rPr>
              <a:t> </a:t>
            </a:r>
            <a:r>
              <a:rPr lang="en-US" sz="2400" b="1" dirty="0" err="1">
                <a:latin typeface="#9Slide05 Brannboll Ny" panose="02000000000000000000" pitchFamily="2" charset="0"/>
              </a:rPr>
              <a:t>mà</a:t>
            </a:r>
            <a:r>
              <a:rPr lang="en-US" sz="2400" b="1" dirty="0">
                <a:latin typeface="#9Slide05 Brannboll Ny" panose="02000000000000000000" pitchFamily="2" charset="0"/>
              </a:rPr>
              <a:t> </a:t>
            </a:r>
            <a:r>
              <a:rPr lang="en-US" sz="2400" b="1" dirty="0" err="1">
                <a:latin typeface="#9Slide05 Brannboll Ny" panose="02000000000000000000" pitchFamily="2" charset="0"/>
              </a:rPr>
              <a:t>bé</a:t>
            </a:r>
            <a:r>
              <a:rPr lang="en-US" sz="2400" b="1" dirty="0">
                <a:latin typeface="#9Slide05 Brannboll Ny" panose="02000000000000000000" pitchFamily="2" charset="0"/>
              </a:rPr>
              <a:t> </a:t>
            </a:r>
            <a:r>
              <a:rPr lang="en-US" sz="2400" b="1" dirty="0" err="1">
                <a:latin typeface="#9Slide05 Brannboll Ny" panose="02000000000000000000" pitchFamily="2" charset="0"/>
              </a:rPr>
              <a:t>Hải</a:t>
            </a:r>
            <a:r>
              <a:rPr lang="en-US" sz="2400" b="1" dirty="0">
                <a:latin typeface="#9Slide05 Brannboll Ny" panose="02000000000000000000" pitchFamily="2" charset="0"/>
              </a:rPr>
              <a:t> An </a:t>
            </a:r>
            <a:r>
              <a:rPr lang="en-US" sz="2400" b="1" dirty="0" err="1">
                <a:latin typeface="#9Slide05 Brannboll Ny" panose="02000000000000000000" pitchFamily="2" charset="0"/>
              </a:rPr>
              <a:t>để</a:t>
            </a:r>
            <a:r>
              <a:rPr lang="en-US" sz="2400" b="1" dirty="0">
                <a:latin typeface="#9Slide05 Brannboll Ny" panose="02000000000000000000" pitchFamily="2" charset="0"/>
              </a:rPr>
              <a:t> </a:t>
            </a:r>
            <a:r>
              <a:rPr lang="en-US" sz="2400" b="1" dirty="0" err="1">
                <a:latin typeface="#9Slide05 Brannboll Ny" panose="02000000000000000000" pitchFamily="2" charset="0"/>
              </a:rPr>
              <a:t>lại</a:t>
            </a:r>
            <a:r>
              <a:rPr lang="en-US" sz="2400" b="1" dirty="0">
                <a:latin typeface="#9Slide05 Brannboll Ny" panose="02000000000000000000" pitchFamily="2" charset="0"/>
              </a:rPr>
              <a:t> </a:t>
            </a:r>
            <a:r>
              <a:rPr lang="en-US" sz="2400" b="1" dirty="0" err="1">
                <a:latin typeface="#9Slide05 Brannboll Ny" panose="02000000000000000000" pitchFamily="2" charset="0"/>
              </a:rPr>
              <a:t>sau</a:t>
            </a:r>
            <a:r>
              <a:rPr lang="en-US" sz="2400" b="1" dirty="0">
                <a:latin typeface="#9Slide05 Brannboll Ny" panose="02000000000000000000" pitchFamily="2" charset="0"/>
              </a:rPr>
              <a:t> </a:t>
            </a:r>
            <a:r>
              <a:rPr lang="en-US" sz="2400" b="1" dirty="0" err="1">
                <a:latin typeface="#9Slide05 Brannboll Ny" panose="02000000000000000000" pitchFamily="2" charset="0"/>
              </a:rPr>
              <a:t>gần</a:t>
            </a:r>
            <a:r>
              <a:rPr lang="en-US" sz="2400" b="1" dirty="0">
                <a:latin typeface="#9Slide05 Brannboll Ny" panose="02000000000000000000" pitchFamily="2" charset="0"/>
              </a:rPr>
              <a:t> </a:t>
            </a:r>
            <a:r>
              <a:rPr lang="en-US" sz="2400" b="1" dirty="0" err="1">
                <a:latin typeface="#9Slide05 Brannboll Ny" panose="02000000000000000000" pitchFamily="2" charset="0"/>
              </a:rPr>
              <a:t>một</a:t>
            </a:r>
            <a:r>
              <a:rPr lang="en-US" sz="2400" b="1" dirty="0">
                <a:latin typeface="#9Slide05 Brannboll Ny" panose="02000000000000000000" pitchFamily="2" charset="0"/>
              </a:rPr>
              <a:t> </a:t>
            </a:r>
            <a:r>
              <a:rPr lang="en-US" sz="2400" b="1" dirty="0" err="1">
                <a:latin typeface="#9Slide05 Brannboll Ny" panose="02000000000000000000" pitchFamily="2" charset="0"/>
              </a:rPr>
              <a:t>giờ</a:t>
            </a:r>
            <a:r>
              <a:rPr lang="en-US" sz="2400" b="1" dirty="0">
                <a:latin typeface="#9Slide05 Brannboll Ny" panose="02000000000000000000" pitchFamily="2" charset="0"/>
              </a:rPr>
              <a:t> </a:t>
            </a:r>
            <a:r>
              <a:rPr lang="en-US" sz="2400" b="1" dirty="0" err="1">
                <a:latin typeface="#9Slide05 Brannboll Ny" panose="02000000000000000000" pitchFamily="2" charset="0"/>
              </a:rPr>
              <a:t>phẫu</a:t>
            </a:r>
            <a:r>
              <a:rPr lang="en-US" sz="2400" b="1" dirty="0">
                <a:latin typeface="#9Slide05 Brannboll Ny" panose="02000000000000000000" pitchFamily="2" charset="0"/>
              </a:rPr>
              <a:t> </a:t>
            </a:r>
            <a:r>
              <a:rPr lang="en-US" sz="2400" b="1" dirty="0" err="1">
                <a:latin typeface="#9Slide05 Brannboll Ny" panose="02000000000000000000" pitchFamily="2" charset="0"/>
              </a:rPr>
              <a:t>thuật</a:t>
            </a:r>
            <a:r>
              <a:rPr lang="en-US" sz="2400" b="1" dirty="0">
                <a:latin typeface="#9Slide05 Brannboll Ny" panose="02000000000000000000" pitchFamily="2" charset="0"/>
              </a:rPr>
              <a:t>. Hai </a:t>
            </a:r>
            <a:r>
              <a:rPr lang="en-US" sz="2400" b="1" dirty="0" err="1">
                <a:latin typeface="#9Slide05 Brannboll Ny" panose="02000000000000000000" pitchFamily="2" charset="0"/>
              </a:rPr>
              <a:t>người</a:t>
            </a:r>
            <a:r>
              <a:rPr lang="en-US" sz="2400" b="1" dirty="0">
                <a:latin typeface="#9Slide05 Brannboll Ny" panose="02000000000000000000" pitchFamily="2" charset="0"/>
              </a:rPr>
              <a:t> may </a:t>
            </a:r>
            <a:r>
              <a:rPr lang="en-US" sz="2400" b="1" dirty="0" err="1">
                <a:latin typeface="#9Slide05 Brannboll Ny" panose="02000000000000000000" pitchFamily="2" charset="0"/>
              </a:rPr>
              <a:t>mắn</a:t>
            </a:r>
            <a:r>
              <a:rPr lang="en-US" sz="2400" b="1" dirty="0">
                <a:latin typeface="#9Slide05 Brannboll Ny" panose="02000000000000000000" pitchFamily="2" charset="0"/>
              </a:rPr>
              <a:t> </a:t>
            </a:r>
            <a:r>
              <a:rPr lang="en-US" sz="2400" b="1" dirty="0" err="1">
                <a:latin typeface="#9Slide05 Brannboll Ny" panose="02000000000000000000" pitchFamily="2" charset="0"/>
              </a:rPr>
              <a:t>nhận</a:t>
            </a:r>
            <a:r>
              <a:rPr lang="en-US" sz="2400" b="1" dirty="0">
                <a:latin typeface="#9Slide05 Brannboll Ny" panose="02000000000000000000" pitchFamily="2" charset="0"/>
              </a:rPr>
              <a:t> </a:t>
            </a:r>
            <a:r>
              <a:rPr lang="en-US" sz="2400" b="1" dirty="0" err="1">
                <a:latin typeface="#9Slide05 Brannboll Ny" panose="02000000000000000000" pitchFamily="2" charset="0"/>
              </a:rPr>
              <a:t>được</a:t>
            </a:r>
            <a:r>
              <a:rPr lang="en-US" sz="2400" b="1" dirty="0">
                <a:latin typeface="#9Slide05 Brannboll Ny" panose="02000000000000000000" pitchFamily="2" charset="0"/>
              </a:rPr>
              <a:t> </a:t>
            </a:r>
            <a:r>
              <a:rPr lang="en-US" sz="2400" b="1" dirty="0" err="1">
                <a:latin typeface="#9Slide05 Brannboll Ny" panose="02000000000000000000" pitchFamily="2" charset="0"/>
              </a:rPr>
              <a:t>giác</a:t>
            </a:r>
            <a:r>
              <a:rPr lang="en-US" sz="2400" b="1" dirty="0">
                <a:latin typeface="#9Slide05 Brannboll Ny" panose="02000000000000000000" pitchFamily="2" charset="0"/>
              </a:rPr>
              <a:t> </a:t>
            </a:r>
            <a:r>
              <a:rPr lang="en-US" sz="2400" b="1" dirty="0" err="1">
                <a:latin typeface="#9Slide05 Brannboll Ny" panose="02000000000000000000" pitchFamily="2" charset="0"/>
              </a:rPr>
              <a:t>mạc</a:t>
            </a:r>
            <a:r>
              <a:rPr lang="en-US" sz="2400" b="1" dirty="0">
                <a:latin typeface="#9Slide05 Brannboll Ny" panose="02000000000000000000" pitchFamily="2" charset="0"/>
              </a:rPr>
              <a:t> </a:t>
            </a:r>
            <a:r>
              <a:rPr lang="en-US" sz="2400" b="1" dirty="0" err="1">
                <a:latin typeface="#9Slide05 Brannboll Ny" panose="02000000000000000000" pitchFamily="2" charset="0"/>
              </a:rPr>
              <a:t>là</a:t>
            </a:r>
            <a:r>
              <a:rPr lang="en-US" sz="2400" b="1" dirty="0">
                <a:latin typeface="#9Slide05 Brannboll Ny" panose="02000000000000000000" pitchFamily="2" charset="0"/>
              </a:rPr>
              <a:t> </a:t>
            </a:r>
            <a:r>
              <a:rPr lang="en-US" sz="2400" b="1" dirty="0" err="1">
                <a:latin typeface="#9Slide05 Brannboll Ny" panose="02000000000000000000" pitchFamily="2" charset="0"/>
              </a:rPr>
              <a:t>bệnh</a:t>
            </a:r>
            <a:r>
              <a:rPr lang="en-US" sz="2400" b="1" dirty="0">
                <a:latin typeface="#9Slide05 Brannboll Ny" panose="02000000000000000000" pitchFamily="2" charset="0"/>
              </a:rPr>
              <a:t> </a:t>
            </a:r>
            <a:r>
              <a:rPr lang="en-US" sz="2400" b="1" dirty="0" err="1">
                <a:latin typeface="#9Slide05 Brannboll Ny" panose="02000000000000000000" pitchFamily="2" charset="0"/>
              </a:rPr>
              <a:t>nhân</a:t>
            </a:r>
            <a:r>
              <a:rPr lang="en-US" sz="2400" b="1" dirty="0">
                <a:latin typeface="#9Slide05 Brannboll Ny" panose="02000000000000000000" pitchFamily="2" charset="0"/>
              </a:rPr>
              <a:t> 42 </a:t>
            </a:r>
            <a:r>
              <a:rPr lang="en-US" sz="2400" b="1" dirty="0" err="1">
                <a:latin typeface="#9Slide05 Brannboll Ny" panose="02000000000000000000" pitchFamily="2" charset="0"/>
              </a:rPr>
              <a:t>tuổi</a:t>
            </a:r>
            <a:r>
              <a:rPr lang="en-US" sz="2400" b="1" dirty="0">
                <a:latin typeface="#9Slide05 Brannboll Ny" panose="02000000000000000000" pitchFamily="2" charset="0"/>
              </a:rPr>
              <a:t> </a:t>
            </a:r>
            <a:r>
              <a:rPr lang="en-US" sz="2400" b="1" dirty="0" err="1">
                <a:latin typeface="#9Slide05 Brannboll Ny" panose="02000000000000000000" pitchFamily="2" charset="0"/>
              </a:rPr>
              <a:t>mắc</a:t>
            </a:r>
            <a:r>
              <a:rPr lang="en-US" sz="2400" b="1" dirty="0">
                <a:latin typeface="#9Slide05 Brannboll Ny" panose="02000000000000000000" pitchFamily="2" charset="0"/>
              </a:rPr>
              <a:t> </a:t>
            </a:r>
            <a:r>
              <a:rPr lang="en-US" sz="2400" b="1" dirty="0" err="1">
                <a:latin typeface="#9Slide05 Brannboll Ny" panose="02000000000000000000" pitchFamily="2" charset="0"/>
              </a:rPr>
              <a:t>bệnh</a:t>
            </a:r>
            <a:r>
              <a:rPr lang="en-US" sz="2400" b="1" dirty="0">
                <a:latin typeface="#9Slide05 Brannboll Ny" panose="02000000000000000000" pitchFamily="2" charset="0"/>
              </a:rPr>
              <a:t> </a:t>
            </a:r>
            <a:r>
              <a:rPr lang="en-US" sz="2400" b="1" dirty="0" err="1">
                <a:latin typeface="#9Slide05 Brannboll Ny" panose="02000000000000000000" pitchFamily="2" charset="0"/>
              </a:rPr>
              <a:t>loạn</a:t>
            </a:r>
            <a:r>
              <a:rPr lang="en-US" sz="2400" b="1" dirty="0">
                <a:latin typeface="#9Slide05 Brannboll Ny" panose="02000000000000000000" pitchFamily="2" charset="0"/>
              </a:rPr>
              <a:t> </a:t>
            </a:r>
            <a:r>
              <a:rPr lang="en-US" sz="2400" b="1" dirty="0" err="1">
                <a:latin typeface="#9Slide05 Brannboll Ny" panose="02000000000000000000" pitchFamily="2" charset="0"/>
              </a:rPr>
              <a:t>dưỡng</a:t>
            </a:r>
            <a:r>
              <a:rPr lang="en-US" sz="2400" b="1" dirty="0">
                <a:latin typeface="#9Slide05 Brannboll Ny" panose="02000000000000000000" pitchFamily="2" charset="0"/>
              </a:rPr>
              <a:t> </a:t>
            </a:r>
            <a:r>
              <a:rPr lang="en-US" sz="2400" b="1" dirty="0" err="1">
                <a:latin typeface="#9Slide05 Brannboll Ny" panose="02000000000000000000" pitchFamily="2" charset="0"/>
              </a:rPr>
              <a:t>giác</a:t>
            </a:r>
            <a:r>
              <a:rPr lang="en-US" sz="2400" b="1" dirty="0">
                <a:latin typeface="#9Slide05 Brannboll Ny" panose="02000000000000000000" pitchFamily="2" charset="0"/>
              </a:rPr>
              <a:t> </a:t>
            </a:r>
            <a:r>
              <a:rPr lang="en-US" sz="2400" b="1" dirty="0" err="1">
                <a:latin typeface="#9Slide05 Brannboll Ny" panose="02000000000000000000" pitchFamily="2" charset="0"/>
              </a:rPr>
              <a:t>mạc</a:t>
            </a:r>
            <a:r>
              <a:rPr lang="en-US" sz="2400" b="1" dirty="0">
                <a:latin typeface="#9Slide05 Brannboll Ny" panose="02000000000000000000" pitchFamily="2" charset="0"/>
              </a:rPr>
              <a:t> di </a:t>
            </a:r>
            <a:r>
              <a:rPr lang="en-US" sz="2400" b="1" dirty="0" err="1">
                <a:latin typeface="#9Slide05 Brannboll Ny" panose="02000000000000000000" pitchFamily="2" charset="0"/>
              </a:rPr>
              <a:t>truyền</a:t>
            </a:r>
            <a:r>
              <a:rPr lang="en-US" sz="2400" b="1" dirty="0">
                <a:latin typeface="#9Slide05 Brannboll Ny" panose="02000000000000000000" pitchFamily="2" charset="0"/>
              </a:rPr>
              <a:t> </a:t>
            </a:r>
            <a:r>
              <a:rPr lang="en-US" sz="2400" b="1" dirty="0" err="1">
                <a:latin typeface="#9Slide05 Brannboll Ny" panose="02000000000000000000" pitchFamily="2" charset="0"/>
              </a:rPr>
              <a:t>và</a:t>
            </a:r>
            <a:r>
              <a:rPr lang="en-US" sz="2400" b="1" dirty="0">
                <a:latin typeface="#9Slide05 Brannboll Ny" panose="02000000000000000000" pitchFamily="2" charset="0"/>
              </a:rPr>
              <a:t> </a:t>
            </a:r>
            <a:r>
              <a:rPr lang="en-US" sz="2400" b="1" dirty="0" err="1">
                <a:latin typeface="#9Slide05 Brannboll Ny" panose="02000000000000000000" pitchFamily="2" charset="0"/>
              </a:rPr>
              <a:t>bệnh</a:t>
            </a:r>
            <a:r>
              <a:rPr lang="en-US" sz="2400" b="1" dirty="0">
                <a:latin typeface="#9Slide05 Brannboll Ny" panose="02000000000000000000" pitchFamily="2" charset="0"/>
              </a:rPr>
              <a:t> </a:t>
            </a:r>
            <a:r>
              <a:rPr lang="en-US" sz="2400" b="1" dirty="0" err="1">
                <a:latin typeface="#9Slide05 Brannboll Ny" panose="02000000000000000000" pitchFamily="2" charset="0"/>
              </a:rPr>
              <a:t>nhân</a:t>
            </a:r>
            <a:r>
              <a:rPr lang="en-US" sz="2400" b="1" dirty="0">
                <a:latin typeface="#9Slide05 Brannboll Ny" panose="02000000000000000000" pitchFamily="2" charset="0"/>
              </a:rPr>
              <a:t> </a:t>
            </a:r>
            <a:r>
              <a:rPr lang="en-US" sz="2400" b="1" dirty="0" err="1">
                <a:latin typeface="#9Slide05 Brannboll Ny" panose="02000000000000000000" pitchFamily="2" charset="0"/>
              </a:rPr>
              <a:t>trên</a:t>
            </a:r>
            <a:r>
              <a:rPr lang="en-US" sz="2400" b="1" dirty="0">
                <a:latin typeface="#9Slide05 Brannboll Ny" panose="02000000000000000000" pitchFamily="2" charset="0"/>
              </a:rPr>
              <a:t> 70 </a:t>
            </a:r>
            <a:r>
              <a:rPr lang="en-US" sz="2400" b="1" dirty="0" err="1">
                <a:latin typeface="#9Slide05 Brannboll Ny" panose="02000000000000000000" pitchFamily="2" charset="0"/>
              </a:rPr>
              <a:t>tuổi</a:t>
            </a:r>
            <a:r>
              <a:rPr lang="en-US" sz="2400" b="1" dirty="0">
                <a:latin typeface="#9Slide05 Brannboll Ny" panose="02000000000000000000" pitchFamily="2" charset="0"/>
              </a:rPr>
              <a:t> </a:t>
            </a:r>
            <a:r>
              <a:rPr lang="en-US" sz="2400" b="1" dirty="0" err="1">
                <a:latin typeface="#9Slide05 Brannboll Ny" panose="02000000000000000000" pitchFamily="2" charset="0"/>
              </a:rPr>
              <a:t>bị</a:t>
            </a:r>
            <a:r>
              <a:rPr lang="en-US" sz="2400" b="1" dirty="0">
                <a:latin typeface="#9Slide05 Brannboll Ny" panose="02000000000000000000" pitchFamily="2" charset="0"/>
              </a:rPr>
              <a:t> </a:t>
            </a:r>
            <a:r>
              <a:rPr lang="en-US" sz="2400" b="1" dirty="0" err="1">
                <a:latin typeface="#9Slide05 Brannboll Ny" panose="02000000000000000000" pitchFamily="2" charset="0"/>
              </a:rPr>
              <a:t>bệnh</a:t>
            </a:r>
            <a:r>
              <a:rPr lang="en-US" sz="2400" b="1" dirty="0">
                <a:latin typeface="#9Slide05 Brannboll Ny" panose="02000000000000000000" pitchFamily="2" charset="0"/>
              </a:rPr>
              <a:t> </a:t>
            </a:r>
            <a:r>
              <a:rPr lang="en-US" sz="2400" b="1" dirty="0" err="1">
                <a:latin typeface="#9Slide05 Brannboll Ny" panose="02000000000000000000" pitchFamily="2" charset="0"/>
              </a:rPr>
              <a:t>sẹo</a:t>
            </a:r>
            <a:r>
              <a:rPr lang="en-US" sz="2400" b="1" dirty="0">
                <a:latin typeface="#9Slide05 Brannboll Ny" panose="02000000000000000000" pitchFamily="2" charset="0"/>
              </a:rPr>
              <a:t> </a:t>
            </a:r>
            <a:r>
              <a:rPr lang="en-US" sz="2400" b="1" dirty="0" err="1">
                <a:latin typeface="#9Slide05 Brannboll Ny" panose="02000000000000000000" pitchFamily="2" charset="0"/>
              </a:rPr>
              <a:t>đục</a:t>
            </a:r>
            <a:r>
              <a:rPr lang="en-US" sz="2400" b="1" dirty="0">
                <a:latin typeface="#9Slide05 Brannboll Ny" panose="02000000000000000000" pitchFamily="2" charset="0"/>
              </a:rPr>
              <a:t> </a:t>
            </a:r>
            <a:r>
              <a:rPr lang="en-US" sz="2400" b="1" dirty="0" err="1">
                <a:latin typeface="#9Slide05 Brannboll Ny" panose="02000000000000000000" pitchFamily="2" charset="0"/>
              </a:rPr>
              <a:t>giác</a:t>
            </a:r>
            <a:r>
              <a:rPr lang="en-US" sz="2400" b="1" dirty="0">
                <a:latin typeface="#9Slide05 Brannboll Ny" panose="02000000000000000000" pitchFamily="2" charset="0"/>
              </a:rPr>
              <a:t> </a:t>
            </a:r>
            <a:r>
              <a:rPr lang="en-US" sz="2400" b="1" dirty="0" err="1">
                <a:latin typeface="#9Slide05 Brannboll Ny" panose="02000000000000000000" pitchFamily="2" charset="0"/>
              </a:rPr>
              <a:t>mạc</a:t>
            </a:r>
            <a:r>
              <a:rPr lang="en-US" sz="2400" b="1" dirty="0">
                <a:latin typeface="#9Slide05 Brannboll Ny" panose="02000000000000000000" pitchFamily="2" charset="0"/>
              </a:rPr>
              <a:t>.  </a:t>
            </a:r>
            <a:r>
              <a:rPr lang="en-US" sz="2400" b="1" dirty="0" err="1">
                <a:latin typeface="#9Slide05 Brannboll Ny" panose="02000000000000000000" pitchFamily="2" charset="0"/>
              </a:rPr>
              <a:t>Nhờ</a:t>
            </a:r>
            <a:r>
              <a:rPr lang="en-US" sz="2400" b="1" dirty="0">
                <a:latin typeface="#9Slide05 Brannboll Ny" panose="02000000000000000000" pitchFamily="2" charset="0"/>
              </a:rPr>
              <a:t> </a:t>
            </a:r>
            <a:r>
              <a:rPr lang="en-US" sz="2400" b="1" dirty="0" err="1">
                <a:latin typeface="#9Slide05 Brannboll Ny" panose="02000000000000000000" pitchFamily="2" charset="0"/>
              </a:rPr>
              <a:t>vậy</a:t>
            </a:r>
            <a:r>
              <a:rPr lang="en-US" sz="2400" b="1" dirty="0">
                <a:latin typeface="#9Slide05 Brannboll Ny" panose="02000000000000000000" pitchFamily="2" charset="0"/>
              </a:rPr>
              <a:t>, </a:t>
            </a:r>
            <a:r>
              <a:rPr lang="en-US" sz="2400" b="1" dirty="0" err="1">
                <a:latin typeface="#9Slide05 Brannboll Ny" panose="02000000000000000000" pitchFamily="2" charset="0"/>
              </a:rPr>
              <a:t>khi</a:t>
            </a:r>
            <a:r>
              <a:rPr lang="en-US" sz="2400" b="1" dirty="0">
                <a:latin typeface="#9Slide05 Brannboll Ny" panose="02000000000000000000" pitchFamily="2" charset="0"/>
              </a:rPr>
              <a:t> </a:t>
            </a:r>
            <a:r>
              <a:rPr lang="en-US" sz="2400" b="1" dirty="0" err="1">
                <a:latin typeface="#9Slide05 Brannboll Ny" panose="02000000000000000000" pitchFamily="2" charset="0"/>
              </a:rPr>
              <a:t>hai</a:t>
            </a:r>
            <a:r>
              <a:rPr lang="en-US" sz="2400" b="1" dirty="0">
                <a:latin typeface="#9Slide05 Brannboll Ny" panose="02000000000000000000" pitchFamily="2" charset="0"/>
              </a:rPr>
              <a:t> </a:t>
            </a:r>
            <a:r>
              <a:rPr lang="en-US" sz="2400" b="1" dirty="0" err="1">
                <a:latin typeface="#9Slide05 Brannboll Ny" panose="02000000000000000000" pitchFamily="2" charset="0"/>
              </a:rPr>
              <a:t>bệnh</a:t>
            </a:r>
            <a:r>
              <a:rPr lang="en-US" sz="2400" b="1" dirty="0">
                <a:latin typeface="#9Slide05 Brannboll Ny" panose="02000000000000000000" pitchFamily="2" charset="0"/>
              </a:rPr>
              <a:t> </a:t>
            </a:r>
            <a:r>
              <a:rPr lang="en-US" sz="2400" b="1" dirty="0" err="1">
                <a:latin typeface="#9Slide05 Brannboll Ny" panose="02000000000000000000" pitchFamily="2" charset="0"/>
              </a:rPr>
              <a:t>nhân</a:t>
            </a:r>
            <a:r>
              <a:rPr lang="en-US" sz="2400" b="1" dirty="0">
                <a:latin typeface="#9Slide05 Brannboll Ny" panose="02000000000000000000" pitchFamily="2" charset="0"/>
              </a:rPr>
              <a:t> </a:t>
            </a:r>
            <a:r>
              <a:rPr lang="en-US" sz="2400" b="1" dirty="0" err="1">
                <a:latin typeface="#9Slide05 Brannboll Ny" panose="02000000000000000000" pitchFamily="2" charset="0"/>
              </a:rPr>
              <a:t>đã</a:t>
            </a:r>
            <a:r>
              <a:rPr lang="en-US" sz="2400" b="1" dirty="0">
                <a:latin typeface="#9Slide05 Brannboll Ny" panose="02000000000000000000" pitchFamily="2" charset="0"/>
              </a:rPr>
              <a:t> </a:t>
            </a:r>
            <a:r>
              <a:rPr lang="en-US" sz="2400" b="1" dirty="0" err="1">
                <a:latin typeface="#9Slide05 Brannboll Ny" panose="02000000000000000000" pitchFamily="2" charset="0"/>
              </a:rPr>
              <a:t>được</a:t>
            </a:r>
            <a:r>
              <a:rPr lang="en-US" sz="2400" b="1" dirty="0">
                <a:latin typeface="#9Slide05 Brannboll Ny" panose="02000000000000000000" pitchFamily="2" charset="0"/>
              </a:rPr>
              <a:t> </a:t>
            </a:r>
            <a:r>
              <a:rPr lang="en-US" sz="2400" b="1" dirty="0" err="1">
                <a:latin typeface="#9Slide05 Brannboll Ny" panose="02000000000000000000" pitchFamily="2" charset="0"/>
              </a:rPr>
              <a:t>ghép</a:t>
            </a:r>
            <a:r>
              <a:rPr lang="en-US" sz="2400" b="1" dirty="0">
                <a:latin typeface="#9Slide05 Brannboll Ny" panose="02000000000000000000" pitchFamily="2" charset="0"/>
              </a:rPr>
              <a:t> </a:t>
            </a:r>
            <a:r>
              <a:rPr lang="en-US" sz="2400" b="1" dirty="0" err="1">
                <a:latin typeface="#9Slide05 Brannboll Ny" panose="02000000000000000000" pitchFamily="2" charset="0"/>
              </a:rPr>
              <a:t>giác</a:t>
            </a:r>
            <a:r>
              <a:rPr lang="en-US" sz="2400" b="1" dirty="0">
                <a:latin typeface="#9Slide05 Brannboll Ny" panose="02000000000000000000" pitchFamily="2" charset="0"/>
              </a:rPr>
              <a:t> </a:t>
            </a:r>
            <a:r>
              <a:rPr lang="en-US" sz="2400" b="1" dirty="0" err="1">
                <a:latin typeface="#9Slide05 Brannboll Ny" panose="02000000000000000000" pitchFamily="2" charset="0"/>
              </a:rPr>
              <a:t>mạc</a:t>
            </a:r>
            <a:r>
              <a:rPr lang="en-US" sz="2400" b="1" dirty="0">
                <a:latin typeface="#9Slide05 Brannboll Ny" panose="02000000000000000000" pitchFamily="2" charset="0"/>
              </a:rPr>
              <a:t> </a:t>
            </a:r>
            <a:r>
              <a:rPr lang="en-US" sz="2400" b="1" dirty="0" err="1">
                <a:latin typeface="#9Slide05 Brannboll Ny" panose="02000000000000000000" pitchFamily="2" charset="0"/>
              </a:rPr>
              <a:t>đã</a:t>
            </a:r>
            <a:r>
              <a:rPr lang="en-US" sz="2400" b="1" dirty="0">
                <a:latin typeface="#9Slide05 Brannboll Ny" panose="02000000000000000000" pitchFamily="2" charset="0"/>
              </a:rPr>
              <a:t> </a:t>
            </a:r>
            <a:r>
              <a:rPr lang="en-US" sz="2400" b="1" dirty="0" err="1">
                <a:latin typeface="#9Slide05 Brannboll Ny" panose="02000000000000000000" pitchFamily="2" charset="0"/>
              </a:rPr>
              <a:t>nhìn</a:t>
            </a:r>
            <a:r>
              <a:rPr lang="en-US" sz="2400" b="1" dirty="0">
                <a:latin typeface="#9Slide05 Brannboll Ny" panose="02000000000000000000" pitchFamily="2" charset="0"/>
              </a:rPr>
              <a:t> </a:t>
            </a:r>
            <a:r>
              <a:rPr lang="en-US" sz="2400" b="1" dirty="0" err="1">
                <a:latin typeface="#9Slide05 Brannboll Ny" panose="02000000000000000000" pitchFamily="2" charset="0"/>
              </a:rPr>
              <a:t>rõ</a:t>
            </a:r>
            <a:r>
              <a:rPr lang="en-US" sz="2400" b="1" dirty="0">
                <a:latin typeface="#9Slide05 Brannboll Ny" panose="02000000000000000000" pitchFamily="2" charset="0"/>
              </a:rPr>
              <a:t> </a:t>
            </a:r>
            <a:r>
              <a:rPr lang="en-US" sz="2400" b="1" dirty="0" err="1">
                <a:latin typeface="#9Slide05 Brannboll Ny" panose="02000000000000000000" pitchFamily="2" charset="0"/>
              </a:rPr>
              <a:t>như</a:t>
            </a:r>
            <a:r>
              <a:rPr lang="en-US" sz="2400" b="1" dirty="0">
                <a:latin typeface="#9Slide05 Brannboll Ny" panose="02000000000000000000" pitchFamily="2" charset="0"/>
              </a:rPr>
              <a:t> </a:t>
            </a:r>
            <a:r>
              <a:rPr lang="en-US" sz="2400" b="1" dirty="0" err="1">
                <a:latin typeface="#9Slide05 Brannboll Ny" panose="02000000000000000000" pitchFamily="2" charset="0"/>
              </a:rPr>
              <a:t>bình</a:t>
            </a:r>
            <a:r>
              <a:rPr lang="en-US" sz="2400" b="1" dirty="0">
                <a:latin typeface="#9Slide05 Brannboll Ny" panose="02000000000000000000" pitchFamily="2" charset="0"/>
              </a:rPr>
              <a:t> </a:t>
            </a:r>
            <a:r>
              <a:rPr lang="en-US" sz="2400" b="1" dirty="0" err="1">
                <a:latin typeface="#9Slide05 Brannboll Ny" panose="02000000000000000000" pitchFamily="2" charset="0"/>
              </a:rPr>
              <a:t>thường</a:t>
            </a:r>
            <a:r>
              <a:rPr lang="en-US" sz="2400" b="1" dirty="0">
                <a:latin typeface="#9Slide05 Brannboll Ny" panose="02000000000000000000" pitchFamily="2" charset="0"/>
              </a:rPr>
              <a:t>.</a:t>
            </a:r>
            <a:endParaRPr lang="en-US" sz="2400" b="1" dirty="0">
              <a:effectLst/>
              <a:latin typeface="#9Slide05 Brannboll Ny" panose="02000000000000000000" pitchFamily="2" charset="0"/>
              <a:ea typeface="Arial" panose="020B0604020202020204" pitchFamily="34" charset="0"/>
            </a:endParaRPr>
          </a:p>
        </p:txBody>
      </p:sp>
      <p:pic>
        <p:nvPicPr>
          <p:cNvPr id="9" name="Picture 8" descr="58PIC58PIC58PIC58PICHsaGKG559akDq_PIC2018.png"/>
          <p:cNvPicPr>
            <a:picLocks noChangeAspect="1"/>
          </p:cNvPicPr>
          <p:nvPr/>
        </p:nvPicPr>
        <p:blipFill>
          <a:blip r:embed="rId3">
            <a:extLst>
              <a:ext uri="{28A0092B-C50C-407E-A947-70E740481C1C}">
                <a14:useLocalDpi xmlns:a14="http://schemas.microsoft.com/office/drawing/2010/main" val="0"/>
              </a:ext>
            </a:extLst>
          </a:blip>
          <a:srcRect l="7143" t="16071" r="5357" b="14285"/>
          <a:stretch>
            <a:fillRect/>
          </a:stretch>
        </p:blipFill>
        <p:spPr bwMode="auto">
          <a:xfrm>
            <a:off x="-535473" y="-479649"/>
            <a:ext cx="13506788" cy="787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4"/>
          <a:stretch>
            <a:fillRect/>
          </a:stretch>
        </p:blipFill>
        <p:spPr>
          <a:xfrm>
            <a:off x="0" y="0"/>
            <a:ext cx="1213008" cy="1243997"/>
          </a:xfrm>
          <a:prstGeom prst="rect">
            <a:avLst/>
          </a:prstGeom>
        </p:spPr>
      </p:pic>
      <p:pic>
        <p:nvPicPr>
          <p:cNvPr id="10" name="Shape 1"/>
          <p:cNvPicPr/>
          <p:nvPr/>
        </p:nvPicPr>
        <p:blipFill>
          <a:blip r:embed="rId5"/>
          <a:stretch/>
        </p:blipFill>
        <p:spPr>
          <a:xfrm>
            <a:off x="11033760" y="0"/>
            <a:ext cx="1158240" cy="1048385"/>
          </a:xfrm>
          <a:prstGeom prst="rect">
            <a:avLst/>
          </a:prstGeom>
          <a:noFill/>
          <a:ln>
            <a:noFill/>
          </a:ln>
        </p:spPr>
      </p:pic>
      <p:sp>
        <p:nvSpPr>
          <p:cNvPr id="3" name="Rectangle 2"/>
          <p:cNvSpPr/>
          <p:nvPr/>
        </p:nvSpPr>
        <p:spPr>
          <a:xfrm>
            <a:off x="4123866" y="929970"/>
            <a:ext cx="3712876" cy="461665"/>
          </a:xfrm>
          <a:prstGeom prst="rect">
            <a:avLst/>
          </a:prstGeom>
        </p:spPr>
        <p:txBody>
          <a:bodyPr wrap="none">
            <a:spAutoFit/>
          </a:bodyPr>
          <a:lstStyle/>
          <a:p>
            <a:r>
              <a:rPr lang="en-US" sz="2400" b="1" dirty="0">
                <a:solidFill>
                  <a:srgbClr val="0000FF"/>
                </a:solidFill>
                <a:latin typeface="SVN-Clementine" panose="020F0502020204030203" pitchFamily="34" charset="0"/>
                <a:ea typeface="Calibri" panose="020F0502020204030204" pitchFamily="34" charset="0"/>
              </a:rPr>
              <a:t>THIÊN SỨ 7 TUỔI HIẾN GIÁC MẠC</a:t>
            </a:r>
            <a:endParaRPr lang="en-US" sz="2400" b="1" dirty="0">
              <a:solidFill>
                <a:srgbClr val="0000FF"/>
              </a:solidFill>
              <a:latin typeface="SVN-Clementine" panose="020F0502020204030203" pitchFamily="34" charset="0"/>
            </a:endParaRPr>
          </a:p>
        </p:txBody>
      </p:sp>
      <p:pic>
        <p:nvPicPr>
          <p:cNvPr id="14" name="Picture 4" descr="Mẹ bé Hải An trải lòng về những câu chuyện phía sau quyết định hiến giác  mạc của em bé thiên thầ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0933" y="3936915"/>
            <a:ext cx="3134236" cy="2524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03451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dissolv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xmlns="" id="{49368C2B-08BB-4567-BA27-2402FAA3C31F}"/>
              </a:ext>
            </a:extLst>
          </p:cNvPr>
          <p:cNvSpPr/>
          <p:nvPr/>
        </p:nvSpPr>
        <p:spPr>
          <a:xfrm>
            <a:off x="2784763" y="194888"/>
            <a:ext cx="6888480" cy="130048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0000"/>
                </a:solidFill>
                <a:latin typeface="SVN-Vanilla Daisy Pro" panose="00000500000000000000" pitchFamily="2" charset="0"/>
                <a:ea typeface="Times New Roman" panose="02020603050405020304" pitchFamily="18" charset="0"/>
              </a:rPr>
              <a:t>PHIẾU BÀI TẬP</a:t>
            </a:r>
          </a:p>
          <a:p>
            <a:pPr algn="ctr"/>
            <a:r>
              <a:rPr lang="en-US" sz="3200" b="1" dirty="0">
                <a:solidFill>
                  <a:srgbClr val="FF0000"/>
                </a:solidFill>
                <a:latin typeface="SVN-Student" panose="02040603050506020204" pitchFamily="18" charset="0"/>
                <a:ea typeface="Times New Roman" panose="02020603050405020304" pitchFamily="18" charset="0"/>
              </a:rPr>
              <a:t>(</a:t>
            </a:r>
            <a:r>
              <a:rPr lang="en-US" sz="3200" b="1" dirty="0" smtClean="0">
                <a:solidFill>
                  <a:srgbClr val="FF0000"/>
                </a:solidFill>
                <a:latin typeface="SVN-Student" panose="02040603050506020204" pitchFamily="18" charset="0"/>
                <a:ea typeface="Times New Roman" panose="02020603050405020304" pitchFamily="18" charset="0"/>
              </a:rPr>
              <a:t>THẢO LUẬN NHÓM)</a:t>
            </a:r>
            <a:endParaRPr lang="en-US" sz="3200" b="1" dirty="0">
              <a:solidFill>
                <a:srgbClr val="FF0000"/>
              </a:solidFill>
              <a:latin typeface="SVN-Student" panose="02040603050506020204" pitchFamily="18" charset="0"/>
              <a:ea typeface="Times New Roman" panose="02020603050405020304" pitchFamily="18" charset="0"/>
            </a:endParaRPr>
          </a:p>
          <a:p>
            <a:r>
              <a:rPr lang="en-US" dirty="0">
                <a:solidFill>
                  <a:prstClr val="white"/>
                </a:solidFill>
                <a:latin typeface="Times New Roman" panose="02020603050405020304" pitchFamily="18" charset="0"/>
                <a:ea typeface="Times New Roman" panose="02020603050405020304" pitchFamily="18" charset="0"/>
              </a:rPr>
              <a:t> </a:t>
            </a:r>
          </a:p>
        </p:txBody>
      </p:sp>
      <p:cxnSp>
        <p:nvCxnSpPr>
          <p:cNvPr id="7" name="Straight Arrow Connector 6">
            <a:extLst>
              <a:ext uri="{FF2B5EF4-FFF2-40B4-BE49-F238E27FC236}">
                <a16:creationId xmlns:a16="http://schemas.microsoft.com/office/drawing/2014/main" xmlns="" id="{9661016A-ACC6-42C5-A502-28ED3A37D021}"/>
              </a:ext>
            </a:extLst>
          </p:cNvPr>
          <p:cNvCxnSpPr>
            <a:cxnSpLocks/>
          </p:cNvCxnSpPr>
          <p:nvPr/>
        </p:nvCxnSpPr>
        <p:spPr>
          <a:xfrm>
            <a:off x="6259483" y="1485208"/>
            <a:ext cx="3728720" cy="73152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13">
            <a:extLst>
              <a:ext uri="{FF2B5EF4-FFF2-40B4-BE49-F238E27FC236}">
                <a16:creationId xmlns:a16="http://schemas.microsoft.com/office/drawing/2014/main" xmlns="" id="{D57A15F4-FE97-4AD2-BA74-AA0DC8068413}"/>
              </a:ext>
            </a:extLst>
          </p:cNvPr>
          <p:cNvSpPr/>
          <p:nvPr/>
        </p:nvSpPr>
        <p:spPr>
          <a:xfrm>
            <a:off x="715587" y="2186247"/>
            <a:ext cx="3822412" cy="1772921"/>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smtClean="0">
                <a:solidFill>
                  <a:prstClr val="black"/>
                </a:solidFill>
                <a:latin typeface="SVN-Vanilla Daisy Pro" panose="00000500000000000000" pitchFamily="2" charset="0"/>
                <a:cs typeface="Times" panose="02020603050405020304" pitchFamily="18" charset="0"/>
              </a:rPr>
              <a:t>1. </a:t>
            </a:r>
            <a:r>
              <a:rPr lang="en-US" sz="2800" b="1" dirty="0" err="1" smtClean="0">
                <a:solidFill>
                  <a:prstClr val="black"/>
                </a:solidFill>
                <a:latin typeface="SVN-Vanilla Daisy Pro" panose="00000500000000000000" pitchFamily="2" charset="0"/>
                <a:cs typeface="Times" panose="02020603050405020304" pitchFamily="18" charset="0"/>
              </a:rPr>
              <a:t>Bé</a:t>
            </a:r>
            <a:r>
              <a:rPr lang="en-US" sz="2800" b="1" dirty="0" smtClean="0">
                <a:solidFill>
                  <a:prstClr val="black"/>
                </a:solidFill>
                <a:latin typeface="SVN-Vanilla Daisy Pro" panose="00000500000000000000" pitchFamily="2" charset="0"/>
                <a:cs typeface="Times" panose="02020603050405020304" pitchFamily="18" charset="0"/>
              </a:rPr>
              <a:t> </a:t>
            </a:r>
            <a:r>
              <a:rPr lang="en-US" sz="2800" b="1" dirty="0" err="1" smtClean="0">
                <a:solidFill>
                  <a:prstClr val="black"/>
                </a:solidFill>
                <a:latin typeface="SVN-Vanilla Daisy Pro" panose="00000500000000000000" pitchFamily="2" charset="0"/>
                <a:cs typeface="Times" panose="02020603050405020304" pitchFamily="18" charset="0"/>
              </a:rPr>
              <a:t>Hải</a:t>
            </a:r>
            <a:r>
              <a:rPr lang="en-US" sz="2800" b="1" dirty="0" smtClean="0">
                <a:solidFill>
                  <a:prstClr val="black"/>
                </a:solidFill>
                <a:latin typeface="SVN-Vanilla Daisy Pro" panose="00000500000000000000" pitchFamily="2" charset="0"/>
                <a:cs typeface="Times" panose="02020603050405020304" pitchFamily="18" charset="0"/>
              </a:rPr>
              <a:t> An </a:t>
            </a:r>
            <a:r>
              <a:rPr lang="en-US" sz="2800" b="1" dirty="0" err="1" smtClean="0">
                <a:solidFill>
                  <a:prstClr val="black"/>
                </a:solidFill>
                <a:latin typeface="SVN-Vanilla Daisy Pro" panose="00000500000000000000" pitchFamily="2" charset="0"/>
                <a:cs typeface="Times" panose="02020603050405020304" pitchFamily="18" charset="0"/>
              </a:rPr>
              <a:t>có</a:t>
            </a:r>
            <a:r>
              <a:rPr lang="en-US" sz="2800" b="1" dirty="0" smtClean="0">
                <a:solidFill>
                  <a:prstClr val="black"/>
                </a:solidFill>
                <a:latin typeface="SVN-Vanilla Daisy Pro" panose="00000500000000000000" pitchFamily="2" charset="0"/>
                <a:cs typeface="Times" panose="02020603050405020304" pitchFamily="18" charset="0"/>
              </a:rPr>
              <a:t> </a:t>
            </a:r>
            <a:r>
              <a:rPr lang="en-US" sz="2800" b="1" dirty="0" err="1" smtClean="0">
                <a:solidFill>
                  <a:prstClr val="black"/>
                </a:solidFill>
                <a:latin typeface="SVN-Vanilla Daisy Pro" panose="00000500000000000000" pitchFamily="2" charset="0"/>
                <a:cs typeface="Times" panose="02020603050405020304" pitchFamily="18" charset="0"/>
              </a:rPr>
              <a:t>ước</a:t>
            </a:r>
            <a:r>
              <a:rPr lang="en-US" sz="2800" b="1" dirty="0" smtClean="0">
                <a:solidFill>
                  <a:prstClr val="black"/>
                </a:solidFill>
                <a:latin typeface="SVN-Vanilla Daisy Pro" panose="00000500000000000000" pitchFamily="2" charset="0"/>
                <a:cs typeface="Times" panose="02020603050405020304" pitchFamily="18" charset="0"/>
              </a:rPr>
              <a:t> </a:t>
            </a:r>
            <a:r>
              <a:rPr lang="en-US" sz="2800" b="1" dirty="0" err="1" smtClean="0">
                <a:solidFill>
                  <a:prstClr val="black"/>
                </a:solidFill>
                <a:latin typeface="SVN-Vanilla Daisy Pro" panose="00000500000000000000" pitchFamily="2" charset="0"/>
                <a:cs typeface="Times" panose="02020603050405020304" pitchFamily="18" charset="0"/>
              </a:rPr>
              <a:t>nguyện</a:t>
            </a:r>
            <a:r>
              <a:rPr lang="en-US" sz="2800" b="1" dirty="0" smtClean="0">
                <a:solidFill>
                  <a:prstClr val="black"/>
                </a:solidFill>
                <a:latin typeface="SVN-Vanilla Daisy Pro" panose="00000500000000000000" pitchFamily="2" charset="0"/>
                <a:cs typeface="Times" panose="02020603050405020304" pitchFamily="18" charset="0"/>
              </a:rPr>
              <a:t> </a:t>
            </a:r>
            <a:r>
              <a:rPr lang="en-US" sz="2800" b="1" dirty="0" err="1" smtClean="0">
                <a:solidFill>
                  <a:prstClr val="black"/>
                </a:solidFill>
                <a:latin typeface="SVN-Vanilla Daisy Pro" panose="00000500000000000000" pitchFamily="2" charset="0"/>
                <a:cs typeface="Times" panose="02020603050405020304" pitchFamily="18" charset="0"/>
              </a:rPr>
              <a:t>gì</a:t>
            </a:r>
            <a:r>
              <a:rPr lang="en-US" sz="2800" b="1" dirty="0" smtClean="0">
                <a:solidFill>
                  <a:prstClr val="black"/>
                </a:solidFill>
                <a:latin typeface="SVN-Vanilla Daisy Pro" panose="00000500000000000000" pitchFamily="2" charset="0"/>
                <a:cs typeface="Times" panose="02020603050405020304" pitchFamily="18" charset="0"/>
              </a:rPr>
              <a:t>? </a:t>
            </a:r>
            <a:r>
              <a:rPr lang="en-US" sz="2800" b="1" dirty="0" err="1" smtClean="0">
                <a:solidFill>
                  <a:prstClr val="black"/>
                </a:solidFill>
                <a:latin typeface="SVN-Vanilla Daisy Pro" panose="00000500000000000000" pitchFamily="2" charset="0"/>
                <a:cs typeface="Times" panose="02020603050405020304" pitchFamily="18" charset="0"/>
              </a:rPr>
              <a:t>Ước</a:t>
            </a:r>
            <a:r>
              <a:rPr lang="en-US" sz="2800" b="1" dirty="0" smtClean="0">
                <a:solidFill>
                  <a:prstClr val="black"/>
                </a:solidFill>
                <a:latin typeface="SVN-Vanilla Daisy Pro" panose="00000500000000000000" pitchFamily="2" charset="0"/>
                <a:cs typeface="Times" panose="02020603050405020304" pitchFamily="18" charset="0"/>
              </a:rPr>
              <a:t> </a:t>
            </a:r>
            <a:r>
              <a:rPr lang="en-US" sz="2800" b="1" dirty="0" err="1" smtClean="0">
                <a:solidFill>
                  <a:prstClr val="black"/>
                </a:solidFill>
                <a:latin typeface="SVN-Vanilla Daisy Pro" panose="00000500000000000000" pitchFamily="2" charset="0"/>
                <a:cs typeface="Times" panose="02020603050405020304" pitchFamily="18" charset="0"/>
              </a:rPr>
              <a:t>nguyện</a:t>
            </a:r>
            <a:r>
              <a:rPr lang="en-US" sz="2800" b="1" dirty="0" smtClean="0">
                <a:solidFill>
                  <a:prstClr val="black"/>
                </a:solidFill>
                <a:latin typeface="SVN-Vanilla Daisy Pro" panose="00000500000000000000" pitchFamily="2" charset="0"/>
                <a:cs typeface="Times" panose="02020603050405020304" pitchFamily="18" charset="0"/>
              </a:rPr>
              <a:t> </a:t>
            </a:r>
            <a:r>
              <a:rPr lang="en-US" sz="2800" b="1" dirty="0" err="1" smtClean="0">
                <a:solidFill>
                  <a:prstClr val="black"/>
                </a:solidFill>
                <a:latin typeface="SVN-Vanilla Daisy Pro" panose="00000500000000000000" pitchFamily="2" charset="0"/>
                <a:cs typeface="Times" panose="02020603050405020304" pitchFamily="18" charset="0"/>
              </a:rPr>
              <a:t>đó</a:t>
            </a:r>
            <a:r>
              <a:rPr lang="en-US" sz="2800" b="1" dirty="0" smtClean="0">
                <a:solidFill>
                  <a:prstClr val="black"/>
                </a:solidFill>
                <a:latin typeface="SVN-Vanilla Daisy Pro" panose="00000500000000000000" pitchFamily="2" charset="0"/>
                <a:cs typeface="Times" panose="02020603050405020304" pitchFamily="18" charset="0"/>
              </a:rPr>
              <a:t> </a:t>
            </a:r>
            <a:r>
              <a:rPr lang="en-US" sz="2800" b="1" dirty="0" err="1" smtClean="0">
                <a:solidFill>
                  <a:prstClr val="black"/>
                </a:solidFill>
                <a:latin typeface="SVN-Vanilla Daisy Pro" panose="00000500000000000000" pitchFamily="2" charset="0"/>
                <a:cs typeface="Times" panose="02020603050405020304" pitchFamily="18" charset="0"/>
              </a:rPr>
              <a:t>mang</a:t>
            </a:r>
            <a:r>
              <a:rPr lang="en-US" sz="2800" b="1" dirty="0" smtClean="0">
                <a:solidFill>
                  <a:prstClr val="black"/>
                </a:solidFill>
                <a:latin typeface="SVN-Vanilla Daisy Pro" panose="00000500000000000000" pitchFamily="2" charset="0"/>
                <a:cs typeface="Times" panose="02020603050405020304" pitchFamily="18" charset="0"/>
              </a:rPr>
              <a:t> </a:t>
            </a:r>
            <a:r>
              <a:rPr lang="en-US" sz="2800" b="1" dirty="0" err="1" smtClean="0">
                <a:solidFill>
                  <a:prstClr val="black"/>
                </a:solidFill>
                <a:latin typeface="SVN-Vanilla Daisy Pro" panose="00000500000000000000" pitchFamily="2" charset="0"/>
                <a:cs typeface="Times" panose="02020603050405020304" pitchFamily="18" charset="0"/>
              </a:rPr>
              <a:t>lại</a:t>
            </a:r>
            <a:r>
              <a:rPr lang="en-US" sz="2800" b="1" dirty="0" smtClean="0">
                <a:solidFill>
                  <a:prstClr val="black"/>
                </a:solidFill>
                <a:latin typeface="SVN-Vanilla Daisy Pro" panose="00000500000000000000" pitchFamily="2" charset="0"/>
                <a:cs typeface="Times" panose="02020603050405020304" pitchFamily="18" charset="0"/>
              </a:rPr>
              <a:t> </a:t>
            </a:r>
            <a:r>
              <a:rPr lang="en-US" sz="2800" b="1" dirty="0" err="1" smtClean="0">
                <a:solidFill>
                  <a:prstClr val="black"/>
                </a:solidFill>
                <a:latin typeface="SVN-Vanilla Daisy Pro" panose="00000500000000000000" pitchFamily="2" charset="0"/>
                <a:cs typeface="Times" panose="02020603050405020304" pitchFamily="18" charset="0"/>
              </a:rPr>
              <a:t>điều</a:t>
            </a:r>
            <a:r>
              <a:rPr lang="en-US" sz="2800" b="1" dirty="0" smtClean="0">
                <a:solidFill>
                  <a:prstClr val="black"/>
                </a:solidFill>
                <a:latin typeface="SVN-Vanilla Daisy Pro" panose="00000500000000000000" pitchFamily="2" charset="0"/>
                <a:cs typeface="Times" panose="02020603050405020304" pitchFamily="18" charset="0"/>
              </a:rPr>
              <a:t> </a:t>
            </a:r>
            <a:r>
              <a:rPr lang="en-US" sz="2800" b="1" dirty="0" err="1" smtClean="0">
                <a:solidFill>
                  <a:prstClr val="black"/>
                </a:solidFill>
                <a:latin typeface="SVN-Vanilla Daisy Pro" panose="00000500000000000000" pitchFamily="2" charset="0"/>
                <a:cs typeface="Times" panose="02020603050405020304" pitchFamily="18" charset="0"/>
              </a:rPr>
              <a:t>gì</a:t>
            </a:r>
            <a:r>
              <a:rPr lang="en-US" sz="2800" b="1" dirty="0" smtClean="0">
                <a:solidFill>
                  <a:prstClr val="black"/>
                </a:solidFill>
                <a:latin typeface="SVN-Vanilla Daisy Pro" panose="00000500000000000000" pitchFamily="2" charset="0"/>
                <a:cs typeface="Times" panose="02020603050405020304" pitchFamily="18" charset="0"/>
              </a:rPr>
              <a:t>?</a:t>
            </a:r>
            <a:endParaRPr lang="en-US" sz="2800" dirty="0">
              <a:solidFill>
                <a:prstClr val="black"/>
              </a:solidFill>
              <a:latin typeface="SVN-Vanilla Daisy Pro" panose="00000500000000000000" pitchFamily="2" charset="0"/>
              <a:cs typeface="Times" panose="02020603050405020304" pitchFamily="18" charset="0"/>
            </a:endParaRPr>
          </a:p>
        </p:txBody>
      </p:sp>
      <p:sp>
        <p:nvSpPr>
          <p:cNvPr id="9" name="Rectangle: Rounded Corners 15">
            <a:extLst>
              <a:ext uri="{FF2B5EF4-FFF2-40B4-BE49-F238E27FC236}">
                <a16:creationId xmlns:a16="http://schemas.microsoft.com/office/drawing/2014/main" xmlns="" id="{F00E3249-ACD5-4D11-8D94-2D016D6532E8}"/>
              </a:ext>
            </a:extLst>
          </p:cNvPr>
          <p:cNvSpPr/>
          <p:nvPr/>
        </p:nvSpPr>
        <p:spPr>
          <a:xfrm>
            <a:off x="4751993" y="2226889"/>
            <a:ext cx="3183889" cy="1778000"/>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000000"/>
              </a:solidFill>
              <a:latin typeface="Times New Roman" panose="02020603050405020304" pitchFamily="18" charset="0"/>
              <a:ea typeface="Times New Roman" panose="02020603050405020304" pitchFamily="18" charset="0"/>
            </a:endParaRPr>
          </a:p>
          <a:p>
            <a:r>
              <a:rPr lang="en-US" sz="2800" b="1" dirty="0" smtClean="0">
                <a:solidFill>
                  <a:prstClr val="black"/>
                </a:solidFill>
                <a:latin typeface="SVN-Vanilla Daisy Pro" panose="00000500000000000000" pitchFamily="2" charset="0"/>
                <a:cs typeface="Times" panose="02020603050405020304" pitchFamily="18" charset="0"/>
              </a:rPr>
              <a:t>2. </a:t>
            </a:r>
            <a:r>
              <a:rPr lang="en-US" sz="2800" b="1" dirty="0" err="1" smtClean="0">
                <a:solidFill>
                  <a:prstClr val="black"/>
                </a:solidFill>
                <a:latin typeface="SVN-Vanilla Daisy Pro" panose="00000500000000000000" pitchFamily="2" charset="0"/>
                <a:cs typeface="Times" panose="02020603050405020304" pitchFamily="18" charset="0"/>
              </a:rPr>
              <a:t>Nhận</a:t>
            </a:r>
            <a:r>
              <a:rPr lang="en-US" sz="2800" b="1" dirty="0" smtClean="0">
                <a:solidFill>
                  <a:prstClr val="black"/>
                </a:solidFill>
                <a:latin typeface="SVN-Vanilla Daisy Pro" panose="00000500000000000000" pitchFamily="2" charset="0"/>
                <a:cs typeface="Times" panose="02020603050405020304" pitchFamily="18" charset="0"/>
              </a:rPr>
              <a:t> </a:t>
            </a:r>
            <a:r>
              <a:rPr lang="en-US" sz="2800" b="1" dirty="0" err="1" smtClean="0">
                <a:solidFill>
                  <a:prstClr val="black"/>
                </a:solidFill>
                <a:latin typeface="SVN-Vanilla Daisy Pro" panose="00000500000000000000" pitchFamily="2" charset="0"/>
                <a:cs typeface="Times" panose="02020603050405020304" pitchFamily="18" charset="0"/>
              </a:rPr>
              <a:t>xét</a:t>
            </a:r>
            <a:r>
              <a:rPr lang="en-US" sz="2800" b="1" dirty="0" smtClean="0">
                <a:solidFill>
                  <a:prstClr val="black"/>
                </a:solidFill>
                <a:latin typeface="SVN-Vanilla Daisy Pro" panose="00000500000000000000" pitchFamily="2" charset="0"/>
                <a:cs typeface="Times" panose="02020603050405020304" pitchFamily="18" charset="0"/>
              </a:rPr>
              <a:t> </a:t>
            </a:r>
            <a:r>
              <a:rPr lang="en-US" sz="2800" b="1" dirty="0" err="1" smtClean="0">
                <a:solidFill>
                  <a:prstClr val="black"/>
                </a:solidFill>
                <a:latin typeface="SVN-Vanilla Daisy Pro" panose="00000500000000000000" pitchFamily="2" charset="0"/>
                <a:cs typeface="Times" panose="02020603050405020304" pitchFamily="18" charset="0"/>
              </a:rPr>
              <a:t>ước</a:t>
            </a:r>
            <a:r>
              <a:rPr lang="en-US" sz="2800" b="1" dirty="0" smtClean="0">
                <a:solidFill>
                  <a:prstClr val="black"/>
                </a:solidFill>
                <a:latin typeface="SVN-Vanilla Daisy Pro" panose="00000500000000000000" pitchFamily="2" charset="0"/>
                <a:cs typeface="Times" panose="02020603050405020304" pitchFamily="18" charset="0"/>
              </a:rPr>
              <a:t> </a:t>
            </a:r>
            <a:r>
              <a:rPr lang="en-US" sz="2800" b="1" dirty="0" err="1" smtClean="0">
                <a:solidFill>
                  <a:prstClr val="black"/>
                </a:solidFill>
                <a:latin typeface="SVN-Vanilla Daisy Pro" panose="00000500000000000000" pitchFamily="2" charset="0"/>
                <a:cs typeface="Times" panose="02020603050405020304" pitchFamily="18" charset="0"/>
              </a:rPr>
              <a:t>nguyện</a:t>
            </a:r>
            <a:r>
              <a:rPr lang="en-US" sz="2800" b="1" dirty="0" smtClean="0">
                <a:solidFill>
                  <a:prstClr val="black"/>
                </a:solidFill>
                <a:latin typeface="SVN-Vanilla Daisy Pro" panose="00000500000000000000" pitchFamily="2" charset="0"/>
                <a:cs typeface="Times" panose="02020603050405020304" pitchFamily="18" charset="0"/>
              </a:rPr>
              <a:t> </a:t>
            </a:r>
            <a:r>
              <a:rPr lang="en-US" sz="2800" b="1" dirty="0" err="1" smtClean="0">
                <a:solidFill>
                  <a:prstClr val="black"/>
                </a:solidFill>
                <a:latin typeface="SVN-Vanilla Daisy Pro" panose="00000500000000000000" pitchFamily="2" charset="0"/>
                <a:cs typeface="Times" panose="02020603050405020304" pitchFamily="18" charset="0"/>
              </a:rPr>
              <a:t>của</a:t>
            </a:r>
            <a:r>
              <a:rPr lang="en-US" sz="2800" b="1" dirty="0" smtClean="0">
                <a:solidFill>
                  <a:prstClr val="black"/>
                </a:solidFill>
                <a:latin typeface="SVN-Vanilla Daisy Pro" panose="00000500000000000000" pitchFamily="2" charset="0"/>
                <a:cs typeface="Times" panose="02020603050405020304" pitchFamily="18" charset="0"/>
              </a:rPr>
              <a:t> </a:t>
            </a:r>
            <a:r>
              <a:rPr lang="en-US" sz="2800" b="1" dirty="0" err="1" smtClean="0">
                <a:solidFill>
                  <a:prstClr val="black"/>
                </a:solidFill>
                <a:latin typeface="SVN-Vanilla Daisy Pro" panose="00000500000000000000" pitchFamily="2" charset="0"/>
                <a:cs typeface="Times" panose="02020603050405020304" pitchFamily="18" charset="0"/>
              </a:rPr>
              <a:t>Hải</a:t>
            </a:r>
            <a:r>
              <a:rPr lang="en-US" sz="2800" b="1" dirty="0" smtClean="0">
                <a:solidFill>
                  <a:prstClr val="black"/>
                </a:solidFill>
                <a:latin typeface="SVN-Vanilla Daisy Pro" panose="00000500000000000000" pitchFamily="2" charset="0"/>
                <a:cs typeface="Times" panose="02020603050405020304" pitchFamily="18" charset="0"/>
              </a:rPr>
              <a:t> An </a:t>
            </a:r>
            <a:r>
              <a:rPr lang="en-US" sz="2800" b="1" dirty="0" err="1" smtClean="0">
                <a:solidFill>
                  <a:prstClr val="black"/>
                </a:solidFill>
                <a:latin typeface="SVN-Vanilla Daisy Pro" panose="00000500000000000000" pitchFamily="2" charset="0"/>
                <a:cs typeface="Times" panose="02020603050405020304" pitchFamily="18" charset="0"/>
              </a:rPr>
              <a:t>và</a:t>
            </a:r>
            <a:r>
              <a:rPr lang="en-US" sz="2800" b="1" dirty="0" smtClean="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việc</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làm</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smtClean="0">
                <a:solidFill>
                  <a:prstClr val="black"/>
                </a:solidFill>
                <a:latin typeface="SVN-Vanilla Daisy Pro" panose="00000500000000000000" pitchFamily="2" charset="0"/>
                <a:cs typeface="Times" panose="02020603050405020304" pitchFamily="18" charset="0"/>
              </a:rPr>
              <a:t>của</a:t>
            </a:r>
            <a:r>
              <a:rPr lang="en-US" sz="2800" b="1" dirty="0" smtClean="0">
                <a:solidFill>
                  <a:prstClr val="black"/>
                </a:solidFill>
                <a:latin typeface="SVN-Vanilla Daisy Pro" panose="00000500000000000000" pitchFamily="2" charset="0"/>
                <a:cs typeface="Times" panose="02020603050405020304" pitchFamily="18" charset="0"/>
              </a:rPr>
              <a:t> </a:t>
            </a:r>
            <a:r>
              <a:rPr lang="en-US" sz="2800" b="1" dirty="0" err="1" smtClean="0">
                <a:solidFill>
                  <a:prstClr val="black"/>
                </a:solidFill>
                <a:latin typeface="SVN-Vanilla Daisy Pro" panose="00000500000000000000" pitchFamily="2" charset="0"/>
                <a:cs typeface="Times" panose="02020603050405020304" pitchFamily="18" charset="0"/>
              </a:rPr>
              <a:t>gia</a:t>
            </a:r>
            <a:r>
              <a:rPr lang="en-US" sz="2800" b="1" dirty="0" smtClean="0">
                <a:solidFill>
                  <a:prstClr val="black"/>
                </a:solidFill>
                <a:latin typeface="SVN-Vanilla Daisy Pro" panose="00000500000000000000" pitchFamily="2" charset="0"/>
                <a:cs typeface="Times" panose="02020603050405020304" pitchFamily="18" charset="0"/>
              </a:rPr>
              <a:t> </a:t>
            </a:r>
            <a:r>
              <a:rPr lang="en-US" sz="2800" b="1" dirty="0" err="1" smtClean="0">
                <a:solidFill>
                  <a:prstClr val="black"/>
                </a:solidFill>
                <a:latin typeface="SVN-Vanilla Daisy Pro" panose="00000500000000000000" pitchFamily="2" charset="0"/>
                <a:cs typeface="Times" panose="02020603050405020304" pitchFamily="18" charset="0"/>
              </a:rPr>
              <a:t>đình</a:t>
            </a:r>
            <a:r>
              <a:rPr lang="en-US" sz="2800" b="1" dirty="0" smtClean="0">
                <a:solidFill>
                  <a:prstClr val="black"/>
                </a:solidFill>
                <a:latin typeface="SVN-Vanilla Daisy Pro" panose="00000500000000000000" pitchFamily="2" charset="0"/>
                <a:cs typeface="Times" panose="02020603050405020304" pitchFamily="18" charset="0"/>
              </a:rPr>
              <a:t> </a:t>
            </a:r>
            <a:r>
              <a:rPr lang="en-US" sz="2800" b="1" dirty="0" err="1" smtClean="0">
                <a:solidFill>
                  <a:prstClr val="black"/>
                </a:solidFill>
                <a:latin typeface="SVN-Vanilla Daisy Pro" panose="00000500000000000000" pitchFamily="2" charset="0"/>
                <a:cs typeface="Times" panose="02020603050405020304" pitchFamily="18" charset="0"/>
              </a:rPr>
              <a:t>bé</a:t>
            </a:r>
            <a:r>
              <a:rPr lang="en-US" sz="2800" b="1" dirty="0" smtClean="0">
                <a:solidFill>
                  <a:prstClr val="black"/>
                </a:solidFill>
                <a:latin typeface="SVN-Vanilla Daisy Pro" panose="00000500000000000000" pitchFamily="2" charset="0"/>
                <a:cs typeface="Times" panose="02020603050405020304" pitchFamily="18" charset="0"/>
              </a:rPr>
              <a:t>?</a:t>
            </a:r>
            <a:endParaRPr lang="en-US" sz="2400" b="1" dirty="0">
              <a:solidFill>
                <a:srgbClr val="000000"/>
              </a:solidFill>
              <a:latin typeface="SVN-Vanilla Daisy Pro" panose="00000500000000000000" pitchFamily="2" charset="0"/>
              <a:ea typeface="Times New Roman" panose="02020603050405020304" pitchFamily="18" charset="0"/>
            </a:endParaRPr>
          </a:p>
          <a:p>
            <a:pPr algn="ctr"/>
            <a:endParaRPr lang="en-US" dirty="0">
              <a:solidFill>
                <a:prstClr val="white"/>
              </a:solidFill>
              <a:latin typeface="Times New Roman" panose="02020603050405020304" pitchFamily="18" charset="0"/>
              <a:ea typeface="Times New Roman" panose="02020603050405020304" pitchFamily="18" charset="0"/>
            </a:endParaRPr>
          </a:p>
        </p:txBody>
      </p:sp>
      <p:sp>
        <p:nvSpPr>
          <p:cNvPr id="11" name="Rectangle: Rounded Corners 23">
            <a:extLst>
              <a:ext uri="{FF2B5EF4-FFF2-40B4-BE49-F238E27FC236}">
                <a16:creationId xmlns:a16="http://schemas.microsoft.com/office/drawing/2014/main" xmlns="" id="{7FC44327-CEE4-4E8B-92C5-96305680DC6A}"/>
              </a:ext>
            </a:extLst>
          </p:cNvPr>
          <p:cNvSpPr/>
          <p:nvPr/>
        </p:nvSpPr>
        <p:spPr>
          <a:xfrm>
            <a:off x="715586" y="4629728"/>
            <a:ext cx="3680806" cy="2122054"/>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b="1" i="1" dirty="0" smtClean="0">
                <a:solidFill>
                  <a:srgbClr val="000000"/>
                </a:solidFill>
                <a:latin typeface="Times New Roman" panose="02020603050405020304" pitchFamily="18" charset="0"/>
                <a:ea typeface="Times New Roman" panose="02020603050405020304" pitchFamily="18" charset="0"/>
              </a:rPr>
              <a:t>.............................................................................................................................................................................................................................................................</a:t>
            </a:r>
          </a:p>
        </p:txBody>
      </p:sp>
      <p:sp>
        <p:nvSpPr>
          <p:cNvPr id="12" name="Rectangle: Rounded Corners 24">
            <a:extLst>
              <a:ext uri="{FF2B5EF4-FFF2-40B4-BE49-F238E27FC236}">
                <a16:creationId xmlns:a16="http://schemas.microsoft.com/office/drawing/2014/main" xmlns="" id="{ED9BAAF3-BB42-469D-9A1D-E12DA3DD343C}"/>
              </a:ext>
            </a:extLst>
          </p:cNvPr>
          <p:cNvSpPr/>
          <p:nvPr/>
        </p:nvSpPr>
        <p:spPr>
          <a:xfrm>
            <a:off x="4605021" y="4629727"/>
            <a:ext cx="3479452" cy="189991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smtClean="0">
                <a:solidFill>
                  <a:srgbClr val="000000"/>
                </a:solidFill>
                <a:latin typeface="Times New Roman" panose="02020603050405020304" pitchFamily="18" charset="0"/>
                <a:ea typeface="Times New Roman" panose="02020603050405020304" pitchFamily="18" charset="0"/>
              </a:rPr>
              <a:t>........................................................................................................................................................................................................................................</a:t>
            </a:r>
            <a:endParaRPr lang="en-US" sz="2000" dirty="0">
              <a:solidFill>
                <a:prstClr val="white"/>
              </a:solidFill>
              <a:latin typeface="Times New Roman" panose="02020603050405020304" pitchFamily="18" charset="0"/>
              <a:ea typeface="Times New Roman" panose="02020603050405020304" pitchFamily="18" charset="0"/>
            </a:endParaRPr>
          </a:p>
        </p:txBody>
      </p:sp>
      <p:sp>
        <p:nvSpPr>
          <p:cNvPr id="13" name="Rectangle: Rounded Corners 25">
            <a:extLst>
              <a:ext uri="{FF2B5EF4-FFF2-40B4-BE49-F238E27FC236}">
                <a16:creationId xmlns:a16="http://schemas.microsoft.com/office/drawing/2014/main" xmlns="" id="{80C22BBF-9AA1-43CF-8D6D-95361CBA2933}"/>
              </a:ext>
            </a:extLst>
          </p:cNvPr>
          <p:cNvSpPr/>
          <p:nvPr/>
        </p:nvSpPr>
        <p:spPr>
          <a:xfrm>
            <a:off x="8386734" y="4629727"/>
            <a:ext cx="3332480" cy="181863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srgbClr val="000000"/>
                </a:solidFill>
                <a:latin typeface="Times New Roman" panose="02020603050405020304" pitchFamily="18" charset="0"/>
                <a:ea typeface="Times New Roman" panose="02020603050405020304" pitchFamily="18" charset="0"/>
              </a:rPr>
              <a:t>...................................................................................................................................................................................................</a:t>
            </a:r>
            <a:endParaRPr lang="en-US" sz="2400" dirty="0">
              <a:solidFill>
                <a:prstClr val="white"/>
              </a:solidFill>
              <a:latin typeface="Times New Roman" panose="02020603050405020304" pitchFamily="18" charset="0"/>
              <a:ea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xmlns="" id="{22708614-0FF2-4E62-A678-E089C72AC34F}"/>
              </a:ext>
            </a:extLst>
          </p:cNvPr>
          <p:cNvCxnSpPr>
            <a:cxnSpLocks/>
          </p:cNvCxnSpPr>
          <p:nvPr/>
        </p:nvCxnSpPr>
        <p:spPr>
          <a:xfrm flipH="1">
            <a:off x="2919384" y="1485208"/>
            <a:ext cx="3378200" cy="66040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xmlns="" id="{3C8FB1BB-BF64-4C78-AACA-84C9F97ED11A}"/>
              </a:ext>
            </a:extLst>
          </p:cNvPr>
          <p:cNvCxnSpPr>
            <a:cxnSpLocks/>
          </p:cNvCxnSpPr>
          <p:nvPr/>
        </p:nvCxnSpPr>
        <p:spPr>
          <a:xfrm flipH="1">
            <a:off x="6216303" y="1536008"/>
            <a:ext cx="2540" cy="77216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C76D9141-C5C8-4EDF-8BAE-38C3C91A0D8B}"/>
              </a:ext>
            </a:extLst>
          </p:cNvPr>
          <p:cNvCxnSpPr>
            <a:cxnSpLocks/>
          </p:cNvCxnSpPr>
          <p:nvPr/>
        </p:nvCxnSpPr>
        <p:spPr>
          <a:xfrm>
            <a:off x="2660303" y="3959168"/>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xmlns="" id="{18EAD728-281A-4CBC-B6CB-AC46CE78C292}"/>
              </a:ext>
            </a:extLst>
          </p:cNvPr>
          <p:cNvCxnSpPr>
            <a:cxnSpLocks/>
          </p:cNvCxnSpPr>
          <p:nvPr/>
        </p:nvCxnSpPr>
        <p:spPr>
          <a:xfrm>
            <a:off x="6348383" y="3959168"/>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xmlns="" id="{06C6F0E5-34EA-4A9B-B75B-08619F47AE1E}"/>
              </a:ext>
            </a:extLst>
          </p:cNvPr>
          <p:cNvCxnSpPr>
            <a:cxnSpLocks/>
          </p:cNvCxnSpPr>
          <p:nvPr/>
        </p:nvCxnSpPr>
        <p:spPr>
          <a:xfrm>
            <a:off x="10052974" y="4025207"/>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 name="Rectangle: Rounded Corners 15">
            <a:extLst>
              <a:ext uri="{FF2B5EF4-FFF2-40B4-BE49-F238E27FC236}">
                <a16:creationId xmlns:a16="http://schemas.microsoft.com/office/drawing/2014/main" xmlns="" id="{F00E3249-ACD5-4D11-8D94-2D016D6532E8}"/>
              </a:ext>
            </a:extLst>
          </p:cNvPr>
          <p:cNvSpPr/>
          <p:nvPr/>
        </p:nvSpPr>
        <p:spPr>
          <a:xfrm>
            <a:off x="8672137" y="2145608"/>
            <a:ext cx="3183889" cy="1778000"/>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000000"/>
              </a:solidFill>
              <a:latin typeface="Times New Roman" panose="02020603050405020304" pitchFamily="18" charset="0"/>
              <a:ea typeface="Times New Roman" panose="02020603050405020304" pitchFamily="18" charset="0"/>
            </a:endParaRPr>
          </a:p>
          <a:p>
            <a:r>
              <a:rPr lang="en-US" sz="2800" b="1" dirty="0" smtClean="0">
                <a:solidFill>
                  <a:prstClr val="black"/>
                </a:solidFill>
                <a:latin typeface="SVN-Vanilla Daisy Pro" panose="00000500000000000000" pitchFamily="2" charset="0"/>
                <a:cs typeface="Times" panose="02020603050405020304" pitchFamily="18" charset="0"/>
              </a:rPr>
              <a:t>3. Theo </a:t>
            </a:r>
            <a:r>
              <a:rPr lang="en-US" sz="2800" b="1" dirty="0" err="1" smtClean="0">
                <a:solidFill>
                  <a:prstClr val="black"/>
                </a:solidFill>
                <a:latin typeface="SVN-Vanilla Daisy Pro" panose="00000500000000000000" pitchFamily="2" charset="0"/>
                <a:cs typeface="Times" panose="02020603050405020304" pitchFamily="18" charset="0"/>
              </a:rPr>
              <a:t>em</a:t>
            </a:r>
            <a:r>
              <a:rPr lang="en-US" sz="2800" b="1" dirty="0" smtClean="0">
                <a:solidFill>
                  <a:prstClr val="black"/>
                </a:solidFill>
                <a:latin typeface="SVN-Vanilla Daisy Pro" panose="00000500000000000000" pitchFamily="2" charset="0"/>
                <a:cs typeface="Times" panose="02020603050405020304" pitchFamily="18" charset="0"/>
              </a:rPr>
              <a:t> </a:t>
            </a:r>
            <a:r>
              <a:rPr lang="en-US" sz="2800" b="1" dirty="0" err="1" smtClean="0">
                <a:solidFill>
                  <a:prstClr val="black"/>
                </a:solidFill>
                <a:latin typeface="SVN-Vanilla Daisy Pro" panose="00000500000000000000" pitchFamily="2" charset="0"/>
                <a:cs typeface="Times" panose="02020603050405020304" pitchFamily="18" charset="0"/>
              </a:rPr>
              <a:t>như</a:t>
            </a:r>
            <a:r>
              <a:rPr lang="en-US" sz="2800" b="1" dirty="0" smtClean="0">
                <a:solidFill>
                  <a:prstClr val="black"/>
                </a:solidFill>
                <a:latin typeface="SVN-Vanilla Daisy Pro" panose="00000500000000000000" pitchFamily="2" charset="0"/>
                <a:cs typeface="Times" panose="02020603050405020304" pitchFamily="18" charset="0"/>
              </a:rPr>
              <a:t> </a:t>
            </a:r>
            <a:r>
              <a:rPr lang="en-US" sz="2800" b="1" dirty="0" err="1" smtClean="0">
                <a:solidFill>
                  <a:prstClr val="black"/>
                </a:solidFill>
                <a:latin typeface="SVN-Vanilla Daisy Pro" panose="00000500000000000000" pitchFamily="2" charset="0"/>
                <a:cs typeface="Times" panose="02020603050405020304" pitchFamily="18" charset="0"/>
              </a:rPr>
              <a:t>thế</a:t>
            </a:r>
            <a:r>
              <a:rPr lang="en-US" sz="2800" b="1" dirty="0" smtClean="0">
                <a:solidFill>
                  <a:prstClr val="black"/>
                </a:solidFill>
                <a:latin typeface="SVN-Vanilla Daisy Pro" panose="00000500000000000000" pitchFamily="2" charset="0"/>
                <a:cs typeface="Times" panose="02020603050405020304" pitchFamily="18" charset="0"/>
              </a:rPr>
              <a:t> </a:t>
            </a:r>
            <a:r>
              <a:rPr lang="en-US" sz="2800" b="1" dirty="0" err="1" smtClean="0">
                <a:solidFill>
                  <a:prstClr val="black"/>
                </a:solidFill>
                <a:latin typeface="SVN-Vanilla Daisy Pro" panose="00000500000000000000" pitchFamily="2" charset="0"/>
                <a:cs typeface="Times" panose="02020603050405020304" pitchFamily="18" charset="0"/>
              </a:rPr>
              <a:t>nào</a:t>
            </a:r>
            <a:r>
              <a:rPr lang="en-US" sz="2800" b="1" dirty="0" smtClean="0">
                <a:solidFill>
                  <a:prstClr val="black"/>
                </a:solidFill>
                <a:latin typeface="SVN-Vanilla Daisy Pro" panose="00000500000000000000" pitchFamily="2" charset="0"/>
                <a:cs typeface="Times" panose="02020603050405020304" pitchFamily="18" charset="0"/>
              </a:rPr>
              <a:t> </a:t>
            </a:r>
            <a:r>
              <a:rPr lang="en-US" sz="2800" b="1" dirty="0" err="1" smtClean="0">
                <a:solidFill>
                  <a:prstClr val="black"/>
                </a:solidFill>
                <a:latin typeface="SVN-Vanilla Daisy Pro" panose="00000500000000000000" pitchFamily="2" charset="0"/>
                <a:cs typeface="Times" panose="02020603050405020304" pitchFamily="18" charset="0"/>
              </a:rPr>
              <a:t>là</a:t>
            </a:r>
            <a:r>
              <a:rPr lang="en-US" sz="2800" b="1" dirty="0" smtClean="0">
                <a:solidFill>
                  <a:prstClr val="black"/>
                </a:solidFill>
                <a:latin typeface="SVN-Vanilla Daisy Pro" panose="00000500000000000000" pitchFamily="2" charset="0"/>
                <a:cs typeface="Times" panose="02020603050405020304" pitchFamily="18" charset="0"/>
              </a:rPr>
              <a:t> </a:t>
            </a:r>
            <a:r>
              <a:rPr lang="en-US" sz="2800" b="1" dirty="0" err="1" smtClean="0">
                <a:solidFill>
                  <a:prstClr val="black"/>
                </a:solidFill>
                <a:latin typeface="SVN-Vanilla Daisy Pro" panose="00000500000000000000" pitchFamily="2" charset="0"/>
                <a:cs typeface="Times" panose="02020603050405020304" pitchFamily="18" charset="0"/>
              </a:rPr>
              <a:t>yêu</a:t>
            </a:r>
            <a:r>
              <a:rPr lang="en-US" sz="2800" b="1" dirty="0" smtClean="0">
                <a:solidFill>
                  <a:prstClr val="black"/>
                </a:solidFill>
                <a:latin typeface="SVN-Vanilla Daisy Pro" panose="00000500000000000000" pitchFamily="2" charset="0"/>
                <a:cs typeface="Times" panose="02020603050405020304" pitchFamily="18" charset="0"/>
              </a:rPr>
              <a:t> </a:t>
            </a:r>
            <a:r>
              <a:rPr lang="en-US" sz="2800" b="1" dirty="0" err="1" smtClean="0">
                <a:solidFill>
                  <a:prstClr val="black"/>
                </a:solidFill>
                <a:latin typeface="SVN-Vanilla Daisy Pro" panose="00000500000000000000" pitchFamily="2" charset="0"/>
                <a:cs typeface="Times" panose="02020603050405020304" pitchFamily="18" charset="0"/>
              </a:rPr>
              <a:t>thương</a:t>
            </a:r>
            <a:r>
              <a:rPr lang="en-US" sz="2800" b="1" dirty="0" smtClean="0">
                <a:solidFill>
                  <a:prstClr val="black"/>
                </a:solidFill>
                <a:latin typeface="SVN-Vanilla Daisy Pro" panose="00000500000000000000" pitchFamily="2" charset="0"/>
                <a:cs typeface="Times" panose="02020603050405020304" pitchFamily="18" charset="0"/>
              </a:rPr>
              <a:t> con </a:t>
            </a:r>
            <a:r>
              <a:rPr lang="en-US" sz="2800" b="1" dirty="0" err="1" smtClean="0">
                <a:solidFill>
                  <a:prstClr val="black"/>
                </a:solidFill>
                <a:latin typeface="SVN-Vanilla Daisy Pro" panose="00000500000000000000" pitchFamily="2" charset="0"/>
                <a:cs typeface="Times" panose="02020603050405020304" pitchFamily="18" charset="0"/>
              </a:rPr>
              <a:t>người</a:t>
            </a:r>
            <a:r>
              <a:rPr lang="en-US" sz="2800" b="1" dirty="0" smtClean="0">
                <a:solidFill>
                  <a:prstClr val="black"/>
                </a:solidFill>
                <a:latin typeface="SVN-Vanilla Daisy Pro" panose="00000500000000000000" pitchFamily="2" charset="0"/>
                <a:cs typeface="Times" panose="02020603050405020304" pitchFamily="18" charset="0"/>
              </a:rPr>
              <a:t>?</a:t>
            </a:r>
            <a:endParaRPr lang="en-US" sz="2400" b="1" dirty="0">
              <a:solidFill>
                <a:srgbClr val="000000"/>
              </a:solidFill>
              <a:latin typeface="SVN-Vanilla Daisy Pro" panose="00000500000000000000" pitchFamily="2" charset="0"/>
              <a:ea typeface="Times New Roman" panose="02020603050405020304" pitchFamily="18" charset="0"/>
            </a:endParaRPr>
          </a:p>
          <a:p>
            <a:pPr algn="ctr"/>
            <a:endParaRPr lang="en-US" dirty="0">
              <a:solidFill>
                <a:prstClr val="white"/>
              </a:solidFill>
              <a:latin typeface="Times New Roman" panose="02020603050405020304" pitchFamily="18" charset="0"/>
              <a:ea typeface="Times New Roman" panose="02020603050405020304" pitchFamily="18" charset="0"/>
            </a:endParaRPr>
          </a:p>
        </p:txBody>
      </p:sp>
      <p:pic>
        <p:nvPicPr>
          <p:cNvPr id="20" name="Shape 1"/>
          <p:cNvPicPr/>
          <p:nvPr/>
        </p:nvPicPr>
        <p:blipFill>
          <a:blip r:embed="rId2"/>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27947475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arn(inVertical)">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down)">
                                      <p:cBhvr>
                                        <p:cTn id="49" dur="500"/>
                                        <p:tgtEl>
                                          <p:spTgt spid="17"/>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500"/>
                                        <p:tgtEl>
                                          <p:spTgt spid="1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1" grpId="0" animBg="1"/>
      <p:bldP spid="12" grpId="0" animBg="1"/>
      <p:bldP spid="13"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xmlns="" id="{49368C2B-08BB-4567-BA27-2402FAA3C31F}"/>
              </a:ext>
            </a:extLst>
          </p:cNvPr>
          <p:cNvSpPr/>
          <p:nvPr/>
        </p:nvSpPr>
        <p:spPr>
          <a:xfrm>
            <a:off x="2853344" y="225491"/>
            <a:ext cx="6888480" cy="130048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0000"/>
                </a:solidFill>
                <a:latin typeface="SVN-Vanilla Daisy Pro" panose="00000500000000000000" pitchFamily="2" charset="0"/>
                <a:ea typeface="Times New Roman" panose="02020603050405020304" pitchFamily="18" charset="0"/>
              </a:rPr>
              <a:t>PHIẾU BÀI TẬP</a:t>
            </a:r>
          </a:p>
          <a:p>
            <a:pPr algn="ctr"/>
            <a:r>
              <a:rPr lang="en-US" sz="3200" b="1" dirty="0">
                <a:solidFill>
                  <a:srgbClr val="FF0000"/>
                </a:solidFill>
                <a:latin typeface="SVN-Student" panose="02040603050506020204" pitchFamily="18" charset="0"/>
                <a:ea typeface="Times New Roman" panose="02020603050405020304" pitchFamily="18" charset="0"/>
              </a:rPr>
              <a:t>(</a:t>
            </a:r>
            <a:r>
              <a:rPr lang="en-US" sz="3200" b="1" dirty="0" smtClean="0">
                <a:solidFill>
                  <a:srgbClr val="FF0000"/>
                </a:solidFill>
                <a:latin typeface="SVN-Student" panose="02040603050506020204" pitchFamily="18" charset="0"/>
                <a:ea typeface="Times New Roman" panose="02020603050405020304" pitchFamily="18" charset="0"/>
              </a:rPr>
              <a:t>THẢO LUẬN NHÓM)</a:t>
            </a:r>
            <a:endParaRPr lang="en-US" sz="3200" b="1" dirty="0">
              <a:solidFill>
                <a:srgbClr val="FF0000"/>
              </a:solidFill>
              <a:latin typeface="SVN-Student" panose="02040603050506020204" pitchFamily="18" charset="0"/>
              <a:ea typeface="Times New Roman" panose="02020603050405020304" pitchFamily="18" charset="0"/>
            </a:endParaRPr>
          </a:p>
          <a:p>
            <a:r>
              <a:rPr lang="en-US" dirty="0">
                <a:solidFill>
                  <a:prstClr val="white"/>
                </a:solidFill>
                <a:latin typeface="Times New Roman" panose="02020603050405020304" pitchFamily="18" charset="0"/>
                <a:ea typeface="Times New Roman" panose="02020603050405020304" pitchFamily="18" charset="0"/>
              </a:rPr>
              <a:t> </a:t>
            </a:r>
          </a:p>
        </p:txBody>
      </p:sp>
      <p:cxnSp>
        <p:nvCxnSpPr>
          <p:cNvPr id="7" name="Straight Arrow Connector 6">
            <a:extLst>
              <a:ext uri="{FF2B5EF4-FFF2-40B4-BE49-F238E27FC236}">
                <a16:creationId xmlns:a16="http://schemas.microsoft.com/office/drawing/2014/main" xmlns="" id="{9661016A-ACC6-42C5-A502-28ED3A37D021}"/>
              </a:ext>
            </a:extLst>
          </p:cNvPr>
          <p:cNvCxnSpPr>
            <a:cxnSpLocks/>
          </p:cNvCxnSpPr>
          <p:nvPr/>
        </p:nvCxnSpPr>
        <p:spPr>
          <a:xfrm>
            <a:off x="6259483" y="1485208"/>
            <a:ext cx="3728720" cy="73152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13">
            <a:extLst>
              <a:ext uri="{FF2B5EF4-FFF2-40B4-BE49-F238E27FC236}">
                <a16:creationId xmlns:a16="http://schemas.microsoft.com/office/drawing/2014/main" xmlns="" id="{D57A15F4-FE97-4AD2-BA74-AA0DC8068413}"/>
              </a:ext>
            </a:extLst>
          </p:cNvPr>
          <p:cNvSpPr/>
          <p:nvPr/>
        </p:nvSpPr>
        <p:spPr>
          <a:xfrm>
            <a:off x="302777" y="2100348"/>
            <a:ext cx="3538973" cy="1772921"/>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smtClean="0">
                <a:solidFill>
                  <a:prstClr val="black"/>
                </a:solidFill>
                <a:latin typeface="SVN-Vanilla Daisy Pro" panose="00000500000000000000" pitchFamily="2" charset="0"/>
                <a:cs typeface="Times" panose="02020603050405020304" pitchFamily="18" charset="0"/>
              </a:rPr>
              <a:t>1. </a:t>
            </a:r>
            <a:r>
              <a:rPr lang="en-US" sz="2800" b="1" dirty="0" err="1" smtClean="0">
                <a:solidFill>
                  <a:prstClr val="black"/>
                </a:solidFill>
                <a:latin typeface="SVN-Vanilla Daisy Pro" panose="00000500000000000000" pitchFamily="2" charset="0"/>
                <a:cs typeface="Times" panose="02020603050405020304" pitchFamily="18" charset="0"/>
              </a:rPr>
              <a:t>Bé</a:t>
            </a:r>
            <a:r>
              <a:rPr lang="en-US" sz="2800" b="1" dirty="0" smtClean="0">
                <a:solidFill>
                  <a:prstClr val="black"/>
                </a:solidFill>
                <a:latin typeface="SVN-Vanilla Daisy Pro" panose="00000500000000000000" pitchFamily="2" charset="0"/>
                <a:cs typeface="Times" panose="02020603050405020304" pitchFamily="18" charset="0"/>
              </a:rPr>
              <a:t> </a:t>
            </a:r>
            <a:r>
              <a:rPr lang="en-US" sz="2800" b="1" dirty="0" err="1" smtClean="0">
                <a:solidFill>
                  <a:prstClr val="black"/>
                </a:solidFill>
                <a:latin typeface="SVN-Vanilla Daisy Pro" panose="00000500000000000000" pitchFamily="2" charset="0"/>
                <a:cs typeface="Times" panose="02020603050405020304" pitchFamily="18" charset="0"/>
              </a:rPr>
              <a:t>Hải</a:t>
            </a:r>
            <a:r>
              <a:rPr lang="en-US" sz="2800" b="1" dirty="0" smtClean="0">
                <a:solidFill>
                  <a:prstClr val="black"/>
                </a:solidFill>
                <a:latin typeface="SVN-Vanilla Daisy Pro" panose="00000500000000000000" pitchFamily="2" charset="0"/>
                <a:cs typeface="Times" panose="02020603050405020304" pitchFamily="18" charset="0"/>
              </a:rPr>
              <a:t> An </a:t>
            </a:r>
            <a:r>
              <a:rPr lang="en-US" sz="2800" b="1" dirty="0" err="1" smtClean="0">
                <a:solidFill>
                  <a:prstClr val="black"/>
                </a:solidFill>
                <a:latin typeface="SVN-Vanilla Daisy Pro" panose="00000500000000000000" pitchFamily="2" charset="0"/>
                <a:cs typeface="Times" panose="02020603050405020304" pitchFamily="18" charset="0"/>
              </a:rPr>
              <a:t>có</a:t>
            </a:r>
            <a:r>
              <a:rPr lang="en-US" sz="2800" b="1" dirty="0" smtClean="0">
                <a:solidFill>
                  <a:prstClr val="black"/>
                </a:solidFill>
                <a:latin typeface="SVN-Vanilla Daisy Pro" panose="00000500000000000000" pitchFamily="2" charset="0"/>
                <a:cs typeface="Times" panose="02020603050405020304" pitchFamily="18" charset="0"/>
              </a:rPr>
              <a:t> </a:t>
            </a:r>
            <a:r>
              <a:rPr lang="en-US" sz="2800" b="1" dirty="0" err="1" smtClean="0">
                <a:solidFill>
                  <a:prstClr val="black"/>
                </a:solidFill>
                <a:latin typeface="SVN-Vanilla Daisy Pro" panose="00000500000000000000" pitchFamily="2" charset="0"/>
                <a:cs typeface="Times" panose="02020603050405020304" pitchFamily="18" charset="0"/>
              </a:rPr>
              <a:t>ước</a:t>
            </a:r>
            <a:r>
              <a:rPr lang="en-US" sz="2800" b="1" dirty="0" smtClean="0">
                <a:solidFill>
                  <a:prstClr val="black"/>
                </a:solidFill>
                <a:latin typeface="SVN-Vanilla Daisy Pro" panose="00000500000000000000" pitchFamily="2" charset="0"/>
                <a:cs typeface="Times" panose="02020603050405020304" pitchFamily="18" charset="0"/>
              </a:rPr>
              <a:t> </a:t>
            </a:r>
            <a:r>
              <a:rPr lang="en-US" sz="2800" b="1" dirty="0" err="1" smtClean="0">
                <a:solidFill>
                  <a:prstClr val="black"/>
                </a:solidFill>
                <a:latin typeface="SVN-Vanilla Daisy Pro" panose="00000500000000000000" pitchFamily="2" charset="0"/>
                <a:cs typeface="Times" panose="02020603050405020304" pitchFamily="18" charset="0"/>
              </a:rPr>
              <a:t>nguyện</a:t>
            </a:r>
            <a:r>
              <a:rPr lang="en-US" sz="2800" b="1" dirty="0" smtClean="0">
                <a:solidFill>
                  <a:prstClr val="black"/>
                </a:solidFill>
                <a:latin typeface="SVN-Vanilla Daisy Pro" panose="00000500000000000000" pitchFamily="2" charset="0"/>
                <a:cs typeface="Times" panose="02020603050405020304" pitchFamily="18" charset="0"/>
              </a:rPr>
              <a:t> </a:t>
            </a:r>
            <a:r>
              <a:rPr lang="en-US" sz="2800" b="1" dirty="0" err="1" smtClean="0">
                <a:solidFill>
                  <a:prstClr val="black"/>
                </a:solidFill>
                <a:latin typeface="SVN-Vanilla Daisy Pro" panose="00000500000000000000" pitchFamily="2" charset="0"/>
                <a:cs typeface="Times" panose="02020603050405020304" pitchFamily="18" charset="0"/>
              </a:rPr>
              <a:t>gì</a:t>
            </a:r>
            <a:r>
              <a:rPr lang="en-US" sz="2800" b="1" dirty="0" smtClean="0">
                <a:solidFill>
                  <a:prstClr val="black"/>
                </a:solidFill>
                <a:latin typeface="SVN-Vanilla Daisy Pro" panose="00000500000000000000" pitchFamily="2" charset="0"/>
                <a:cs typeface="Times" panose="02020603050405020304" pitchFamily="18" charset="0"/>
              </a:rPr>
              <a:t>? </a:t>
            </a:r>
            <a:r>
              <a:rPr lang="en-US" sz="2800" b="1" dirty="0" err="1" smtClean="0">
                <a:solidFill>
                  <a:prstClr val="black"/>
                </a:solidFill>
                <a:latin typeface="SVN-Vanilla Daisy Pro" panose="00000500000000000000" pitchFamily="2" charset="0"/>
                <a:cs typeface="Times" panose="02020603050405020304" pitchFamily="18" charset="0"/>
              </a:rPr>
              <a:t>Ước</a:t>
            </a:r>
            <a:r>
              <a:rPr lang="en-US" sz="2800" b="1" dirty="0" smtClean="0">
                <a:solidFill>
                  <a:prstClr val="black"/>
                </a:solidFill>
                <a:latin typeface="SVN-Vanilla Daisy Pro" panose="00000500000000000000" pitchFamily="2" charset="0"/>
                <a:cs typeface="Times" panose="02020603050405020304" pitchFamily="18" charset="0"/>
              </a:rPr>
              <a:t> </a:t>
            </a:r>
            <a:r>
              <a:rPr lang="en-US" sz="2800" b="1" dirty="0" err="1" smtClean="0">
                <a:solidFill>
                  <a:prstClr val="black"/>
                </a:solidFill>
                <a:latin typeface="SVN-Vanilla Daisy Pro" panose="00000500000000000000" pitchFamily="2" charset="0"/>
                <a:cs typeface="Times" panose="02020603050405020304" pitchFamily="18" charset="0"/>
              </a:rPr>
              <a:t>nguyện</a:t>
            </a:r>
            <a:r>
              <a:rPr lang="en-US" sz="2800" b="1" dirty="0" smtClean="0">
                <a:solidFill>
                  <a:prstClr val="black"/>
                </a:solidFill>
                <a:latin typeface="SVN-Vanilla Daisy Pro" panose="00000500000000000000" pitchFamily="2" charset="0"/>
                <a:cs typeface="Times" panose="02020603050405020304" pitchFamily="18" charset="0"/>
              </a:rPr>
              <a:t> </a:t>
            </a:r>
            <a:r>
              <a:rPr lang="en-US" sz="2800" b="1" dirty="0" err="1" smtClean="0">
                <a:solidFill>
                  <a:prstClr val="black"/>
                </a:solidFill>
                <a:latin typeface="SVN-Vanilla Daisy Pro" panose="00000500000000000000" pitchFamily="2" charset="0"/>
                <a:cs typeface="Times" panose="02020603050405020304" pitchFamily="18" charset="0"/>
              </a:rPr>
              <a:t>đó</a:t>
            </a:r>
            <a:r>
              <a:rPr lang="en-US" sz="2800" b="1" dirty="0" smtClean="0">
                <a:solidFill>
                  <a:prstClr val="black"/>
                </a:solidFill>
                <a:latin typeface="SVN-Vanilla Daisy Pro" panose="00000500000000000000" pitchFamily="2" charset="0"/>
                <a:cs typeface="Times" panose="02020603050405020304" pitchFamily="18" charset="0"/>
              </a:rPr>
              <a:t> </a:t>
            </a:r>
            <a:r>
              <a:rPr lang="en-US" sz="2800" b="1" dirty="0" err="1" smtClean="0">
                <a:solidFill>
                  <a:prstClr val="black"/>
                </a:solidFill>
                <a:latin typeface="SVN-Vanilla Daisy Pro" panose="00000500000000000000" pitchFamily="2" charset="0"/>
                <a:cs typeface="Times" panose="02020603050405020304" pitchFamily="18" charset="0"/>
              </a:rPr>
              <a:t>mang</a:t>
            </a:r>
            <a:r>
              <a:rPr lang="en-US" sz="2800" b="1" dirty="0" smtClean="0">
                <a:solidFill>
                  <a:prstClr val="black"/>
                </a:solidFill>
                <a:latin typeface="SVN-Vanilla Daisy Pro" panose="00000500000000000000" pitchFamily="2" charset="0"/>
                <a:cs typeface="Times" panose="02020603050405020304" pitchFamily="18" charset="0"/>
              </a:rPr>
              <a:t> </a:t>
            </a:r>
            <a:r>
              <a:rPr lang="en-US" sz="2800" b="1" dirty="0" err="1" smtClean="0">
                <a:solidFill>
                  <a:prstClr val="black"/>
                </a:solidFill>
                <a:latin typeface="SVN-Vanilla Daisy Pro" panose="00000500000000000000" pitchFamily="2" charset="0"/>
                <a:cs typeface="Times" panose="02020603050405020304" pitchFamily="18" charset="0"/>
              </a:rPr>
              <a:t>lại</a:t>
            </a:r>
            <a:r>
              <a:rPr lang="en-US" sz="2800" b="1" dirty="0" smtClean="0">
                <a:solidFill>
                  <a:prstClr val="black"/>
                </a:solidFill>
                <a:latin typeface="SVN-Vanilla Daisy Pro" panose="00000500000000000000" pitchFamily="2" charset="0"/>
                <a:cs typeface="Times" panose="02020603050405020304" pitchFamily="18" charset="0"/>
              </a:rPr>
              <a:t> </a:t>
            </a:r>
            <a:r>
              <a:rPr lang="en-US" sz="2800" b="1" dirty="0" err="1" smtClean="0">
                <a:solidFill>
                  <a:prstClr val="black"/>
                </a:solidFill>
                <a:latin typeface="SVN-Vanilla Daisy Pro" panose="00000500000000000000" pitchFamily="2" charset="0"/>
                <a:cs typeface="Times" panose="02020603050405020304" pitchFamily="18" charset="0"/>
              </a:rPr>
              <a:t>điều</a:t>
            </a:r>
            <a:r>
              <a:rPr lang="en-US" sz="2800" b="1" dirty="0" smtClean="0">
                <a:solidFill>
                  <a:prstClr val="black"/>
                </a:solidFill>
                <a:latin typeface="SVN-Vanilla Daisy Pro" panose="00000500000000000000" pitchFamily="2" charset="0"/>
                <a:cs typeface="Times" panose="02020603050405020304" pitchFamily="18" charset="0"/>
              </a:rPr>
              <a:t> </a:t>
            </a:r>
            <a:r>
              <a:rPr lang="en-US" sz="2800" b="1" dirty="0" err="1" smtClean="0">
                <a:solidFill>
                  <a:prstClr val="black"/>
                </a:solidFill>
                <a:latin typeface="SVN-Vanilla Daisy Pro" panose="00000500000000000000" pitchFamily="2" charset="0"/>
                <a:cs typeface="Times" panose="02020603050405020304" pitchFamily="18" charset="0"/>
              </a:rPr>
              <a:t>gì</a:t>
            </a:r>
            <a:r>
              <a:rPr lang="en-US" sz="2800" b="1" dirty="0" smtClean="0">
                <a:solidFill>
                  <a:prstClr val="black"/>
                </a:solidFill>
                <a:latin typeface="SVN-Vanilla Daisy Pro" panose="00000500000000000000" pitchFamily="2" charset="0"/>
                <a:cs typeface="Times" panose="02020603050405020304" pitchFamily="18" charset="0"/>
              </a:rPr>
              <a:t>?</a:t>
            </a:r>
            <a:endParaRPr lang="en-US" sz="2800" dirty="0">
              <a:solidFill>
                <a:prstClr val="black"/>
              </a:solidFill>
              <a:latin typeface="SVN-Vanilla Daisy Pro" panose="00000500000000000000" pitchFamily="2" charset="0"/>
              <a:cs typeface="Times" panose="02020603050405020304" pitchFamily="18" charset="0"/>
            </a:endParaRPr>
          </a:p>
        </p:txBody>
      </p:sp>
      <p:sp>
        <p:nvSpPr>
          <p:cNvPr id="9" name="Rectangle: Rounded Corners 15">
            <a:extLst>
              <a:ext uri="{FF2B5EF4-FFF2-40B4-BE49-F238E27FC236}">
                <a16:creationId xmlns:a16="http://schemas.microsoft.com/office/drawing/2014/main" xmlns="" id="{F00E3249-ACD5-4D11-8D94-2D016D6532E8}"/>
              </a:ext>
            </a:extLst>
          </p:cNvPr>
          <p:cNvSpPr/>
          <p:nvPr/>
        </p:nvSpPr>
        <p:spPr>
          <a:xfrm>
            <a:off x="4355402" y="2100348"/>
            <a:ext cx="3596379" cy="1778000"/>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000000"/>
              </a:solidFill>
              <a:latin typeface="Times New Roman" panose="02020603050405020304" pitchFamily="18" charset="0"/>
              <a:ea typeface="Times New Roman" panose="02020603050405020304" pitchFamily="18" charset="0"/>
            </a:endParaRPr>
          </a:p>
          <a:p>
            <a:r>
              <a:rPr lang="en-US" sz="2800" b="1" dirty="0" smtClean="0">
                <a:solidFill>
                  <a:prstClr val="black"/>
                </a:solidFill>
                <a:latin typeface="SVN-Vanilla Daisy Pro" panose="00000500000000000000" pitchFamily="2" charset="0"/>
                <a:cs typeface="Times" panose="02020603050405020304" pitchFamily="18" charset="0"/>
              </a:rPr>
              <a:t>2. </a:t>
            </a:r>
            <a:r>
              <a:rPr lang="en-US" sz="2800" b="1" dirty="0" err="1" smtClean="0">
                <a:solidFill>
                  <a:prstClr val="black"/>
                </a:solidFill>
                <a:latin typeface="SVN-Vanilla Daisy Pro" panose="00000500000000000000" pitchFamily="2" charset="0"/>
                <a:cs typeface="Times" panose="02020603050405020304" pitchFamily="18" charset="0"/>
              </a:rPr>
              <a:t>Nhận</a:t>
            </a:r>
            <a:r>
              <a:rPr lang="en-US" sz="2800" b="1" dirty="0" smtClean="0">
                <a:solidFill>
                  <a:prstClr val="black"/>
                </a:solidFill>
                <a:latin typeface="SVN-Vanilla Daisy Pro" panose="00000500000000000000" pitchFamily="2" charset="0"/>
                <a:cs typeface="Times" panose="02020603050405020304" pitchFamily="18" charset="0"/>
              </a:rPr>
              <a:t> </a:t>
            </a:r>
            <a:r>
              <a:rPr lang="en-US" sz="2800" b="1" dirty="0" err="1" smtClean="0">
                <a:solidFill>
                  <a:prstClr val="black"/>
                </a:solidFill>
                <a:latin typeface="SVN-Vanilla Daisy Pro" panose="00000500000000000000" pitchFamily="2" charset="0"/>
                <a:cs typeface="Times" panose="02020603050405020304" pitchFamily="18" charset="0"/>
              </a:rPr>
              <a:t>xét</a:t>
            </a:r>
            <a:r>
              <a:rPr lang="en-US" sz="2800" b="1" dirty="0" smtClean="0">
                <a:solidFill>
                  <a:prstClr val="black"/>
                </a:solidFill>
                <a:latin typeface="SVN-Vanilla Daisy Pro" panose="00000500000000000000" pitchFamily="2" charset="0"/>
                <a:cs typeface="Times" panose="02020603050405020304" pitchFamily="18" charset="0"/>
              </a:rPr>
              <a:t> </a:t>
            </a:r>
            <a:r>
              <a:rPr lang="en-US" sz="2800" b="1" dirty="0" err="1" smtClean="0">
                <a:solidFill>
                  <a:prstClr val="black"/>
                </a:solidFill>
                <a:latin typeface="SVN-Vanilla Daisy Pro" panose="00000500000000000000" pitchFamily="2" charset="0"/>
                <a:cs typeface="Times" panose="02020603050405020304" pitchFamily="18" charset="0"/>
              </a:rPr>
              <a:t>ước</a:t>
            </a:r>
            <a:r>
              <a:rPr lang="en-US" sz="2800" b="1" dirty="0" smtClean="0">
                <a:solidFill>
                  <a:prstClr val="black"/>
                </a:solidFill>
                <a:latin typeface="SVN-Vanilla Daisy Pro" panose="00000500000000000000" pitchFamily="2" charset="0"/>
                <a:cs typeface="Times" panose="02020603050405020304" pitchFamily="18" charset="0"/>
              </a:rPr>
              <a:t> </a:t>
            </a:r>
            <a:r>
              <a:rPr lang="en-US" sz="2800" b="1" dirty="0" err="1" smtClean="0">
                <a:solidFill>
                  <a:prstClr val="black"/>
                </a:solidFill>
                <a:latin typeface="SVN-Vanilla Daisy Pro" panose="00000500000000000000" pitchFamily="2" charset="0"/>
                <a:cs typeface="Times" panose="02020603050405020304" pitchFamily="18" charset="0"/>
              </a:rPr>
              <a:t>nguyện</a:t>
            </a:r>
            <a:r>
              <a:rPr lang="en-US" sz="2800" b="1" dirty="0" smtClean="0">
                <a:solidFill>
                  <a:prstClr val="black"/>
                </a:solidFill>
                <a:latin typeface="SVN-Vanilla Daisy Pro" panose="00000500000000000000" pitchFamily="2" charset="0"/>
                <a:cs typeface="Times" panose="02020603050405020304" pitchFamily="18" charset="0"/>
              </a:rPr>
              <a:t> </a:t>
            </a:r>
            <a:r>
              <a:rPr lang="en-US" sz="2800" b="1" dirty="0" err="1" smtClean="0">
                <a:solidFill>
                  <a:prstClr val="black"/>
                </a:solidFill>
                <a:latin typeface="SVN-Vanilla Daisy Pro" panose="00000500000000000000" pitchFamily="2" charset="0"/>
                <a:cs typeface="Times" panose="02020603050405020304" pitchFamily="18" charset="0"/>
              </a:rPr>
              <a:t>của</a:t>
            </a:r>
            <a:r>
              <a:rPr lang="en-US" sz="2800" b="1" dirty="0" smtClean="0">
                <a:solidFill>
                  <a:prstClr val="black"/>
                </a:solidFill>
                <a:latin typeface="SVN-Vanilla Daisy Pro" panose="00000500000000000000" pitchFamily="2" charset="0"/>
                <a:cs typeface="Times" panose="02020603050405020304" pitchFamily="18" charset="0"/>
              </a:rPr>
              <a:t> </a:t>
            </a:r>
            <a:r>
              <a:rPr lang="en-US" sz="2800" b="1" dirty="0" err="1" smtClean="0">
                <a:solidFill>
                  <a:prstClr val="black"/>
                </a:solidFill>
                <a:latin typeface="SVN-Vanilla Daisy Pro" panose="00000500000000000000" pitchFamily="2" charset="0"/>
                <a:cs typeface="Times" panose="02020603050405020304" pitchFamily="18" charset="0"/>
              </a:rPr>
              <a:t>Hải</a:t>
            </a:r>
            <a:r>
              <a:rPr lang="en-US" sz="2800" b="1" dirty="0" smtClean="0">
                <a:solidFill>
                  <a:prstClr val="black"/>
                </a:solidFill>
                <a:latin typeface="SVN-Vanilla Daisy Pro" panose="00000500000000000000" pitchFamily="2" charset="0"/>
                <a:cs typeface="Times" panose="02020603050405020304" pitchFamily="18" charset="0"/>
              </a:rPr>
              <a:t> An </a:t>
            </a:r>
            <a:r>
              <a:rPr lang="en-US" sz="2800" b="1" dirty="0" err="1" smtClean="0">
                <a:solidFill>
                  <a:prstClr val="black"/>
                </a:solidFill>
                <a:latin typeface="SVN-Vanilla Daisy Pro" panose="00000500000000000000" pitchFamily="2" charset="0"/>
                <a:cs typeface="Times" panose="02020603050405020304" pitchFamily="18" charset="0"/>
              </a:rPr>
              <a:t>và</a:t>
            </a:r>
            <a:r>
              <a:rPr lang="en-US" sz="2800" b="1" dirty="0" smtClean="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việc</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làm</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smtClean="0">
                <a:solidFill>
                  <a:prstClr val="black"/>
                </a:solidFill>
                <a:latin typeface="SVN-Vanilla Daisy Pro" panose="00000500000000000000" pitchFamily="2" charset="0"/>
                <a:cs typeface="Times" panose="02020603050405020304" pitchFamily="18" charset="0"/>
              </a:rPr>
              <a:t>của</a:t>
            </a:r>
            <a:r>
              <a:rPr lang="en-US" sz="2800" b="1" dirty="0" smtClean="0">
                <a:solidFill>
                  <a:prstClr val="black"/>
                </a:solidFill>
                <a:latin typeface="SVN-Vanilla Daisy Pro" panose="00000500000000000000" pitchFamily="2" charset="0"/>
                <a:cs typeface="Times" panose="02020603050405020304" pitchFamily="18" charset="0"/>
              </a:rPr>
              <a:t> </a:t>
            </a:r>
            <a:r>
              <a:rPr lang="en-US" sz="2800" b="1" dirty="0" err="1" smtClean="0">
                <a:solidFill>
                  <a:prstClr val="black"/>
                </a:solidFill>
                <a:latin typeface="SVN-Vanilla Daisy Pro" panose="00000500000000000000" pitchFamily="2" charset="0"/>
                <a:cs typeface="Times" panose="02020603050405020304" pitchFamily="18" charset="0"/>
              </a:rPr>
              <a:t>gia</a:t>
            </a:r>
            <a:r>
              <a:rPr lang="en-US" sz="2800" b="1" dirty="0" smtClean="0">
                <a:solidFill>
                  <a:prstClr val="black"/>
                </a:solidFill>
                <a:latin typeface="SVN-Vanilla Daisy Pro" panose="00000500000000000000" pitchFamily="2" charset="0"/>
                <a:cs typeface="Times" panose="02020603050405020304" pitchFamily="18" charset="0"/>
              </a:rPr>
              <a:t> </a:t>
            </a:r>
            <a:r>
              <a:rPr lang="en-US" sz="2800" b="1" dirty="0" err="1" smtClean="0">
                <a:solidFill>
                  <a:prstClr val="black"/>
                </a:solidFill>
                <a:latin typeface="SVN-Vanilla Daisy Pro" panose="00000500000000000000" pitchFamily="2" charset="0"/>
                <a:cs typeface="Times" panose="02020603050405020304" pitchFamily="18" charset="0"/>
              </a:rPr>
              <a:t>đình</a:t>
            </a:r>
            <a:r>
              <a:rPr lang="en-US" sz="2800" b="1" dirty="0" smtClean="0">
                <a:solidFill>
                  <a:prstClr val="black"/>
                </a:solidFill>
                <a:latin typeface="SVN-Vanilla Daisy Pro" panose="00000500000000000000" pitchFamily="2" charset="0"/>
                <a:cs typeface="Times" panose="02020603050405020304" pitchFamily="18" charset="0"/>
              </a:rPr>
              <a:t> </a:t>
            </a:r>
            <a:r>
              <a:rPr lang="en-US" sz="2800" b="1" dirty="0" err="1" smtClean="0">
                <a:solidFill>
                  <a:prstClr val="black"/>
                </a:solidFill>
                <a:latin typeface="SVN-Vanilla Daisy Pro" panose="00000500000000000000" pitchFamily="2" charset="0"/>
                <a:cs typeface="Times" panose="02020603050405020304" pitchFamily="18" charset="0"/>
              </a:rPr>
              <a:t>bé</a:t>
            </a:r>
            <a:r>
              <a:rPr lang="en-US" sz="2800" b="1" dirty="0" smtClean="0">
                <a:solidFill>
                  <a:prstClr val="black"/>
                </a:solidFill>
                <a:latin typeface="SVN-Vanilla Daisy Pro" panose="00000500000000000000" pitchFamily="2" charset="0"/>
                <a:cs typeface="Times" panose="02020603050405020304" pitchFamily="18" charset="0"/>
              </a:rPr>
              <a:t>?</a:t>
            </a:r>
            <a:endParaRPr lang="en-US" sz="2400" b="1" dirty="0">
              <a:solidFill>
                <a:srgbClr val="000000"/>
              </a:solidFill>
              <a:latin typeface="SVN-Vanilla Daisy Pro" panose="00000500000000000000" pitchFamily="2" charset="0"/>
              <a:ea typeface="Times New Roman" panose="02020603050405020304" pitchFamily="18" charset="0"/>
            </a:endParaRPr>
          </a:p>
          <a:p>
            <a:pPr algn="ctr"/>
            <a:endParaRPr lang="en-US" dirty="0">
              <a:solidFill>
                <a:prstClr val="white"/>
              </a:solidFill>
              <a:latin typeface="Times New Roman" panose="02020603050405020304" pitchFamily="18" charset="0"/>
              <a:ea typeface="Times New Roman" panose="02020603050405020304" pitchFamily="18" charset="0"/>
            </a:endParaRPr>
          </a:p>
        </p:txBody>
      </p:sp>
      <p:sp>
        <p:nvSpPr>
          <p:cNvPr id="11" name="Rectangle: Rounded Corners 23">
            <a:extLst>
              <a:ext uri="{FF2B5EF4-FFF2-40B4-BE49-F238E27FC236}">
                <a16:creationId xmlns:a16="http://schemas.microsoft.com/office/drawing/2014/main" xmlns="" id="{7FC44327-CEE4-4E8B-92C5-96305680DC6A}"/>
              </a:ext>
            </a:extLst>
          </p:cNvPr>
          <p:cNvSpPr/>
          <p:nvPr/>
        </p:nvSpPr>
        <p:spPr>
          <a:xfrm>
            <a:off x="-48859" y="4421615"/>
            <a:ext cx="3263395" cy="237517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latin typeface="Times New Roman" panose="02020603050405020304" pitchFamily="18" charset="0"/>
              <a:ea typeface="Times New Roman" panose="02020603050405020304" pitchFamily="18" charset="0"/>
            </a:endParaRPr>
          </a:p>
        </p:txBody>
      </p:sp>
      <p:sp>
        <p:nvSpPr>
          <p:cNvPr id="12" name="Rectangle: Rounded Corners 24">
            <a:extLst>
              <a:ext uri="{FF2B5EF4-FFF2-40B4-BE49-F238E27FC236}">
                <a16:creationId xmlns:a16="http://schemas.microsoft.com/office/drawing/2014/main" xmlns="" id="{ED9BAAF3-BB42-469D-9A1D-E12DA3DD343C}"/>
              </a:ext>
            </a:extLst>
          </p:cNvPr>
          <p:cNvSpPr/>
          <p:nvPr/>
        </p:nvSpPr>
        <p:spPr>
          <a:xfrm>
            <a:off x="3573899" y="4273604"/>
            <a:ext cx="4786684" cy="2619956"/>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prstClr val="white"/>
              </a:solidFill>
              <a:latin typeface="Times New Roman" panose="02020603050405020304" pitchFamily="18" charset="0"/>
              <a:ea typeface="Times New Roman" panose="02020603050405020304" pitchFamily="18" charset="0"/>
            </a:endParaRPr>
          </a:p>
        </p:txBody>
      </p:sp>
      <p:sp>
        <p:nvSpPr>
          <p:cNvPr id="13" name="Rectangle: Rounded Corners 25">
            <a:extLst>
              <a:ext uri="{FF2B5EF4-FFF2-40B4-BE49-F238E27FC236}">
                <a16:creationId xmlns:a16="http://schemas.microsoft.com/office/drawing/2014/main" xmlns="" id="{80C22BBF-9AA1-43CF-8D6D-95361CBA2933}"/>
              </a:ext>
            </a:extLst>
          </p:cNvPr>
          <p:cNvSpPr/>
          <p:nvPr/>
        </p:nvSpPr>
        <p:spPr>
          <a:xfrm>
            <a:off x="8597841" y="4573324"/>
            <a:ext cx="3332480" cy="2284676"/>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latin typeface="Times New Roman" panose="02020603050405020304" pitchFamily="18" charset="0"/>
              <a:ea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xmlns="" id="{22708614-0FF2-4E62-A678-E089C72AC34F}"/>
              </a:ext>
            </a:extLst>
          </p:cNvPr>
          <p:cNvCxnSpPr>
            <a:cxnSpLocks/>
          </p:cNvCxnSpPr>
          <p:nvPr/>
        </p:nvCxnSpPr>
        <p:spPr>
          <a:xfrm flipH="1">
            <a:off x="2919384" y="1485208"/>
            <a:ext cx="3378200" cy="66040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xmlns="" id="{3C8FB1BB-BF64-4C78-AACA-84C9F97ED11A}"/>
              </a:ext>
            </a:extLst>
          </p:cNvPr>
          <p:cNvCxnSpPr>
            <a:cxnSpLocks/>
          </p:cNvCxnSpPr>
          <p:nvPr/>
        </p:nvCxnSpPr>
        <p:spPr>
          <a:xfrm flipH="1">
            <a:off x="6216303" y="1536008"/>
            <a:ext cx="2540" cy="77216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C76D9141-C5C8-4EDF-8BAE-38C3C91A0D8B}"/>
              </a:ext>
            </a:extLst>
          </p:cNvPr>
          <p:cNvCxnSpPr>
            <a:cxnSpLocks/>
            <a:endCxn id="11" idx="0"/>
          </p:cNvCxnSpPr>
          <p:nvPr/>
        </p:nvCxnSpPr>
        <p:spPr>
          <a:xfrm flipH="1">
            <a:off x="1582839" y="3902765"/>
            <a:ext cx="19373" cy="518850"/>
          </a:xfrm>
          <a:prstGeom prst="line">
            <a:avLst/>
          </a:prstGeom>
          <a:ln w="762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xmlns="" id="{18EAD728-281A-4CBC-B6CB-AC46CE78C292}"/>
              </a:ext>
            </a:extLst>
          </p:cNvPr>
          <p:cNvCxnSpPr>
            <a:cxnSpLocks/>
            <a:endCxn id="3" idx="0"/>
          </p:cNvCxnSpPr>
          <p:nvPr/>
        </p:nvCxnSpPr>
        <p:spPr>
          <a:xfrm flipH="1">
            <a:off x="5995284" y="3902765"/>
            <a:ext cx="11193" cy="334316"/>
          </a:xfrm>
          <a:prstGeom prst="line">
            <a:avLst/>
          </a:prstGeom>
          <a:ln w="762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xmlns="" id="{06C6F0E5-34EA-4A9B-B75B-08619F47AE1E}"/>
              </a:ext>
            </a:extLst>
          </p:cNvPr>
          <p:cNvCxnSpPr>
            <a:cxnSpLocks/>
          </p:cNvCxnSpPr>
          <p:nvPr/>
        </p:nvCxnSpPr>
        <p:spPr>
          <a:xfrm>
            <a:off x="10353420" y="3873269"/>
            <a:ext cx="0" cy="670559"/>
          </a:xfrm>
          <a:prstGeom prst="line">
            <a:avLst/>
          </a:prstGeom>
          <a:ln w="762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 name="Rectangle: Rounded Corners 15">
            <a:extLst>
              <a:ext uri="{FF2B5EF4-FFF2-40B4-BE49-F238E27FC236}">
                <a16:creationId xmlns:a16="http://schemas.microsoft.com/office/drawing/2014/main" xmlns="" id="{F00E3249-ACD5-4D11-8D94-2D016D6532E8}"/>
              </a:ext>
            </a:extLst>
          </p:cNvPr>
          <p:cNvSpPr/>
          <p:nvPr/>
        </p:nvSpPr>
        <p:spPr>
          <a:xfrm>
            <a:off x="8672137" y="2038004"/>
            <a:ext cx="3183889" cy="1778000"/>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000000"/>
              </a:solidFill>
              <a:latin typeface="Times New Roman" panose="02020603050405020304" pitchFamily="18" charset="0"/>
              <a:ea typeface="Times New Roman" panose="02020603050405020304" pitchFamily="18" charset="0"/>
            </a:endParaRPr>
          </a:p>
          <a:p>
            <a:r>
              <a:rPr lang="en-US" sz="2800" b="1" dirty="0" smtClean="0">
                <a:solidFill>
                  <a:prstClr val="black"/>
                </a:solidFill>
                <a:latin typeface="SVN-Vanilla Daisy Pro" panose="00000500000000000000" pitchFamily="2" charset="0"/>
                <a:cs typeface="Times" panose="02020603050405020304" pitchFamily="18" charset="0"/>
              </a:rPr>
              <a:t>3. Theo </a:t>
            </a:r>
            <a:r>
              <a:rPr lang="en-US" sz="2800" b="1" dirty="0" err="1" smtClean="0">
                <a:solidFill>
                  <a:prstClr val="black"/>
                </a:solidFill>
                <a:latin typeface="SVN-Vanilla Daisy Pro" panose="00000500000000000000" pitchFamily="2" charset="0"/>
                <a:cs typeface="Times" panose="02020603050405020304" pitchFamily="18" charset="0"/>
              </a:rPr>
              <a:t>em</a:t>
            </a:r>
            <a:r>
              <a:rPr lang="en-US" sz="2800" b="1" dirty="0" smtClean="0">
                <a:solidFill>
                  <a:prstClr val="black"/>
                </a:solidFill>
                <a:latin typeface="SVN-Vanilla Daisy Pro" panose="00000500000000000000" pitchFamily="2" charset="0"/>
                <a:cs typeface="Times" panose="02020603050405020304" pitchFamily="18" charset="0"/>
              </a:rPr>
              <a:t> </a:t>
            </a:r>
            <a:r>
              <a:rPr lang="en-US" sz="2800" b="1" dirty="0" err="1" smtClean="0">
                <a:solidFill>
                  <a:prstClr val="black"/>
                </a:solidFill>
                <a:latin typeface="SVN-Vanilla Daisy Pro" panose="00000500000000000000" pitchFamily="2" charset="0"/>
                <a:cs typeface="Times" panose="02020603050405020304" pitchFamily="18" charset="0"/>
              </a:rPr>
              <a:t>như</a:t>
            </a:r>
            <a:r>
              <a:rPr lang="en-US" sz="2800" b="1" dirty="0" smtClean="0">
                <a:solidFill>
                  <a:prstClr val="black"/>
                </a:solidFill>
                <a:latin typeface="SVN-Vanilla Daisy Pro" panose="00000500000000000000" pitchFamily="2" charset="0"/>
                <a:cs typeface="Times" panose="02020603050405020304" pitchFamily="18" charset="0"/>
              </a:rPr>
              <a:t> </a:t>
            </a:r>
            <a:r>
              <a:rPr lang="en-US" sz="2800" b="1" dirty="0" err="1" smtClean="0">
                <a:solidFill>
                  <a:prstClr val="black"/>
                </a:solidFill>
                <a:latin typeface="SVN-Vanilla Daisy Pro" panose="00000500000000000000" pitchFamily="2" charset="0"/>
                <a:cs typeface="Times" panose="02020603050405020304" pitchFamily="18" charset="0"/>
              </a:rPr>
              <a:t>thế</a:t>
            </a:r>
            <a:r>
              <a:rPr lang="en-US" sz="2800" b="1" dirty="0" smtClean="0">
                <a:solidFill>
                  <a:prstClr val="black"/>
                </a:solidFill>
                <a:latin typeface="SVN-Vanilla Daisy Pro" panose="00000500000000000000" pitchFamily="2" charset="0"/>
                <a:cs typeface="Times" panose="02020603050405020304" pitchFamily="18" charset="0"/>
              </a:rPr>
              <a:t> </a:t>
            </a:r>
            <a:r>
              <a:rPr lang="en-US" sz="2800" b="1" dirty="0" err="1" smtClean="0">
                <a:solidFill>
                  <a:prstClr val="black"/>
                </a:solidFill>
                <a:latin typeface="SVN-Vanilla Daisy Pro" panose="00000500000000000000" pitchFamily="2" charset="0"/>
                <a:cs typeface="Times" panose="02020603050405020304" pitchFamily="18" charset="0"/>
              </a:rPr>
              <a:t>nào</a:t>
            </a:r>
            <a:r>
              <a:rPr lang="en-US" sz="2800" b="1" dirty="0" smtClean="0">
                <a:solidFill>
                  <a:prstClr val="black"/>
                </a:solidFill>
                <a:latin typeface="SVN-Vanilla Daisy Pro" panose="00000500000000000000" pitchFamily="2" charset="0"/>
                <a:cs typeface="Times" panose="02020603050405020304" pitchFamily="18" charset="0"/>
              </a:rPr>
              <a:t> </a:t>
            </a:r>
            <a:r>
              <a:rPr lang="en-US" sz="2800" b="1" dirty="0" err="1" smtClean="0">
                <a:solidFill>
                  <a:prstClr val="black"/>
                </a:solidFill>
                <a:latin typeface="SVN-Vanilla Daisy Pro" panose="00000500000000000000" pitchFamily="2" charset="0"/>
                <a:cs typeface="Times" panose="02020603050405020304" pitchFamily="18" charset="0"/>
              </a:rPr>
              <a:t>là</a:t>
            </a:r>
            <a:r>
              <a:rPr lang="en-US" sz="2800" b="1" dirty="0" smtClean="0">
                <a:solidFill>
                  <a:prstClr val="black"/>
                </a:solidFill>
                <a:latin typeface="SVN-Vanilla Daisy Pro" panose="00000500000000000000" pitchFamily="2" charset="0"/>
                <a:cs typeface="Times" panose="02020603050405020304" pitchFamily="18" charset="0"/>
              </a:rPr>
              <a:t> </a:t>
            </a:r>
            <a:r>
              <a:rPr lang="en-US" sz="2800" b="1" dirty="0" err="1" smtClean="0">
                <a:solidFill>
                  <a:prstClr val="black"/>
                </a:solidFill>
                <a:latin typeface="SVN-Vanilla Daisy Pro" panose="00000500000000000000" pitchFamily="2" charset="0"/>
                <a:cs typeface="Times" panose="02020603050405020304" pitchFamily="18" charset="0"/>
              </a:rPr>
              <a:t>yêu</a:t>
            </a:r>
            <a:r>
              <a:rPr lang="en-US" sz="2800" b="1" dirty="0" smtClean="0">
                <a:solidFill>
                  <a:prstClr val="black"/>
                </a:solidFill>
                <a:latin typeface="SVN-Vanilla Daisy Pro" panose="00000500000000000000" pitchFamily="2" charset="0"/>
                <a:cs typeface="Times" panose="02020603050405020304" pitchFamily="18" charset="0"/>
              </a:rPr>
              <a:t> </a:t>
            </a:r>
            <a:r>
              <a:rPr lang="en-US" sz="2800" b="1" dirty="0" err="1" smtClean="0">
                <a:solidFill>
                  <a:prstClr val="black"/>
                </a:solidFill>
                <a:latin typeface="SVN-Vanilla Daisy Pro" panose="00000500000000000000" pitchFamily="2" charset="0"/>
                <a:cs typeface="Times" panose="02020603050405020304" pitchFamily="18" charset="0"/>
              </a:rPr>
              <a:t>thương</a:t>
            </a:r>
            <a:r>
              <a:rPr lang="en-US" sz="2800" b="1" dirty="0" smtClean="0">
                <a:solidFill>
                  <a:prstClr val="black"/>
                </a:solidFill>
                <a:latin typeface="SVN-Vanilla Daisy Pro" panose="00000500000000000000" pitchFamily="2" charset="0"/>
                <a:cs typeface="Times" panose="02020603050405020304" pitchFamily="18" charset="0"/>
              </a:rPr>
              <a:t> con </a:t>
            </a:r>
            <a:r>
              <a:rPr lang="en-US" sz="2800" b="1" dirty="0" err="1" smtClean="0">
                <a:solidFill>
                  <a:prstClr val="black"/>
                </a:solidFill>
                <a:latin typeface="SVN-Vanilla Daisy Pro" panose="00000500000000000000" pitchFamily="2" charset="0"/>
                <a:cs typeface="Times" panose="02020603050405020304" pitchFamily="18" charset="0"/>
              </a:rPr>
              <a:t>người</a:t>
            </a:r>
            <a:r>
              <a:rPr lang="en-US" sz="2800" b="1" dirty="0" smtClean="0">
                <a:solidFill>
                  <a:prstClr val="black"/>
                </a:solidFill>
                <a:latin typeface="SVN-Vanilla Daisy Pro" panose="00000500000000000000" pitchFamily="2" charset="0"/>
                <a:cs typeface="Times" panose="02020603050405020304" pitchFamily="18" charset="0"/>
              </a:rPr>
              <a:t>?</a:t>
            </a:r>
            <a:endParaRPr lang="en-US" sz="2400" b="1" dirty="0">
              <a:solidFill>
                <a:srgbClr val="000000"/>
              </a:solidFill>
              <a:latin typeface="SVN-Vanilla Daisy Pro" panose="00000500000000000000" pitchFamily="2" charset="0"/>
              <a:ea typeface="Times New Roman" panose="02020603050405020304" pitchFamily="18" charset="0"/>
            </a:endParaRPr>
          </a:p>
          <a:p>
            <a:pPr algn="ctr"/>
            <a:endParaRPr lang="en-US" dirty="0">
              <a:solidFill>
                <a:prstClr val="white"/>
              </a:solidFill>
              <a:latin typeface="Times New Roman" panose="02020603050405020304" pitchFamily="18" charset="0"/>
              <a:ea typeface="Times New Roman" panose="02020603050405020304" pitchFamily="18" charset="0"/>
            </a:endParaRPr>
          </a:p>
        </p:txBody>
      </p:sp>
      <p:sp>
        <p:nvSpPr>
          <p:cNvPr id="2" name="Rectangle 1"/>
          <p:cNvSpPr/>
          <p:nvPr/>
        </p:nvSpPr>
        <p:spPr>
          <a:xfrm>
            <a:off x="-301618" y="4396137"/>
            <a:ext cx="3502319" cy="2400657"/>
          </a:xfrm>
          <a:prstGeom prst="rect">
            <a:avLst/>
          </a:prstGeom>
        </p:spPr>
        <p:txBody>
          <a:bodyPr wrap="square">
            <a:spAutoFit/>
          </a:bodyPr>
          <a:lstStyle/>
          <a:p>
            <a:pPr marL="292100" marR="0" algn="just">
              <a:lnSpc>
                <a:spcPct val="125000"/>
              </a:lnSpc>
              <a:spcBef>
                <a:spcPts val="0"/>
              </a:spcBef>
              <a:spcAft>
                <a:spcPts val="0"/>
              </a:spcAft>
            </a:pPr>
            <a:r>
              <a:rPr lang="en-US" sz="2400" dirty="0">
                <a:solidFill>
                  <a:srgbClr val="353635"/>
                </a:solidFill>
                <a:latin typeface="#9Slide05 IcielSanelma" pitchFamily="2" charset="0"/>
                <a:ea typeface="Times New Roman" panose="02020603050405020304" pitchFamily="18" charset="0"/>
              </a:rPr>
              <a:t>Ư</a:t>
            </a:r>
            <a:r>
              <a:rPr lang="vi-VN" sz="2400" dirty="0" smtClean="0">
                <a:solidFill>
                  <a:srgbClr val="353635"/>
                </a:solidFill>
                <a:latin typeface="#9Slide05 IcielSanelma" pitchFamily="2" charset="0"/>
                <a:ea typeface="Times New Roman" panose="02020603050405020304" pitchFamily="18" charset="0"/>
              </a:rPr>
              <a:t>ớc </a:t>
            </a:r>
            <a:r>
              <a:rPr lang="vi-VN" sz="2400" dirty="0">
                <a:solidFill>
                  <a:srgbClr val="353635"/>
                </a:solidFill>
                <a:latin typeface="#9Slide05 IcielSanelma" pitchFamily="2" charset="0"/>
                <a:ea typeface="Times New Roman" panose="02020603050405020304" pitchFamily="18" charset="0"/>
              </a:rPr>
              <a:t>nguyện của bé Hải An và gia đình bé đã hiến tặng giác mạc để trao ánh sáng cho người khác với mục đích cứu người, làm việc thiện.</a:t>
            </a:r>
            <a:endParaRPr lang="en-US" sz="2400" dirty="0">
              <a:solidFill>
                <a:srgbClr val="353635"/>
              </a:solidFill>
              <a:effectLst/>
              <a:latin typeface="#9Slide05 IcielSanelma" pitchFamily="2" charset="0"/>
              <a:ea typeface="Times New Roman" panose="02020603050405020304" pitchFamily="18" charset="0"/>
            </a:endParaRPr>
          </a:p>
        </p:txBody>
      </p:sp>
      <p:sp>
        <p:nvSpPr>
          <p:cNvPr id="3" name="Rectangle 2"/>
          <p:cNvSpPr/>
          <p:nvPr/>
        </p:nvSpPr>
        <p:spPr>
          <a:xfrm>
            <a:off x="3713259" y="4237081"/>
            <a:ext cx="4564049" cy="2462213"/>
          </a:xfrm>
          <a:prstGeom prst="rect">
            <a:avLst/>
          </a:prstGeom>
        </p:spPr>
        <p:txBody>
          <a:bodyPr wrap="square">
            <a:spAutoFit/>
          </a:bodyPr>
          <a:lstStyle/>
          <a:p>
            <a:pPr algn="just"/>
            <a:r>
              <a:rPr lang="vi-VN" sz="2200" dirty="0">
                <a:solidFill>
                  <a:srgbClr val="000000"/>
                </a:solidFill>
                <a:latin typeface="#9Slide05 IcielSanelma" pitchFamily="2" charset="0"/>
                <a:ea typeface="Courier New" panose="02070309020205020404" pitchFamily="49" charset="0"/>
              </a:rPr>
              <a:t>Ước nguyện đó thật cao cả, lớn lao và việc làm đó viết nên c</a:t>
            </a:r>
            <a:r>
              <a:rPr lang="en-US" sz="2200" dirty="0">
                <a:solidFill>
                  <a:srgbClr val="000000"/>
                </a:solidFill>
                <a:latin typeface="#9Slide05 IcielSanelma" pitchFamily="2" charset="0"/>
                <a:ea typeface="Courier New" panose="02070309020205020404" pitchFamily="49" charset="0"/>
              </a:rPr>
              <a:t>â</a:t>
            </a:r>
            <a:r>
              <a:rPr lang="vi-VN" sz="2200" dirty="0">
                <a:solidFill>
                  <a:srgbClr val="000000"/>
                </a:solidFill>
                <a:latin typeface="#9Slide05 IcielSanelma" pitchFamily="2" charset="0"/>
                <a:ea typeface="Courier New" panose="02070309020205020404" pitchFamily="49" charset="0"/>
              </a:rPr>
              <a:t>u chuyện đẹp về lòng nhân ái, biết sống vì người khác, đem lại hạnh phúc cho người khác để sự sống mãi tiếp nối, trường tồn. Việc làm đó đã làm lay động, thức tỉnh hàng triệu trái tim con người Việt Nam. Câu chuyện là minh chứng cao đẹp v</a:t>
            </a:r>
            <a:r>
              <a:rPr lang="en-US" sz="2200" dirty="0">
                <a:solidFill>
                  <a:srgbClr val="000000"/>
                </a:solidFill>
                <a:latin typeface="#9Slide05 IcielSanelma" pitchFamily="2" charset="0"/>
                <a:ea typeface="Courier New" panose="02070309020205020404" pitchFamily="49" charset="0"/>
              </a:rPr>
              <a:t>ề</a:t>
            </a:r>
            <a:r>
              <a:rPr lang="vi-VN" sz="2200" dirty="0">
                <a:solidFill>
                  <a:srgbClr val="000000"/>
                </a:solidFill>
                <a:latin typeface="#9Slide05 IcielSanelma" pitchFamily="2" charset="0"/>
                <a:ea typeface="Courier New" panose="02070309020205020404" pitchFamily="49" charset="0"/>
              </a:rPr>
              <a:t> tình yêu thương con người</a:t>
            </a:r>
            <a:endParaRPr lang="en-US" sz="2200" dirty="0">
              <a:latin typeface="#9Slide05 IcielSanelma" pitchFamily="2" charset="0"/>
            </a:endParaRPr>
          </a:p>
        </p:txBody>
      </p:sp>
      <p:sp>
        <p:nvSpPr>
          <p:cNvPr id="5" name="Rectangle 4"/>
          <p:cNvSpPr/>
          <p:nvPr/>
        </p:nvSpPr>
        <p:spPr>
          <a:xfrm>
            <a:off x="8530590" y="4695766"/>
            <a:ext cx="3325436" cy="1938992"/>
          </a:xfrm>
          <a:prstGeom prst="rect">
            <a:avLst/>
          </a:prstGeom>
        </p:spPr>
        <p:txBody>
          <a:bodyPr wrap="square">
            <a:spAutoFit/>
          </a:bodyPr>
          <a:lstStyle/>
          <a:p>
            <a:pPr marL="279400" marR="0" algn="just">
              <a:spcBef>
                <a:spcPts val="0"/>
              </a:spcBef>
              <a:spcAft>
                <a:spcPts val="300"/>
              </a:spcAft>
            </a:pPr>
            <a:r>
              <a:rPr lang="vi-VN" sz="2400" dirty="0">
                <a:solidFill>
                  <a:srgbClr val="353635"/>
                </a:solidFill>
                <a:latin typeface="#9Slide05 IcielSanelma" pitchFamily="2" charset="0"/>
                <a:ea typeface="Times New Roman" panose="02020603050405020304" pitchFamily="18" charset="0"/>
              </a:rPr>
              <a:t>Yêu thương con người là sự quan tâm, giúp đỡ, làm những điếu tốt đẹp cho người khác, nhất là những người gặp khó khăn, hoạn nạn.</a:t>
            </a:r>
            <a:endParaRPr lang="en-US" sz="2400" dirty="0">
              <a:solidFill>
                <a:srgbClr val="353635"/>
              </a:solidFill>
              <a:effectLst/>
              <a:latin typeface="#9Slide05 IcielSanelma" pitchFamily="2" charset="0"/>
              <a:ea typeface="Times New Roman" panose="02020603050405020304" pitchFamily="18" charset="0"/>
            </a:endParaRPr>
          </a:p>
        </p:txBody>
      </p:sp>
      <p:pic>
        <p:nvPicPr>
          <p:cNvPr id="20" name="Shape 1"/>
          <p:cNvPicPr/>
          <p:nvPr/>
        </p:nvPicPr>
        <p:blipFill>
          <a:blip r:embed="rId2"/>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341436168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arn(inVertical)">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down)">
                                      <p:cBhvr>
                                        <p:cTn id="49" dur="500"/>
                                        <p:tgtEl>
                                          <p:spTgt spid="17"/>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500"/>
                                        <p:tgtEl>
                                          <p:spTgt spid="1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1" grpId="0" animBg="1"/>
      <p:bldP spid="12" grpId="0" animBg="1"/>
      <p:bldP spid="13" grpId="0" animBg="1"/>
      <p:bldP spid="1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Default 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8392</TotalTime>
  <Words>2916</Words>
  <PresentationFormat>Widescreen</PresentationFormat>
  <Paragraphs>229</Paragraphs>
  <Slides>34</Slides>
  <Notes>5</Notes>
  <HiddenSlides>0</HiddenSlides>
  <MMClips>1</MMClips>
  <ScaleCrop>false</ScaleCrop>
  <HeadingPairs>
    <vt:vector size="6" baseType="variant">
      <vt:variant>
        <vt:lpstr>Fonts Used</vt:lpstr>
      </vt:variant>
      <vt:variant>
        <vt:i4>35</vt:i4>
      </vt:variant>
      <vt:variant>
        <vt:lpstr>Theme</vt:lpstr>
      </vt:variant>
      <vt:variant>
        <vt:i4>6</vt:i4>
      </vt:variant>
      <vt:variant>
        <vt:lpstr>Slide Titles</vt:lpstr>
      </vt:variant>
      <vt:variant>
        <vt:i4>34</vt:i4>
      </vt:variant>
    </vt:vector>
  </HeadingPairs>
  <TitlesOfParts>
    <vt:vector size="75" baseType="lpstr">
      <vt:lpstr>Arial Unicode MS</vt:lpstr>
      <vt:lpstr>Microsoft YaHei</vt:lpstr>
      <vt:lpstr>SimSun</vt:lpstr>
      <vt:lpstr>#9Slide03 Arima Madurai Black</vt:lpstr>
      <vt:lpstr>#9Slide03 Aturdida</vt:lpstr>
      <vt:lpstr>#9Slide05 Brannboll Ny</vt:lpstr>
      <vt:lpstr>#9Slide05 Fourth</vt:lpstr>
      <vt:lpstr>#9Slide05 Habano</vt:lpstr>
      <vt:lpstr>#9Slide05 IcielSanelma</vt:lpstr>
      <vt:lpstr>#9Slide05 Israquella</vt:lpstr>
      <vt:lpstr>#9Slide05 Kathya</vt:lpstr>
      <vt:lpstr>#9Slide05 Motion Picture</vt:lpstr>
      <vt:lpstr>#9Slide05 Phobia</vt:lpstr>
      <vt:lpstr>#9Slide05 SVNTradeMark</vt:lpstr>
      <vt:lpstr>#9Slide06 SVNSlow Attack</vt:lpstr>
      <vt:lpstr>#9Slide07 IcielAmerican Forkbal</vt:lpstr>
      <vt:lpstr>#9Slide07 Marbelia Regular</vt:lpstr>
      <vt:lpstr>Arial</vt:lpstr>
      <vt:lpstr>Calibri</vt:lpstr>
      <vt:lpstr>Calibri Light</vt:lpstr>
      <vt:lpstr>Cambria</vt:lpstr>
      <vt:lpstr>Cambria Math</vt:lpstr>
      <vt:lpstr>Courier New</vt:lpstr>
      <vt:lpstr>Helvetica Neue</vt:lpstr>
      <vt:lpstr>SVN-Clementine</vt:lpstr>
      <vt:lpstr>SVN-Student</vt:lpstr>
      <vt:lpstr>SVN-Vanilla Daisy Pro</vt:lpstr>
      <vt:lpstr>SVN-Very Berry</vt:lpstr>
      <vt:lpstr>Symbol</vt:lpstr>
      <vt:lpstr>Times</vt:lpstr>
      <vt:lpstr>Times New Roman</vt:lpstr>
      <vt:lpstr>Trebuchet MS</vt:lpstr>
      <vt:lpstr>Verdana</vt:lpstr>
      <vt:lpstr>Wingdings</vt:lpstr>
      <vt:lpstr>Wingdings 3</vt:lpstr>
      <vt:lpstr>Office Theme</vt:lpstr>
      <vt:lpstr>1_Office Theme</vt:lpstr>
      <vt:lpstr>2_Office Theme</vt:lpstr>
      <vt:lpstr>24_Office Theme</vt:lpstr>
      <vt:lpstr>1_Default Design</vt:lpstr>
      <vt:lpstr>18_Office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2021-06-28T15:32:15Z</dcterms:created>
  <dcterms:modified xsi:type="dcterms:W3CDTF">2021-07-09T04:06:49Z</dcterms:modified>
</cp:coreProperties>
</file>