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6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78" r:id="rId28"/>
    <p:sldId id="283" r:id="rId29"/>
    <p:sldId id="282" r:id="rId30"/>
    <p:sldId id="285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" initials="A" lastIdx="1" clrIdx="0">
    <p:extLst>
      <p:ext uri="{19B8F6BF-5375-455C-9EA6-DF929625EA0E}">
        <p15:presenceInfo xmlns:p15="http://schemas.microsoft.com/office/powerpoint/2012/main" userId="And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660" y="78"/>
      </p:cViewPr>
      <p:guideLst>
        <p:guide orient="horz" pos="16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B96B4D-5DC7-4329-AA94-0CFEA8272E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043ED-A263-4FD8-845A-1FCC3548DF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D12C5-1C1D-4FA2-BFF5-7E4650034F3B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346FE-E31B-4895-A3C7-A2F2F0DAC2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39A3A-6A1E-46EC-B60E-175217E5B5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CE37E-E8F4-4A65-BC10-E87A23E92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5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0" y="1"/>
            <a:ext cx="4572000" cy="5143499"/>
          </a:xfrm>
          <a:custGeom>
            <a:avLst/>
            <a:gdLst>
              <a:gd name="connsiteX0" fmla="*/ 0 w 6096000"/>
              <a:gd name="connsiteY0" fmla="*/ 0 h 6857999"/>
              <a:gd name="connsiteX1" fmla="*/ 6096000 w 6096000"/>
              <a:gd name="connsiteY1" fmla="*/ 0 h 6857999"/>
              <a:gd name="connsiteX2" fmla="*/ 6096000 w 6096000"/>
              <a:gd name="connsiteY2" fmla="*/ 6857999 h 6857999"/>
              <a:gd name="connsiteX3" fmla="*/ 0 w 6096000"/>
              <a:gd name="connsiteY3" fmla="*/ 6857999 h 6857999"/>
              <a:gd name="connsiteX4" fmla="*/ 0 w 6096000"/>
              <a:gd name="connsiteY4" fmla="*/ 0 h 6857999"/>
              <a:gd name="connsiteX0" fmla="*/ 3298677 w 6096000"/>
              <a:gd name="connsiteY0" fmla="*/ 3196127 h 6857999"/>
              <a:gd name="connsiteX1" fmla="*/ 6096000 w 6096000"/>
              <a:gd name="connsiteY1" fmla="*/ 0 h 6857999"/>
              <a:gd name="connsiteX2" fmla="*/ 6096000 w 6096000"/>
              <a:gd name="connsiteY2" fmla="*/ 6857999 h 6857999"/>
              <a:gd name="connsiteX3" fmla="*/ 0 w 6096000"/>
              <a:gd name="connsiteY3" fmla="*/ 6857999 h 6857999"/>
              <a:gd name="connsiteX4" fmla="*/ 3298677 w 6096000"/>
              <a:gd name="connsiteY4" fmla="*/ 319612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7999">
                <a:moveTo>
                  <a:pt x="3298677" y="3196127"/>
                </a:moveTo>
                <a:lnTo>
                  <a:pt x="6096000" y="0"/>
                </a:lnTo>
                <a:lnTo>
                  <a:pt x="6096000" y="6857999"/>
                </a:lnTo>
                <a:lnTo>
                  <a:pt x="0" y="6857999"/>
                </a:lnTo>
                <a:lnTo>
                  <a:pt x="3298677" y="319612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9" name="Freeform 8"/>
          <p:cNvSpPr/>
          <p:nvPr userDrawn="1"/>
        </p:nvSpPr>
        <p:spPr>
          <a:xfrm>
            <a:off x="4572001" y="1031185"/>
            <a:ext cx="1540565" cy="3081131"/>
          </a:xfrm>
          <a:custGeom>
            <a:avLst/>
            <a:gdLst>
              <a:gd name="connsiteX0" fmla="*/ 0 w 2054087"/>
              <a:gd name="connsiteY0" fmla="*/ 0 h 4108174"/>
              <a:gd name="connsiteX1" fmla="*/ 2054087 w 2054087"/>
              <a:gd name="connsiteY1" fmla="*/ 2054087 h 4108174"/>
              <a:gd name="connsiteX2" fmla="*/ 0 w 2054087"/>
              <a:gd name="connsiteY2" fmla="*/ 4108174 h 410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4087" h="4108174">
                <a:moveTo>
                  <a:pt x="0" y="0"/>
                </a:moveTo>
                <a:cubicBezTo>
                  <a:pt x="1134441" y="0"/>
                  <a:pt x="2054087" y="919646"/>
                  <a:pt x="2054087" y="2054087"/>
                </a:cubicBezTo>
                <a:cubicBezTo>
                  <a:pt x="2054087" y="3188528"/>
                  <a:pt x="1134441" y="4108174"/>
                  <a:pt x="0" y="4108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3198264" y="1422874"/>
            <a:ext cx="4108391" cy="22977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CC79035-7361-4DB7-AFDB-B4BFDB0130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1" y="512748"/>
            <a:ext cx="2753882" cy="4199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B94B8F2E-20D4-4A15-9540-5A8F06207B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8045" y="525566"/>
            <a:ext cx="6902865" cy="202054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3F32B00-6A9D-4634-B8B1-384B4E8B41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8045" y="2602195"/>
            <a:ext cx="6902865" cy="202054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CB7FB7C-9380-4988-A95C-E64EAC79C6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8329" y="149017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AE0B2A-82B4-4116-8F1D-28F2C41561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68353" y="149017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9B8EB15-C1B9-4020-A528-88F9DF65085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8329" y="1782199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1F1E2F5-0B5C-44B6-A00A-FC1CB0DFF3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18377" y="149017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83CF75F-B12C-4BA2-A173-9D6772E0D9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18377" y="1782199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ACABC3BA-3144-4972-A811-6F23FB80FC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329" y="3415380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39FA35F6-8482-4AEA-9E80-D0E3C6F89A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68353" y="3415380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BD3BEA51-D67A-4951-9D34-4AED8650729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18377" y="3415380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7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17" grpId="0"/>
      <p:bldP spid="18" grpId="0"/>
      <p:bldP spid="19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EFB1DD-D8DE-4C44-A34C-C694863C71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1816" y="169069"/>
            <a:ext cx="2403872" cy="240268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3FAC4058-3464-495F-B479-9A2D0BB086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1999" y="1370410"/>
            <a:ext cx="1953271" cy="240268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DE9EDDC-B0CF-44BC-B228-91CC8F97D8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01816" y="2617439"/>
            <a:ext cx="2403872" cy="240268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1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A9EE700D-AAFF-44B0-9B27-79DF17204ED4}"/>
              </a:ext>
            </a:extLst>
          </p:cNvPr>
          <p:cNvSpPr/>
          <p:nvPr userDrawn="1"/>
        </p:nvSpPr>
        <p:spPr>
          <a:xfrm>
            <a:off x="6819319" y="1454443"/>
            <a:ext cx="1117307" cy="111730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5AA01-A5F8-451C-8E03-E64753D00A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1" y="1543072"/>
            <a:ext cx="2721836" cy="205735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3065768-9CFA-485F-A09E-DA78938B378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51519" y="0"/>
            <a:ext cx="1243415" cy="205735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078A2-ECD5-4CFE-8B45-F55D95F34D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0465696-E212-4B3F-B401-1DBF6C798F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31694" y="2066925"/>
            <a:ext cx="1763906" cy="205735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9A849A8-15EC-47A8-A81E-51FE681722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90047" y="2066925"/>
            <a:ext cx="1763906" cy="205735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AC39F3EB-5E7D-4F4B-83D4-142283F2FA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48400" y="2066925"/>
            <a:ext cx="1763906" cy="205735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7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7F8A1C64-09F5-443D-B9C3-0A28FE333F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1186911"/>
            <a:ext cx="1898196" cy="18981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0B78605-BBF4-479A-B4AB-90744688A6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32791" y="497708"/>
            <a:ext cx="1378403" cy="13784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6F95F0-37BD-43AB-8AAF-98F1086508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32790" y="1960254"/>
            <a:ext cx="1019175" cy="1019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5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7B0F5-5369-45EC-A6D3-3EE92E1AF4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79985" y="519157"/>
            <a:ext cx="1422797" cy="13977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F5CF92F2-553D-4C8C-B804-F06EBBFEA9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41218" y="1916906"/>
            <a:ext cx="2766347" cy="273367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498D9DE-CAA1-452B-87F3-40117674BE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519157"/>
            <a:ext cx="1950224" cy="13977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D9DB4-FB8A-4445-BA55-1E6EE9DDD6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9056" y="0"/>
            <a:ext cx="5264944" cy="32575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61915E09-6D95-4C58-BFD4-7CCB4442F7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5944" y="0"/>
            <a:ext cx="7308056" cy="1885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54A2638-A351-4DF5-9FD1-19BAED45F6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250656" y="1935956"/>
            <a:ext cx="3893343" cy="1885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5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2738-9CA1-4324-89A0-8ACEEE434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96884" y="519156"/>
            <a:ext cx="4787781" cy="2733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7454B067-7DC3-4BC0-B061-BF1D69395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74774" y="1110694"/>
            <a:ext cx="2794379" cy="1361364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EC9B236B-7364-4F83-B01E-5A961FE145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74774" y="2569404"/>
            <a:ext cx="1985750" cy="2026693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1E7D8263-57B8-400C-BA93-D93884DB48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8593" y="2569404"/>
            <a:ext cx="1994279" cy="1351130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29678337-9624-4110-8F78-4E59359359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56919" y="1198548"/>
            <a:ext cx="2746374" cy="3463795"/>
          </a:xfrm>
          <a:custGeom>
            <a:avLst/>
            <a:gdLst>
              <a:gd name="connsiteX0" fmla="*/ 0 w 5576218"/>
              <a:gd name="connsiteY0" fmla="*/ 0 h 2478024"/>
              <a:gd name="connsiteX1" fmla="*/ 5576218 w 5576218"/>
              <a:gd name="connsiteY1" fmla="*/ 0 h 2478024"/>
              <a:gd name="connsiteX2" fmla="*/ 5576218 w 5576218"/>
              <a:gd name="connsiteY2" fmla="*/ 2478024 h 2478024"/>
              <a:gd name="connsiteX3" fmla="*/ 0 w 5576218"/>
              <a:gd name="connsiteY3" fmla="*/ 2478024 h 247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6218" h="2478024">
                <a:moveTo>
                  <a:pt x="0" y="0"/>
                </a:moveTo>
                <a:lnTo>
                  <a:pt x="5576218" y="0"/>
                </a:lnTo>
                <a:lnTo>
                  <a:pt x="5576218" y="2478024"/>
                </a:lnTo>
                <a:lnTo>
                  <a:pt x="0" y="24780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2955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4FF4351-2CBA-463C-AE62-15DC44C010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9144000" cy="5143500"/>
          </a:xfrm>
          <a:custGeom>
            <a:avLst/>
            <a:gdLst>
              <a:gd name="connsiteX0" fmla="*/ 0 w 2643052"/>
              <a:gd name="connsiteY0" fmla="*/ 0 h 3735457"/>
              <a:gd name="connsiteX1" fmla="*/ 2643052 w 2643052"/>
              <a:gd name="connsiteY1" fmla="*/ 0 h 3735457"/>
              <a:gd name="connsiteX2" fmla="*/ 2643052 w 2643052"/>
              <a:gd name="connsiteY2" fmla="*/ 3735457 h 3735457"/>
              <a:gd name="connsiteX3" fmla="*/ 0 w 2643052"/>
              <a:gd name="connsiteY3" fmla="*/ 3735457 h 373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3052" h="3735457">
                <a:moveTo>
                  <a:pt x="0" y="0"/>
                </a:moveTo>
                <a:lnTo>
                  <a:pt x="2643052" y="0"/>
                </a:lnTo>
                <a:lnTo>
                  <a:pt x="2643052" y="3735457"/>
                </a:lnTo>
                <a:lnTo>
                  <a:pt x="0" y="373545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04D4E0FE-FE19-4FAE-93EA-07415F4A5DA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136126" y="1343189"/>
            <a:ext cx="2129051" cy="2457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659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63185" y="390970"/>
            <a:ext cx="1780544" cy="42365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04D4E0FE-FE19-4FAE-93EA-07415F4A5DA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75290" y="836779"/>
            <a:ext cx="2718552" cy="34699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254000" dir="2700000" algn="tl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995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61908" y="0"/>
            <a:ext cx="1653101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65278" y="731861"/>
            <a:ext cx="2446362" cy="36797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73355" y="2388869"/>
            <a:ext cx="1380131" cy="154731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381000" algn="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172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auto">
          <a:xfrm>
            <a:off x="989422" y="1151454"/>
            <a:ext cx="1675038" cy="1913115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4517572" y="1151455"/>
            <a:ext cx="1675038" cy="1913115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auto">
          <a:xfrm>
            <a:off x="6192610" y="1151454"/>
            <a:ext cx="1675038" cy="1913115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2504575" y="910758"/>
            <a:ext cx="2163486" cy="2421230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381000" sx="102000" sy="102000" algn="ctr" rotWithShape="0">
              <a:prstClr val="black">
                <a:alpha val="25000"/>
              </a:prstClr>
            </a:outerShdw>
          </a:effectLst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2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067944" y="639739"/>
            <a:ext cx="2665046" cy="3864023"/>
          </a:xfrm>
          <a:custGeom>
            <a:avLst/>
            <a:gdLst>
              <a:gd name="connsiteX0" fmla="*/ 0 w 11601450"/>
              <a:gd name="connsiteY0" fmla="*/ 0 h 3181350"/>
              <a:gd name="connsiteX1" fmla="*/ 11601450 w 11601450"/>
              <a:gd name="connsiteY1" fmla="*/ 0 h 3181350"/>
              <a:gd name="connsiteX2" fmla="*/ 11601450 w 11601450"/>
              <a:gd name="connsiteY2" fmla="*/ 3181350 h 3181350"/>
              <a:gd name="connsiteX3" fmla="*/ 0 w 11601450"/>
              <a:gd name="connsiteY3" fmla="*/ 3181350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1450" h="3181350">
                <a:moveTo>
                  <a:pt x="0" y="0"/>
                </a:moveTo>
                <a:lnTo>
                  <a:pt x="11601450" y="0"/>
                </a:lnTo>
                <a:lnTo>
                  <a:pt x="11601450" y="3181350"/>
                </a:lnTo>
                <a:lnTo>
                  <a:pt x="0" y="31813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551245" y="2835820"/>
            <a:ext cx="1021058" cy="1480421"/>
          </a:xfrm>
          <a:custGeom>
            <a:avLst/>
            <a:gdLst>
              <a:gd name="connsiteX0" fmla="*/ 0 w 11601450"/>
              <a:gd name="connsiteY0" fmla="*/ 0 h 3181350"/>
              <a:gd name="connsiteX1" fmla="*/ 11601450 w 11601450"/>
              <a:gd name="connsiteY1" fmla="*/ 0 h 3181350"/>
              <a:gd name="connsiteX2" fmla="*/ 11601450 w 11601450"/>
              <a:gd name="connsiteY2" fmla="*/ 3181350 h 3181350"/>
              <a:gd name="connsiteX3" fmla="*/ 0 w 11601450"/>
              <a:gd name="connsiteY3" fmla="*/ 3181350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1450" h="3181350">
                <a:moveTo>
                  <a:pt x="0" y="0"/>
                </a:moveTo>
                <a:lnTo>
                  <a:pt x="11601450" y="0"/>
                </a:lnTo>
                <a:lnTo>
                  <a:pt x="11601450" y="3181350"/>
                </a:lnTo>
                <a:lnTo>
                  <a:pt x="0" y="31813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7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051459" y="-1"/>
            <a:ext cx="2884715" cy="4053385"/>
          </a:xfrm>
          <a:custGeom>
            <a:avLst/>
            <a:gdLst>
              <a:gd name="connsiteX0" fmla="*/ 0 w 3846286"/>
              <a:gd name="connsiteY0" fmla="*/ 0 h 6858000"/>
              <a:gd name="connsiteX1" fmla="*/ 3846286 w 3846286"/>
              <a:gd name="connsiteY1" fmla="*/ 0 h 6858000"/>
              <a:gd name="connsiteX2" fmla="*/ 3846286 w 3846286"/>
              <a:gd name="connsiteY2" fmla="*/ 6858000 h 6858000"/>
              <a:gd name="connsiteX3" fmla="*/ 0 w 3846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6286" h="6858000">
                <a:moveTo>
                  <a:pt x="0" y="0"/>
                </a:moveTo>
                <a:lnTo>
                  <a:pt x="3846286" y="0"/>
                </a:lnTo>
                <a:lnTo>
                  <a:pt x="38462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999A20-9B2F-4A48-B6FE-9CF809958C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C39A3BD0-6498-4738-949F-886E935B44C4}"/>
              </a:ext>
            </a:extLst>
          </p:cNvPr>
          <p:cNvSpPr/>
          <p:nvPr userDrawn="1"/>
        </p:nvSpPr>
        <p:spPr>
          <a:xfrm>
            <a:off x="1" y="2285379"/>
            <a:ext cx="3265226" cy="2858122"/>
          </a:xfrm>
          <a:custGeom>
            <a:avLst/>
            <a:gdLst>
              <a:gd name="connsiteX0" fmla="*/ 2654490 w 5308980"/>
              <a:gd name="connsiteY0" fmla="*/ 0 h 4647063"/>
              <a:gd name="connsiteX1" fmla="*/ 5308980 w 5308980"/>
              <a:gd name="connsiteY1" fmla="*/ 2654490 h 4647063"/>
              <a:gd name="connsiteX2" fmla="*/ 4531498 w 5308980"/>
              <a:gd name="connsiteY2" fmla="*/ 4531498 h 4647063"/>
              <a:gd name="connsiteX3" fmla="*/ 4404344 w 5308980"/>
              <a:gd name="connsiteY3" fmla="*/ 4647063 h 4647063"/>
              <a:gd name="connsiteX4" fmla="*/ 904636 w 5308980"/>
              <a:gd name="connsiteY4" fmla="*/ 4647063 h 4647063"/>
              <a:gd name="connsiteX5" fmla="*/ 777482 w 5308980"/>
              <a:gd name="connsiteY5" fmla="*/ 4531498 h 4647063"/>
              <a:gd name="connsiteX6" fmla="*/ 0 w 5308980"/>
              <a:gd name="connsiteY6" fmla="*/ 2654490 h 4647063"/>
              <a:gd name="connsiteX7" fmla="*/ 2654490 w 5308980"/>
              <a:gd name="connsiteY7" fmla="*/ 0 h 4647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8980" h="4647063">
                <a:moveTo>
                  <a:pt x="2654490" y="0"/>
                </a:moveTo>
                <a:cubicBezTo>
                  <a:pt x="4120524" y="0"/>
                  <a:pt x="5308980" y="1188456"/>
                  <a:pt x="5308980" y="2654490"/>
                </a:cubicBezTo>
                <a:cubicBezTo>
                  <a:pt x="5308980" y="3387507"/>
                  <a:pt x="5011866" y="4051130"/>
                  <a:pt x="4531498" y="4531498"/>
                </a:cubicBezTo>
                <a:lnTo>
                  <a:pt x="4404344" y="4647063"/>
                </a:lnTo>
                <a:lnTo>
                  <a:pt x="904636" y="4647063"/>
                </a:lnTo>
                <a:lnTo>
                  <a:pt x="777482" y="4531498"/>
                </a:lnTo>
                <a:cubicBezTo>
                  <a:pt x="297114" y="4051130"/>
                  <a:pt x="0" y="3387507"/>
                  <a:pt x="0" y="2654490"/>
                </a:cubicBezTo>
                <a:cubicBezTo>
                  <a:pt x="0" y="1188456"/>
                  <a:pt x="1188456" y="0"/>
                  <a:pt x="265449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289714" y="928901"/>
            <a:ext cx="3285699" cy="3285699"/>
          </a:xfrm>
          <a:custGeom>
            <a:avLst/>
            <a:gdLst>
              <a:gd name="connsiteX0" fmla="*/ 2190466 w 4380932"/>
              <a:gd name="connsiteY0" fmla="*/ 0 h 4380932"/>
              <a:gd name="connsiteX1" fmla="*/ 4380932 w 4380932"/>
              <a:gd name="connsiteY1" fmla="*/ 2190466 h 4380932"/>
              <a:gd name="connsiteX2" fmla="*/ 2190466 w 4380932"/>
              <a:gd name="connsiteY2" fmla="*/ 4380932 h 4380932"/>
              <a:gd name="connsiteX3" fmla="*/ 0 w 4380932"/>
              <a:gd name="connsiteY3" fmla="*/ 2190466 h 4380932"/>
              <a:gd name="connsiteX4" fmla="*/ 2190466 w 4380932"/>
              <a:gd name="connsiteY4" fmla="*/ 0 h 43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0932" h="4380932">
                <a:moveTo>
                  <a:pt x="2190466" y="0"/>
                </a:moveTo>
                <a:cubicBezTo>
                  <a:pt x="3400227" y="0"/>
                  <a:pt x="4380932" y="980705"/>
                  <a:pt x="4380932" y="2190466"/>
                </a:cubicBezTo>
                <a:cubicBezTo>
                  <a:pt x="4380932" y="3400227"/>
                  <a:pt x="3400227" y="4380932"/>
                  <a:pt x="2190466" y="4380932"/>
                </a:cubicBezTo>
                <a:cubicBezTo>
                  <a:pt x="980705" y="4380932"/>
                  <a:pt x="0" y="3400227"/>
                  <a:pt x="0" y="2190466"/>
                </a:cubicBezTo>
                <a:cubicBezTo>
                  <a:pt x="0" y="980705"/>
                  <a:pt x="980705" y="0"/>
                  <a:pt x="219046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0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BA8AC9-92E0-4DC9-9D2C-92D7ACFFAE1E}"/>
              </a:ext>
            </a:extLst>
          </p:cNvPr>
          <p:cNvSpPr/>
          <p:nvPr userDrawn="1"/>
        </p:nvSpPr>
        <p:spPr>
          <a:xfrm>
            <a:off x="6819544" y="0"/>
            <a:ext cx="237786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7021AF-84D2-4692-ACFF-5808A1DB13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00662" y="519157"/>
            <a:ext cx="2684860" cy="41469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5015553" y="1"/>
            <a:ext cx="4128447" cy="3787255"/>
          </a:xfrm>
          <a:custGeom>
            <a:avLst/>
            <a:gdLst>
              <a:gd name="connsiteX0" fmla="*/ 144937 w 5504596"/>
              <a:gd name="connsiteY0" fmla="*/ 0 h 5049673"/>
              <a:gd name="connsiteX1" fmla="*/ 5504596 w 5504596"/>
              <a:gd name="connsiteY1" fmla="*/ 0 h 5049673"/>
              <a:gd name="connsiteX2" fmla="*/ 5504596 w 5504596"/>
              <a:gd name="connsiteY2" fmla="*/ 4749019 h 5049673"/>
              <a:gd name="connsiteX3" fmla="*/ 5355374 w 5504596"/>
              <a:gd name="connsiteY3" fmla="*/ 4807856 h 5049673"/>
              <a:gd name="connsiteX4" fmla="*/ 3985147 w 5504596"/>
              <a:gd name="connsiteY4" fmla="*/ 5049673 h 5049673"/>
              <a:gd name="connsiteX5" fmla="*/ 0 w 5504596"/>
              <a:gd name="connsiteY5" fmla="*/ 1064526 h 5049673"/>
              <a:gd name="connsiteX6" fmla="*/ 125463 w 5504596"/>
              <a:gd name="connsiteY6" fmla="*/ 68576 h 504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4596" h="5049673">
                <a:moveTo>
                  <a:pt x="144937" y="0"/>
                </a:moveTo>
                <a:lnTo>
                  <a:pt x="5504596" y="0"/>
                </a:lnTo>
                <a:lnTo>
                  <a:pt x="5504596" y="4749019"/>
                </a:lnTo>
                <a:lnTo>
                  <a:pt x="5355374" y="4807856"/>
                </a:lnTo>
                <a:cubicBezTo>
                  <a:pt x="4928116" y="4964296"/>
                  <a:pt x="4466602" y="5049673"/>
                  <a:pt x="3985147" y="5049673"/>
                </a:cubicBezTo>
                <a:cubicBezTo>
                  <a:pt x="1784211" y="5049673"/>
                  <a:pt x="0" y="3265462"/>
                  <a:pt x="0" y="1064526"/>
                </a:cubicBezTo>
                <a:cubicBezTo>
                  <a:pt x="0" y="720630"/>
                  <a:pt x="43560" y="386908"/>
                  <a:pt x="125463" y="685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0868" y="1198094"/>
            <a:ext cx="3285699" cy="3285699"/>
          </a:xfrm>
          <a:custGeom>
            <a:avLst/>
            <a:gdLst>
              <a:gd name="connsiteX0" fmla="*/ 2190466 w 4380932"/>
              <a:gd name="connsiteY0" fmla="*/ 0 h 4380932"/>
              <a:gd name="connsiteX1" fmla="*/ 4380932 w 4380932"/>
              <a:gd name="connsiteY1" fmla="*/ 2190466 h 4380932"/>
              <a:gd name="connsiteX2" fmla="*/ 2190466 w 4380932"/>
              <a:gd name="connsiteY2" fmla="*/ 4380932 h 4380932"/>
              <a:gd name="connsiteX3" fmla="*/ 0 w 4380932"/>
              <a:gd name="connsiteY3" fmla="*/ 2190466 h 4380932"/>
              <a:gd name="connsiteX4" fmla="*/ 2190466 w 4380932"/>
              <a:gd name="connsiteY4" fmla="*/ 0 h 43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0932" h="4380932">
                <a:moveTo>
                  <a:pt x="2190466" y="0"/>
                </a:moveTo>
                <a:cubicBezTo>
                  <a:pt x="3400227" y="0"/>
                  <a:pt x="4380932" y="980705"/>
                  <a:pt x="4380932" y="2190466"/>
                </a:cubicBezTo>
                <a:cubicBezTo>
                  <a:pt x="4380932" y="3400227"/>
                  <a:pt x="3400227" y="4380932"/>
                  <a:pt x="2190466" y="4380932"/>
                </a:cubicBezTo>
                <a:cubicBezTo>
                  <a:pt x="980705" y="4380932"/>
                  <a:pt x="0" y="3400227"/>
                  <a:pt x="0" y="2190466"/>
                </a:cubicBezTo>
                <a:cubicBezTo>
                  <a:pt x="0" y="980705"/>
                  <a:pt x="980705" y="0"/>
                  <a:pt x="219046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1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7267433" cy="5143501"/>
          </a:xfrm>
          <a:custGeom>
            <a:avLst/>
            <a:gdLst>
              <a:gd name="connsiteX0" fmla="*/ 0 w 3241984"/>
              <a:gd name="connsiteY0" fmla="*/ 0 h 3429000"/>
              <a:gd name="connsiteX1" fmla="*/ 3241984 w 3241984"/>
              <a:gd name="connsiteY1" fmla="*/ 0 h 3429000"/>
              <a:gd name="connsiteX2" fmla="*/ 3241984 w 3241984"/>
              <a:gd name="connsiteY2" fmla="*/ 3429000 h 3429000"/>
              <a:gd name="connsiteX3" fmla="*/ 0 w 3241984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84" h="3429000">
                <a:moveTo>
                  <a:pt x="0" y="0"/>
                </a:moveTo>
                <a:lnTo>
                  <a:pt x="3241984" y="0"/>
                </a:lnTo>
                <a:lnTo>
                  <a:pt x="3241984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7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205305" y="940408"/>
            <a:ext cx="5938695" cy="4203092"/>
          </a:xfrm>
          <a:custGeom>
            <a:avLst/>
            <a:gdLst>
              <a:gd name="connsiteX0" fmla="*/ 0 w 3241984"/>
              <a:gd name="connsiteY0" fmla="*/ 0 h 3429000"/>
              <a:gd name="connsiteX1" fmla="*/ 3241984 w 3241984"/>
              <a:gd name="connsiteY1" fmla="*/ 0 h 3429000"/>
              <a:gd name="connsiteX2" fmla="*/ 3241984 w 3241984"/>
              <a:gd name="connsiteY2" fmla="*/ 3429000 h 3429000"/>
              <a:gd name="connsiteX3" fmla="*/ 0 w 3241984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84" h="3429000">
                <a:moveTo>
                  <a:pt x="0" y="0"/>
                </a:moveTo>
                <a:lnTo>
                  <a:pt x="3241984" y="0"/>
                </a:lnTo>
                <a:lnTo>
                  <a:pt x="3241984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0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CF7C0F-D8BC-4C8A-B4BD-8F96A49712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7524" y="2571750"/>
            <a:ext cx="3984476" cy="3984475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9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501CB3-7D72-4821-8B64-32F38C08FDF9}"/>
              </a:ext>
            </a:extLst>
          </p:cNvPr>
          <p:cNvSpPr/>
          <p:nvPr userDrawn="1"/>
        </p:nvSpPr>
        <p:spPr>
          <a:xfrm>
            <a:off x="6652902" y="1"/>
            <a:ext cx="2491099" cy="2571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0AA4C4-D21E-4F83-8904-3DB503363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10315" y="536783"/>
            <a:ext cx="2741063" cy="32623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9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3482C-FE7A-47FA-B348-EE14FD783D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38572" y="820329"/>
            <a:ext cx="1551385" cy="15513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FC0ECCC-44B8-42FF-AE8D-C2FF38EB9C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45181" y="820329"/>
            <a:ext cx="1551385" cy="15513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423934-E431-45B7-8577-23B327455C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69489" y="2634174"/>
            <a:ext cx="1551385" cy="155138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4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928F4BA4-7462-49F5-8EB7-0ECFD2C469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11433" y="0"/>
            <a:ext cx="2088292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6FC836-508B-466C-845D-25C7C0B18E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55709" y="0"/>
            <a:ext cx="2088292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6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CD042-2452-4EBF-AF6C-6945687199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47873" y="1"/>
            <a:ext cx="3196127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A2CDB-63BE-480A-B58D-9B1A3EF7F6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47614" y="973419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77E3E53-3208-4B24-A411-16F6A2FBDE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97638" y="973419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E64EB82-C040-4D35-BFAF-865C4BE4394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47614" y="2606600"/>
            <a:ext cx="2807294" cy="15791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00A70D8-87AE-4137-970B-0981693A41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6278" y="2459585"/>
            <a:ext cx="3330014" cy="1873133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2413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9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419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  <p:sldLayoutId id="2147483721" r:id="rId26"/>
    <p:sldLayoutId id="2147483722" r:id="rId27"/>
    <p:sldLayoutId id="2147483650" r:id="rId28"/>
    <p:sldLayoutId id="2147483679" r:id="rId29"/>
    <p:sldLayoutId id="2147483681" r:id="rId30"/>
    <p:sldLayoutId id="2147483682" r:id="rId31"/>
    <p:sldLayoutId id="2147483683" r:id="rId3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Placeholder 44">
            <a:extLst>
              <a:ext uri="{FF2B5EF4-FFF2-40B4-BE49-F238E27FC236}">
                <a16:creationId xmlns:a16="http://schemas.microsoft.com/office/drawing/2014/main" id="{7DAFC4C4-428A-4EC4-8E03-6F2A7D6987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" b="266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A4F924-0444-4C24-AA3B-6D3DF81F7A4C}"/>
              </a:ext>
            </a:extLst>
          </p:cNvPr>
          <p:cNvSpPr txBox="1"/>
          <p:nvPr/>
        </p:nvSpPr>
        <p:spPr>
          <a:xfrm>
            <a:off x="1047248" y="1073876"/>
            <a:ext cx="28006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Customs Motorcycles Classic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D60AC7-6798-4354-B276-221AE3876A97}"/>
              </a:ext>
            </a:extLst>
          </p:cNvPr>
          <p:cNvGrpSpPr/>
          <p:nvPr/>
        </p:nvGrpSpPr>
        <p:grpSpPr>
          <a:xfrm>
            <a:off x="1160197" y="3449242"/>
            <a:ext cx="608162" cy="219291"/>
            <a:chOff x="1535502" y="4996190"/>
            <a:chExt cx="810882" cy="292387"/>
          </a:xfrm>
          <a:solidFill>
            <a:schemeClr val="accent2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B4542DA-7375-4EBC-923E-8FC27D0821B1}"/>
                </a:ext>
              </a:extLst>
            </p:cNvPr>
            <p:cNvSpPr/>
            <p:nvPr/>
          </p:nvSpPr>
          <p:spPr>
            <a:xfrm>
              <a:off x="1535502" y="4996190"/>
              <a:ext cx="810882" cy="26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50F8D08-3670-45E7-A2B4-2148E66B8523}"/>
                </a:ext>
              </a:extLst>
            </p:cNvPr>
            <p:cNvSpPr txBox="1"/>
            <p:nvPr/>
          </p:nvSpPr>
          <p:spPr>
            <a:xfrm>
              <a:off x="1621765" y="4996190"/>
              <a:ext cx="638355" cy="2923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More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594CB170-0831-4822-91F5-49CCCF702307}"/>
              </a:ext>
            </a:extLst>
          </p:cNvPr>
          <p:cNvSpPr/>
          <p:nvPr/>
        </p:nvSpPr>
        <p:spPr>
          <a:xfrm>
            <a:off x="1047248" y="2571751"/>
            <a:ext cx="2141507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85D8F0-F411-4F04-B7AB-3382AAACB470}"/>
              </a:ext>
            </a:extLst>
          </p:cNvPr>
          <p:cNvSpPr txBox="1"/>
          <p:nvPr/>
        </p:nvSpPr>
        <p:spPr>
          <a:xfrm>
            <a:off x="8127707" y="1250206"/>
            <a:ext cx="65560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5" dirty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9F2497-6D89-4B57-8CD2-7D891C1BE883}"/>
              </a:ext>
            </a:extLst>
          </p:cNvPr>
          <p:cNvSpPr txBox="1"/>
          <p:nvPr/>
        </p:nvSpPr>
        <p:spPr>
          <a:xfrm>
            <a:off x="8127707" y="934567"/>
            <a:ext cx="65560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5" dirty="0">
                <a:solidFill>
                  <a:schemeClr val="bg1"/>
                </a:solidFill>
              </a:rPr>
              <a:t>About 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0504F7-8DB1-414F-A3DC-AE81F8E45103}"/>
              </a:ext>
            </a:extLst>
          </p:cNvPr>
          <p:cNvSpPr txBox="1"/>
          <p:nvPr/>
        </p:nvSpPr>
        <p:spPr>
          <a:xfrm>
            <a:off x="8127707" y="1565845"/>
            <a:ext cx="65560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5" dirty="0">
                <a:solidFill>
                  <a:schemeClr val="bg1"/>
                </a:solidFill>
              </a:rPr>
              <a:t>Our Gear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88AAD2-F7DF-4BD0-AD19-26A39104273F}"/>
              </a:ext>
            </a:extLst>
          </p:cNvPr>
          <p:cNvSpPr txBox="1"/>
          <p:nvPr/>
        </p:nvSpPr>
        <p:spPr>
          <a:xfrm>
            <a:off x="8127707" y="1825043"/>
            <a:ext cx="65560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5" dirty="0">
                <a:solidFill>
                  <a:schemeClr val="bg1"/>
                </a:solidFill>
              </a:rPr>
              <a:t>Shop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E9A07C-374C-46F9-8508-C6308FEA697B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EE89580-CDB5-4AC5-B0E3-D4913F005ED1}"/>
              </a:ext>
            </a:extLst>
          </p:cNvPr>
          <p:cNvGrpSpPr/>
          <p:nvPr/>
        </p:nvGrpSpPr>
        <p:grpSpPr>
          <a:xfrm>
            <a:off x="8582221" y="2508382"/>
            <a:ext cx="128588" cy="128588"/>
            <a:chOff x="11481062" y="3548063"/>
            <a:chExt cx="171450" cy="17145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45413A-4A51-4F7F-B19D-870BF2EE5701}"/>
                </a:ext>
              </a:extLst>
            </p:cNvPr>
            <p:cNvSpPr/>
            <p:nvPr/>
          </p:nvSpPr>
          <p:spPr>
            <a:xfrm>
              <a:off x="11481062" y="3548063"/>
              <a:ext cx="171450" cy="1714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DBC8E116-6468-4580-97D3-FBC7AD31FB7F}"/>
                </a:ext>
              </a:extLst>
            </p:cNvPr>
            <p:cNvSpPr/>
            <p:nvPr/>
          </p:nvSpPr>
          <p:spPr>
            <a:xfrm>
              <a:off x="11512670" y="3580389"/>
              <a:ext cx="108235" cy="106798"/>
            </a:xfrm>
            <a:prstGeom prst="rightArrow">
              <a:avLst>
                <a:gd name="adj1" fmla="val 29100"/>
                <a:gd name="adj2" fmla="val 669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48E01F1-1B75-4052-A394-AC092E374AF0}"/>
              </a:ext>
            </a:extLst>
          </p:cNvPr>
          <p:cNvGrpSpPr/>
          <p:nvPr/>
        </p:nvGrpSpPr>
        <p:grpSpPr>
          <a:xfrm>
            <a:off x="8177536" y="4832949"/>
            <a:ext cx="966464" cy="310551"/>
            <a:chOff x="10903382" y="6443932"/>
            <a:chExt cx="1288618" cy="41406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34629-4EAE-4DE1-B71F-3DFDED1EC4AA}"/>
                </a:ext>
              </a:extLst>
            </p:cNvPr>
            <p:cNvSpPr/>
            <p:nvPr/>
          </p:nvSpPr>
          <p:spPr>
            <a:xfrm>
              <a:off x="10903382" y="6443932"/>
              <a:ext cx="1288618" cy="4140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6898360-2AAC-4248-AFA8-0AFF7CF2DFFC}"/>
                </a:ext>
              </a:extLst>
            </p:cNvPr>
            <p:cNvGrpSpPr/>
            <p:nvPr/>
          </p:nvGrpSpPr>
          <p:grpSpPr>
            <a:xfrm>
              <a:off x="11274015" y="6590672"/>
              <a:ext cx="547353" cy="120589"/>
              <a:chOff x="10095243" y="915183"/>
              <a:chExt cx="1509184" cy="332493"/>
            </a:xfrm>
            <a:solidFill>
              <a:schemeClr val="accent3"/>
            </a:solidFill>
          </p:grpSpPr>
          <p:sp>
            <p:nvSpPr>
              <p:cNvPr id="24" name="Freeform 78">
                <a:extLst>
                  <a:ext uri="{FF2B5EF4-FFF2-40B4-BE49-F238E27FC236}">
                    <a16:creationId xmlns:a16="http://schemas.microsoft.com/office/drawing/2014/main" id="{7E06D3BD-D4D3-47C7-B9DE-B54A7812E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8084" y="915183"/>
                <a:ext cx="336343" cy="332493"/>
              </a:xfrm>
              <a:custGeom>
                <a:avLst/>
                <a:gdLst>
                  <a:gd name="T0" fmla="*/ 307041 w 479"/>
                  <a:gd name="T1" fmla="*/ 246073 h 471"/>
                  <a:gd name="T2" fmla="*/ 307041 w 479"/>
                  <a:gd name="T3" fmla="*/ 246073 h 471"/>
                  <a:gd name="T4" fmla="*/ 267936 w 479"/>
                  <a:gd name="T5" fmla="*/ 206759 h 471"/>
                  <a:gd name="T6" fmla="*/ 256350 w 479"/>
                  <a:gd name="T7" fmla="*/ 206759 h 471"/>
                  <a:gd name="T8" fmla="*/ 243315 w 479"/>
                  <a:gd name="T9" fmla="*/ 232968 h 471"/>
                  <a:gd name="T10" fmla="*/ 243315 w 479"/>
                  <a:gd name="T11" fmla="*/ 272282 h 471"/>
                  <a:gd name="T12" fmla="*/ 280971 w 479"/>
                  <a:gd name="T13" fmla="*/ 310139 h 471"/>
                  <a:gd name="T14" fmla="*/ 294006 w 479"/>
                  <a:gd name="T15" fmla="*/ 310139 h 471"/>
                  <a:gd name="T16" fmla="*/ 307041 w 479"/>
                  <a:gd name="T17" fmla="*/ 246073 h 471"/>
                  <a:gd name="T18" fmla="*/ 344697 w 479"/>
                  <a:gd name="T19" fmla="*/ 0 h 471"/>
                  <a:gd name="T20" fmla="*/ 344697 w 479"/>
                  <a:gd name="T21" fmla="*/ 0 h 471"/>
                  <a:gd name="T22" fmla="*/ 0 w 479"/>
                  <a:gd name="T23" fmla="*/ 336348 h 471"/>
                  <a:gd name="T24" fmla="*/ 344697 w 479"/>
                  <a:gd name="T25" fmla="*/ 684344 h 471"/>
                  <a:gd name="T26" fmla="*/ 692290 w 479"/>
                  <a:gd name="T27" fmla="*/ 336348 h 471"/>
                  <a:gd name="T28" fmla="*/ 344697 w 479"/>
                  <a:gd name="T29" fmla="*/ 0 h 471"/>
                  <a:gd name="T30" fmla="*/ 320075 w 479"/>
                  <a:gd name="T31" fmla="*/ 492145 h 471"/>
                  <a:gd name="T32" fmla="*/ 320075 w 479"/>
                  <a:gd name="T33" fmla="*/ 492145 h 471"/>
                  <a:gd name="T34" fmla="*/ 267936 w 479"/>
                  <a:gd name="T35" fmla="*/ 503794 h 471"/>
                  <a:gd name="T36" fmla="*/ 267936 w 479"/>
                  <a:gd name="T37" fmla="*/ 503794 h 471"/>
                  <a:gd name="T38" fmla="*/ 267936 w 479"/>
                  <a:gd name="T39" fmla="*/ 503794 h 471"/>
                  <a:gd name="T40" fmla="*/ 179590 w 479"/>
                  <a:gd name="T41" fmla="*/ 438271 h 471"/>
                  <a:gd name="T42" fmla="*/ 280971 w 479"/>
                  <a:gd name="T43" fmla="*/ 361101 h 471"/>
                  <a:gd name="T44" fmla="*/ 280971 w 479"/>
                  <a:gd name="T45" fmla="*/ 361101 h 471"/>
                  <a:gd name="T46" fmla="*/ 267936 w 479"/>
                  <a:gd name="T47" fmla="*/ 336348 h 471"/>
                  <a:gd name="T48" fmla="*/ 267936 w 479"/>
                  <a:gd name="T49" fmla="*/ 336348 h 471"/>
                  <a:gd name="T50" fmla="*/ 230280 w 479"/>
                  <a:gd name="T51" fmla="*/ 323243 h 471"/>
                  <a:gd name="T52" fmla="*/ 204211 w 479"/>
                  <a:gd name="T53" fmla="*/ 259177 h 471"/>
                  <a:gd name="T54" fmla="*/ 280971 w 479"/>
                  <a:gd name="T55" fmla="*/ 182006 h 471"/>
                  <a:gd name="T56" fmla="*/ 370766 w 479"/>
                  <a:gd name="T57" fmla="*/ 182006 h 471"/>
                  <a:gd name="T58" fmla="*/ 370766 w 479"/>
                  <a:gd name="T59" fmla="*/ 182006 h 471"/>
                  <a:gd name="T60" fmla="*/ 344697 w 479"/>
                  <a:gd name="T61" fmla="*/ 195111 h 471"/>
                  <a:gd name="T62" fmla="*/ 320075 w 479"/>
                  <a:gd name="T63" fmla="*/ 195111 h 471"/>
                  <a:gd name="T64" fmla="*/ 344697 w 479"/>
                  <a:gd name="T65" fmla="*/ 259177 h 471"/>
                  <a:gd name="T66" fmla="*/ 333110 w 479"/>
                  <a:gd name="T67" fmla="*/ 310139 h 471"/>
                  <a:gd name="T68" fmla="*/ 307041 w 479"/>
                  <a:gd name="T69" fmla="*/ 336348 h 471"/>
                  <a:gd name="T70" fmla="*/ 333110 w 479"/>
                  <a:gd name="T71" fmla="*/ 349452 h 471"/>
                  <a:gd name="T72" fmla="*/ 370766 w 479"/>
                  <a:gd name="T73" fmla="*/ 413518 h 471"/>
                  <a:gd name="T74" fmla="*/ 320075 w 479"/>
                  <a:gd name="T75" fmla="*/ 492145 h 471"/>
                  <a:gd name="T76" fmla="*/ 512700 w 479"/>
                  <a:gd name="T77" fmla="*/ 336348 h 471"/>
                  <a:gd name="T78" fmla="*/ 512700 w 479"/>
                  <a:gd name="T79" fmla="*/ 336348 h 471"/>
                  <a:gd name="T80" fmla="*/ 448974 w 479"/>
                  <a:gd name="T81" fmla="*/ 336348 h 471"/>
                  <a:gd name="T82" fmla="*/ 448974 w 479"/>
                  <a:gd name="T83" fmla="*/ 400414 h 471"/>
                  <a:gd name="T84" fmla="*/ 421457 w 479"/>
                  <a:gd name="T85" fmla="*/ 400414 h 471"/>
                  <a:gd name="T86" fmla="*/ 421457 w 479"/>
                  <a:gd name="T87" fmla="*/ 336348 h 471"/>
                  <a:gd name="T88" fmla="*/ 370766 w 479"/>
                  <a:gd name="T89" fmla="*/ 336348 h 471"/>
                  <a:gd name="T90" fmla="*/ 370766 w 479"/>
                  <a:gd name="T91" fmla="*/ 310139 h 471"/>
                  <a:gd name="T92" fmla="*/ 421457 w 479"/>
                  <a:gd name="T93" fmla="*/ 310139 h 471"/>
                  <a:gd name="T94" fmla="*/ 421457 w 479"/>
                  <a:gd name="T95" fmla="*/ 246073 h 471"/>
                  <a:gd name="T96" fmla="*/ 448974 w 479"/>
                  <a:gd name="T97" fmla="*/ 246073 h 471"/>
                  <a:gd name="T98" fmla="*/ 448974 w 479"/>
                  <a:gd name="T99" fmla="*/ 310139 h 471"/>
                  <a:gd name="T100" fmla="*/ 512700 w 479"/>
                  <a:gd name="T101" fmla="*/ 310139 h 471"/>
                  <a:gd name="T102" fmla="*/ 512700 w 479"/>
                  <a:gd name="T103" fmla="*/ 336348 h 471"/>
                  <a:gd name="T104" fmla="*/ 280971 w 479"/>
                  <a:gd name="T105" fmla="*/ 387310 h 471"/>
                  <a:gd name="T106" fmla="*/ 280971 w 479"/>
                  <a:gd name="T107" fmla="*/ 387310 h 471"/>
                  <a:gd name="T108" fmla="*/ 280971 w 479"/>
                  <a:gd name="T109" fmla="*/ 387310 h 471"/>
                  <a:gd name="T110" fmla="*/ 230280 w 479"/>
                  <a:gd name="T111" fmla="*/ 400414 h 471"/>
                  <a:gd name="T112" fmla="*/ 217246 w 479"/>
                  <a:gd name="T113" fmla="*/ 438271 h 471"/>
                  <a:gd name="T114" fmla="*/ 280971 w 479"/>
                  <a:gd name="T115" fmla="*/ 477585 h 471"/>
                  <a:gd name="T116" fmla="*/ 333110 w 479"/>
                  <a:gd name="T117" fmla="*/ 426623 h 471"/>
                  <a:gd name="T118" fmla="*/ 280971 w 479"/>
                  <a:gd name="T119" fmla="*/ 387310 h 4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79" h="471">
                    <a:moveTo>
                      <a:pt x="212" y="169"/>
                    </a:moveTo>
                    <a:lnTo>
                      <a:pt x="212" y="169"/>
                    </a:lnTo>
                    <a:cubicBezTo>
                      <a:pt x="212" y="142"/>
                      <a:pt x="203" y="142"/>
                      <a:pt x="185" y="142"/>
                    </a:cubicBezTo>
                    <a:cubicBezTo>
                      <a:pt x="185" y="142"/>
                      <a:pt x="185" y="142"/>
                      <a:pt x="177" y="142"/>
                    </a:cubicBezTo>
                    <a:cubicBezTo>
                      <a:pt x="177" y="142"/>
                      <a:pt x="168" y="151"/>
                      <a:pt x="168" y="160"/>
                    </a:cubicBezTo>
                    <a:cubicBezTo>
                      <a:pt x="159" y="160"/>
                      <a:pt x="159" y="169"/>
                      <a:pt x="168" y="187"/>
                    </a:cubicBezTo>
                    <a:cubicBezTo>
                      <a:pt x="168" y="195"/>
                      <a:pt x="185" y="213"/>
                      <a:pt x="194" y="213"/>
                    </a:cubicBezTo>
                    <a:cubicBezTo>
                      <a:pt x="194" y="213"/>
                      <a:pt x="194" y="213"/>
                      <a:pt x="203" y="213"/>
                    </a:cubicBezTo>
                    <a:cubicBezTo>
                      <a:pt x="212" y="204"/>
                      <a:pt x="221" y="187"/>
                      <a:pt x="212" y="169"/>
                    </a:cubicBezTo>
                    <a:close/>
                    <a:moveTo>
                      <a:pt x="238" y="0"/>
                    </a:moveTo>
                    <a:lnTo>
                      <a:pt x="238" y="0"/>
                    </a:lnTo>
                    <a:cubicBezTo>
                      <a:pt x="106" y="0"/>
                      <a:pt x="0" y="107"/>
                      <a:pt x="0" y="231"/>
                    </a:cubicBezTo>
                    <a:cubicBezTo>
                      <a:pt x="0" y="363"/>
                      <a:pt x="106" y="470"/>
                      <a:pt x="238" y="470"/>
                    </a:cubicBezTo>
                    <a:cubicBezTo>
                      <a:pt x="372" y="470"/>
                      <a:pt x="478" y="363"/>
                      <a:pt x="478" y="231"/>
                    </a:cubicBezTo>
                    <a:cubicBezTo>
                      <a:pt x="478" y="107"/>
                      <a:pt x="372" y="0"/>
                      <a:pt x="238" y="0"/>
                    </a:cubicBezTo>
                    <a:close/>
                    <a:moveTo>
                      <a:pt x="221" y="338"/>
                    </a:moveTo>
                    <a:lnTo>
                      <a:pt x="221" y="338"/>
                    </a:lnTo>
                    <a:cubicBezTo>
                      <a:pt x="212" y="346"/>
                      <a:pt x="194" y="346"/>
                      <a:pt x="185" y="346"/>
                    </a:cubicBezTo>
                    <a:cubicBezTo>
                      <a:pt x="177" y="346"/>
                      <a:pt x="124" y="346"/>
                      <a:pt x="124" y="301"/>
                    </a:cubicBezTo>
                    <a:cubicBezTo>
                      <a:pt x="124" y="257"/>
                      <a:pt x="177" y="248"/>
                      <a:pt x="194" y="248"/>
                    </a:cubicBezTo>
                    <a:cubicBezTo>
                      <a:pt x="185" y="240"/>
                      <a:pt x="185" y="231"/>
                      <a:pt x="185" y="231"/>
                    </a:cubicBezTo>
                    <a:cubicBezTo>
                      <a:pt x="177" y="231"/>
                      <a:pt x="168" y="222"/>
                      <a:pt x="159" y="222"/>
                    </a:cubicBezTo>
                    <a:cubicBezTo>
                      <a:pt x="141" y="213"/>
                      <a:pt x="141" y="195"/>
                      <a:pt x="141" y="178"/>
                    </a:cubicBezTo>
                    <a:cubicBezTo>
                      <a:pt x="141" y="125"/>
                      <a:pt x="194" y="125"/>
                      <a:pt x="194" y="125"/>
                    </a:cubicBezTo>
                    <a:cubicBezTo>
                      <a:pt x="256" y="125"/>
                      <a:pt x="256" y="125"/>
                      <a:pt x="256" y="125"/>
                    </a:cubicBezTo>
                    <a:cubicBezTo>
                      <a:pt x="256" y="134"/>
                      <a:pt x="238" y="134"/>
                      <a:pt x="238" y="134"/>
                    </a:cubicBezTo>
                    <a:cubicBezTo>
                      <a:pt x="230" y="134"/>
                      <a:pt x="230" y="134"/>
                      <a:pt x="221" y="134"/>
                    </a:cubicBezTo>
                    <a:cubicBezTo>
                      <a:pt x="238" y="142"/>
                      <a:pt x="238" y="160"/>
                      <a:pt x="238" y="178"/>
                    </a:cubicBezTo>
                    <a:cubicBezTo>
                      <a:pt x="238" y="195"/>
                      <a:pt x="230" y="204"/>
                      <a:pt x="230" y="213"/>
                    </a:cubicBezTo>
                    <a:cubicBezTo>
                      <a:pt x="221" y="222"/>
                      <a:pt x="212" y="222"/>
                      <a:pt x="212" y="231"/>
                    </a:cubicBezTo>
                    <a:cubicBezTo>
                      <a:pt x="212" y="231"/>
                      <a:pt x="221" y="240"/>
                      <a:pt x="230" y="240"/>
                    </a:cubicBezTo>
                    <a:cubicBezTo>
                      <a:pt x="238" y="248"/>
                      <a:pt x="256" y="266"/>
                      <a:pt x="256" y="284"/>
                    </a:cubicBezTo>
                    <a:cubicBezTo>
                      <a:pt x="256" y="310"/>
                      <a:pt x="247" y="328"/>
                      <a:pt x="221" y="338"/>
                    </a:cubicBezTo>
                    <a:close/>
                    <a:moveTo>
                      <a:pt x="354" y="231"/>
                    </a:moveTo>
                    <a:lnTo>
                      <a:pt x="354" y="231"/>
                    </a:lnTo>
                    <a:cubicBezTo>
                      <a:pt x="310" y="231"/>
                      <a:pt x="310" y="231"/>
                      <a:pt x="310" y="231"/>
                    </a:cubicBezTo>
                    <a:cubicBezTo>
                      <a:pt x="310" y="275"/>
                      <a:pt x="310" y="275"/>
                      <a:pt x="310" y="275"/>
                    </a:cubicBezTo>
                    <a:cubicBezTo>
                      <a:pt x="291" y="275"/>
                      <a:pt x="291" y="275"/>
                      <a:pt x="291" y="275"/>
                    </a:cubicBezTo>
                    <a:cubicBezTo>
                      <a:pt x="291" y="231"/>
                      <a:pt x="291" y="231"/>
                      <a:pt x="291" y="231"/>
                    </a:cubicBezTo>
                    <a:cubicBezTo>
                      <a:pt x="256" y="231"/>
                      <a:pt x="256" y="231"/>
                      <a:pt x="256" y="231"/>
                    </a:cubicBezTo>
                    <a:cubicBezTo>
                      <a:pt x="256" y="213"/>
                      <a:pt x="256" y="213"/>
                      <a:pt x="256" y="213"/>
                    </a:cubicBezTo>
                    <a:cubicBezTo>
                      <a:pt x="291" y="213"/>
                      <a:pt x="291" y="213"/>
                      <a:pt x="291" y="213"/>
                    </a:cubicBezTo>
                    <a:cubicBezTo>
                      <a:pt x="291" y="169"/>
                      <a:pt x="291" y="169"/>
                      <a:pt x="291" y="169"/>
                    </a:cubicBezTo>
                    <a:cubicBezTo>
                      <a:pt x="310" y="169"/>
                      <a:pt x="310" y="169"/>
                      <a:pt x="310" y="169"/>
                    </a:cubicBezTo>
                    <a:cubicBezTo>
                      <a:pt x="310" y="213"/>
                      <a:pt x="310" y="213"/>
                      <a:pt x="310" y="213"/>
                    </a:cubicBezTo>
                    <a:cubicBezTo>
                      <a:pt x="354" y="213"/>
                      <a:pt x="354" y="213"/>
                      <a:pt x="354" y="213"/>
                    </a:cubicBezTo>
                    <a:lnTo>
                      <a:pt x="354" y="231"/>
                    </a:lnTo>
                    <a:close/>
                    <a:moveTo>
                      <a:pt x="194" y="266"/>
                    </a:moveTo>
                    <a:lnTo>
                      <a:pt x="194" y="266"/>
                    </a:lnTo>
                    <a:cubicBezTo>
                      <a:pt x="177" y="266"/>
                      <a:pt x="168" y="266"/>
                      <a:pt x="159" y="275"/>
                    </a:cubicBezTo>
                    <a:cubicBezTo>
                      <a:pt x="159" y="284"/>
                      <a:pt x="150" y="293"/>
                      <a:pt x="150" y="301"/>
                    </a:cubicBezTo>
                    <a:cubicBezTo>
                      <a:pt x="150" y="319"/>
                      <a:pt x="168" y="328"/>
                      <a:pt x="194" y="328"/>
                    </a:cubicBezTo>
                    <a:cubicBezTo>
                      <a:pt x="221" y="319"/>
                      <a:pt x="230" y="310"/>
                      <a:pt x="230" y="293"/>
                    </a:cubicBezTo>
                    <a:cubicBezTo>
                      <a:pt x="230" y="275"/>
                      <a:pt x="212" y="266"/>
                      <a:pt x="194" y="26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91424" tIns="45712" rIns="91424" bIns="45712" anchor="ctr"/>
              <a:lstStyle/>
              <a:p>
                <a:endParaRPr lang="id-ID" sz="18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Freeform 79">
                <a:extLst>
                  <a:ext uri="{FF2B5EF4-FFF2-40B4-BE49-F238E27FC236}">
                    <a16:creationId xmlns:a16="http://schemas.microsoft.com/office/drawing/2014/main" id="{A33F5AF4-E426-45CD-A914-6804D346B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82816" y="915183"/>
                <a:ext cx="336343" cy="332493"/>
              </a:xfrm>
              <a:custGeom>
                <a:avLst/>
                <a:gdLst>
                  <a:gd name="T0" fmla="*/ 347593 w 479"/>
                  <a:gd name="T1" fmla="*/ 0 h 471"/>
                  <a:gd name="T2" fmla="*/ 347593 w 479"/>
                  <a:gd name="T3" fmla="*/ 0 h 471"/>
                  <a:gd name="T4" fmla="*/ 0 w 479"/>
                  <a:gd name="T5" fmla="*/ 336348 h 471"/>
                  <a:gd name="T6" fmla="*/ 347593 w 479"/>
                  <a:gd name="T7" fmla="*/ 684344 h 471"/>
                  <a:gd name="T8" fmla="*/ 692290 w 479"/>
                  <a:gd name="T9" fmla="*/ 336348 h 471"/>
                  <a:gd name="T10" fmla="*/ 347593 w 479"/>
                  <a:gd name="T11" fmla="*/ 0 h 471"/>
                  <a:gd name="T12" fmla="*/ 424353 w 479"/>
                  <a:gd name="T13" fmla="*/ 232968 h 471"/>
                  <a:gd name="T14" fmla="*/ 424353 w 479"/>
                  <a:gd name="T15" fmla="*/ 232968 h 471"/>
                  <a:gd name="T16" fmla="*/ 372214 w 479"/>
                  <a:gd name="T17" fmla="*/ 232968 h 471"/>
                  <a:gd name="T18" fmla="*/ 360628 w 479"/>
                  <a:gd name="T19" fmla="*/ 259177 h 471"/>
                  <a:gd name="T20" fmla="*/ 360628 w 479"/>
                  <a:gd name="T21" fmla="*/ 283930 h 471"/>
                  <a:gd name="T22" fmla="*/ 424353 w 479"/>
                  <a:gd name="T23" fmla="*/ 283930 h 471"/>
                  <a:gd name="T24" fmla="*/ 424353 w 479"/>
                  <a:gd name="T25" fmla="*/ 349452 h 471"/>
                  <a:gd name="T26" fmla="*/ 360628 w 479"/>
                  <a:gd name="T27" fmla="*/ 349452 h 471"/>
                  <a:gd name="T28" fmla="*/ 360628 w 479"/>
                  <a:gd name="T29" fmla="*/ 503794 h 471"/>
                  <a:gd name="T30" fmla="*/ 308489 w 479"/>
                  <a:gd name="T31" fmla="*/ 503794 h 471"/>
                  <a:gd name="T32" fmla="*/ 308489 w 479"/>
                  <a:gd name="T33" fmla="*/ 349452 h 471"/>
                  <a:gd name="T34" fmla="*/ 244764 w 479"/>
                  <a:gd name="T35" fmla="*/ 349452 h 471"/>
                  <a:gd name="T36" fmla="*/ 244764 w 479"/>
                  <a:gd name="T37" fmla="*/ 283930 h 471"/>
                  <a:gd name="T38" fmla="*/ 308489 w 479"/>
                  <a:gd name="T39" fmla="*/ 283930 h 471"/>
                  <a:gd name="T40" fmla="*/ 308489 w 479"/>
                  <a:gd name="T41" fmla="*/ 259177 h 471"/>
                  <a:gd name="T42" fmla="*/ 372214 w 479"/>
                  <a:gd name="T43" fmla="*/ 182006 h 471"/>
                  <a:gd name="T44" fmla="*/ 424353 w 479"/>
                  <a:gd name="T45" fmla="*/ 182006 h 471"/>
                  <a:gd name="T46" fmla="*/ 424353 w 479"/>
                  <a:gd name="T47" fmla="*/ 232968 h 47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79" h="471">
                    <a:moveTo>
                      <a:pt x="240" y="0"/>
                    </a:moveTo>
                    <a:lnTo>
                      <a:pt x="240" y="0"/>
                    </a:lnTo>
                    <a:cubicBezTo>
                      <a:pt x="106" y="0"/>
                      <a:pt x="0" y="107"/>
                      <a:pt x="0" y="231"/>
                    </a:cubicBezTo>
                    <a:cubicBezTo>
                      <a:pt x="0" y="363"/>
                      <a:pt x="106" y="470"/>
                      <a:pt x="240" y="470"/>
                    </a:cubicBezTo>
                    <a:cubicBezTo>
                      <a:pt x="372" y="470"/>
                      <a:pt x="478" y="363"/>
                      <a:pt x="478" y="231"/>
                    </a:cubicBezTo>
                    <a:cubicBezTo>
                      <a:pt x="478" y="107"/>
                      <a:pt x="372" y="0"/>
                      <a:pt x="240" y="0"/>
                    </a:cubicBezTo>
                    <a:close/>
                    <a:moveTo>
                      <a:pt x="293" y="160"/>
                    </a:moveTo>
                    <a:lnTo>
                      <a:pt x="293" y="160"/>
                    </a:lnTo>
                    <a:cubicBezTo>
                      <a:pt x="257" y="160"/>
                      <a:pt x="257" y="160"/>
                      <a:pt x="257" y="160"/>
                    </a:cubicBezTo>
                    <a:cubicBezTo>
                      <a:pt x="257" y="160"/>
                      <a:pt x="249" y="169"/>
                      <a:pt x="249" y="178"/>
                    </a:cubicBezTo>
                    <a:cubicBezTo>
                      <a:pt x="249" y="195"/>
                      <a:pt x="249" y="195"/>
                      <a:pt x="249" y="195"/>
                    </a:cubicBezTo>
                    <a:cubicBezTo>
                      <a:pt x="293" y="195"/>
                      <a:pt x="293" y="195"/>
                      <a:pt x="293" y="195"/>
                    </a:cubicBezTo>
                    <a:cubicBezTo>
                      <a:pt x="293" y="240"/>
                      <a:pt x="293" y="240"/>
                      <a:pt x="293" y="240"/>
                    </a:cubicBezTo>
                    <a:cubicBezTo>
                      <a:pt x="249" y="240"/>
                      <a:pt x="249" y="240"/>
                      <a:pt x="249" y="240"/>
                    </a:cubicBezTo>
                    <a:cubicBezTo>
                      <a:pt x="249" y="346"/>
                      <a:pt x="249" y="346"/>
                      <a:pt x="249" y="346"/>
                    </a:cubicBezTo>
                    <a:cubicBezTo>
                      <a:pt x="213" y="346"/>
                      <a:pt x="213" y="346"/>
                      <a:pt x="213" y="346"/>
                    </a:cubicBezTo>
                    <a:cubicBezTo>
                      <a:pt x="213" y="240"/>
                      <a:pt x="213" y="240"/>
                      <a:pt x="213" y="240"/>
                    </a:cubicBezTo>
                    <a:cubicBezTo>
                      <a:pt x="169" y="240"/>
                      <a:pt x="169" y="240"/>
                      <a:pt x="169" y="240"/>
                    </a:cubicBezTo>
                    <a:cubicBezTo>
                      <a:pt x="169" y="195"/>
                      <a:pt x="169" y="195"/>
                      <a:pt x="169" y="195"/>
                    </a:cubicBezTo>
                    <a:cubicBezTo>
                      <a:pt x="213" y="195"/>
                      <a:pt x="213" y="195"/>
                      <a:pt x="213" y="195"/>
                    </a:cubicBezTo>
                    <a:cubicBezTo>
                      <a:pt x="213" y="178"/>
                      <a:pt x="213" y="178"/>
                      <a:pt x="213" y="178"/>
                    </a:cubicBezTo>
                    <a:cubicBezTo>
                      <a:pt x="213" y="151"/>
                      <a:pt x="230" y="125"/>
                      <a:pt x="257" y="125"/>
                    </a:cubicBezTo>
                    <a:cubicBezTo>
                      <a:pt x="293" y="125"/>
                      <a:pt x="293" y="125"/>
                      <a:pt x="293" y="125"/>
                    </a:cubicBezTo>
                    <a:lnTo>
                      <a:pt x="293" y="16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91424" tIns="45712" rIns="91424" bIns="45712" anchor="ctr"/>
              <a:lstStyle/>
              <a:p>
                <a:endParaRPr lang="id-ID" sz="180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6" name="Freeform 86">
                <a:extLst>
                  <a:ext uri="{FF2B5EF4-FFF2-40B4-BE49-F238E27FC236}">
                    <a16:creationId xmlns:a16="http://schemas.microsoft.com/office/drawing/2014/main" id="{BB9E00E1-6089-4B6A-84D4-5EBF328EA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95243" y="915183"/>
                <a:ext cx="338648" cy="332492"/>
              </a:xfrm>
              <a:custGeom>
                <a:avLst/>
                <a:gdLst>
                  <a:gd name="T0" fmla="*/ 347795 w 480"/>
                  <a:gd name="T1" fmla="*/ 0 h 471"/>
                  <a:gd name="T2" fmla="*/ 347795 w 480"/>
                  <a:gd name="T3" fmla="*/ 0 h 471"/>
                  <a:gd name="T4" fmla="*/ 0 w 480"/>
                  <a:gd name="T5" fmla="*/ 336348 h 471"/>
                  <a:gd name="T6" fmla="*/ 347795 w 480"/>
                  <a:gd name="T7" fmla="*/ 684344 h 471"/>
                  <a:gd name="T8" fmla="*/ 697045 w 480"/>
                  <a:gd name="T9" fmla="*/ 336348 h 471"/>
                  <a:gd name="T10" fmla="*/ 347795 w 480"/>
                  <a:gd name="T11" fmla="*/ 0 h 471"/>
                  <a:gd name="T12" fmla="*/ 490405 w 480"/>
                  <a:gd name="T13" fmla="*/ 283930 h 471"/>
                  <a:gd name="T14" fmla="*/ 490405 w 480"/>
                  <a:gd name="T15" fmla="*/ 283930 h 471"/>
                  <a:gd name="T16" fmla="*/ 490405 w 480"/>
                  <a:gd name="T17" fmla="*/ 283930 h 471"/>
                  <a:gd name="T18" fmla="*/ 296863 w 480"/>
                  <a:gd name="T19" fmla="*/ 477585 h 471"/>
                  <a:gd name="T20" fmla="*/ 193543 w 480"/>
                  <a:gd name="T21" fmla="*/ 451376 h 471"/>
                  <a:gd name="T22" fmla="*/ 206640 w 480"/>
                  <a:gd name="T23" fmla="*/ 451376 h 471"/>
                  <a:gd name="T24" fmla="*/ 296863 w 480"/>
                  <a:gd name="T25" fmla="*/ 426623 h 471"/>
                  <a:gd name="T26" fmla="*/ 232833 w 480"/>
                  <a:gd name="T27" fmla="*/ 374205 h 471"/>
                  <a:gd name="T28" fmla="*/ 245930 w 480"/>
                  <a:gd name="T29" fmla="*/ 374205 h 471"/>
                  <a:gd name="T30" fmla="*/ 259027 w 480"/>
                  <a:gd name="T31" fmla="*/ 374205 h 471"/>
                  <a:gd name="T32" fmla="*/ 206640 w 480"/>
                  <a:gd name="T33" fmla="*/ 310139 h 471"/>
                  <a:gd name="T34" fmla="*/ 206640 w 480"/>
                  <a:gd name="T35" fmla="*/ 310139 h 471"/>
                  <a:gd name="T36" fmla="*/ 232833 w 480"/>
                  <a:gd name="T37" fmla="*/ 310139 h 471"/>
                  <a:gd name="T38" fmla="*/ 206640 w 480"/>
                  <a:gd name="T39" fmla="*/ 259177 h 471"/>
                  <a:gd name="T40" fmla="*/ 219736 w 480"/>
                  <a:gd name="T41" fmla="*/ 219864 h 471"/>
                  <a:gd name="T42" fmla="*/ 347795 w 480"/>
                  <a:gd name="T43" fmla="*/ 297034 h 471"/>
                  <a:gd name="T44" fmla="*/ 347795 w 480"/>
                  <a:gd name="T45" fmla="*/ 283930 h 471"/>
                  <a:gd name="T46" fmla="*/ 424921 w 480"/>
                  <a:gd name="T47" fmla="*/ 206759 h 471"/>
                  <a:gd name="T48" fmla="*/ 464211 w 480"/>
                  <a:gd name="T49" fmla="*/ 232968 h 471"/>
                  <a:gd name="T50" fmla="*/ 516599 w 480"/>
                  <a:gd name="T51" fmla="*/ 219864 h 471"/>
                  <a:gd name="T52" fmla="*/ 490405 w 480"/>
                  <a:gd name="T53" fmla="*/ 259177 h 471"/>
                  <a:gd name="T54" fmla="*/ 529696 w 480"/>
                  <a:gd name="T55" fmla="*/ 246073 h 471"/>
                  <a:gd name="T56" fmla="*/ 490405 w 480"/>
                  <a:gd name="T57" fmla="*/ 283930 h 47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480" h="471">
                    <a:moveTo>
                      <a:pt x="239" y="0"/>
                    </a:moveTo>
                    <a:lnTo>
                      <a:pt x="239" y="0"/>
                    </a:lnTo>
                    <a:cubicBezTo>
                      <a:pt x="107" y="0"/>
                      <a:pt x="0" y="107"/>
                      <a:pt x="0" y="231"/>
                    </a:cubicBezTo>
                    <a:cubicBezTo>
                      <a:pt x="0" y="363"/>
                      <a:pt x="107" y="470"/>
                      <a:pt x="239" y="470"/>
                    </a:cubicBezTo>
                    <a:cubicBezTo>
                      <a:pt x="372" y="470"/>
                      <a:pt x="479" y="363"/>
                      <a:pt x="479" y="231"/>
                    </a:cubicBezTo>
                    <a:cubicBezTo>
                      <a:pt x="479" y="107"/>
                      <a:pt x="372" y="0"/>
                      <a:pt x="239" y="0"/>
                    </a:cubicBezTo>
                    <a:close/>
                    <a:moveTo>
                      <a:pt x="337" y="195"/>
                    </a:moveTo>
                    <a:lnTo>
                      <a:pt x="337" y="195"/>
                    </a:lnTo>
                    <a:cubicBezTo>
                      <a:pt x="337" y="257"/>
                      <a:pt x="292" y="328"/>
                      <a:pt x="204" y="328"/>
                    </a:cubicBezTo>
                    <a:cubicBezTo>
                      <a:pt x="178" y="328"/>
                      <a:pt x="151" y="319"/>
                      <a:pt x="133" y="310"/>
                    </a:cubicBezTo>
                    <a:lnTo>
                      <a:pt x="142" y="310"/>
                    </a:lnTo>
                    <a:cubicBezTo>
                      <a:pt x="160" y="310"/>
                      <a:pt x="186" y="301"/>
                      <a:pt x="204" y="293"/>
                    </a:cubicBezTo>
                    <a:cubicBezTo>
                      <a:pt x="178" y="293"/>
                      <a:pt x="160" y="275"/>
                      <a:pt x="160" y="257"/>
                    </a:cubicBezTo>
                    <a:cubicBezTo>
                      <a:pt x="160" y="257"/>
                      <a:pt x="160" y="257"/>
                      <a:pt x="169" y="257"/>
                    </a:cubicBezTo>
                    <a:lnTo>
                      <a:pt x="178" y="257"/>
                    </a:lnTo>
                    <a:cubicBezTo>
                      <a:pt x="160" y="248"/>
                      <a:pt x="142" y="231"/>
                      <a:pt x="142" y="213"/>
                    </a:cubicBezTo>
                    <a:cubicBezTo>
                      <a:pt x="142" y="213"/>
                      <a:pt x="151" y="213"/>
                      <a:pt x="160" y="213"/>
                    </a:cubicBezTo>
                    <a:cubicBezTo>
                      <a:pt x="151" y="204"/>
                      <a:pt x="142" y="195"/>
                      <a:pt x="142" y="178"/>
                    </a:cubicBezTo>
                    <a:cubicBezTo>
                      <a:pt x="142" y="169"/>
                      <a:pt x="142" y="160"/>
                      <a:pt x="151" y="151"/>
                    </a:cubicBezTo>
                    <a:cubicBezTo>
                      <a:pt x="169" y="178"/>
                      <a:pt x="204" y="204"/>
                      <a:pt x="239" y="204"/>
                    </a:cubicBezTo>
                    <a:cubicBezTo>
                      <a:pt x="239" y="195"/>
                      <a:pt x="239" y="195"/>
                      <a:pt x="239" y="195"/>
                    </a:cubicBezTo>
                    <a:cubicBezTo>
                      <a:pt x="239" y="169"/>
                      <a:pt x="266" y="142"/>
                      <a:pt x="292" y="142"/>
                    </a:cubicBezTo>
                    <a:cubicBezTo>
                      <a:pt x="301" y="142"/>
                      <a:pt x="319" y="151"/>
                      <a:pt x="319" y="160"/>
                    </a:cubicBezTo>
                    <a:cubicBezTo>
                      <a:pt x="337" y="160"/>
                      <a:pt x="346" y="151"/>
                      <a:pt x="355" y="151"/>
                    </a:cubicBezTo>
                    <a:cubicBezTo>
                      <a:pt x="346" y="160"/>
                      <a:pt x="346" y="169"/>
                      <a:pt x="337" y="178"/>
                    </a:cubicBezTo>
                    <a:cubicBezTo>
                      <a:pt x="346" y="178"/>
                      <a:pt x="355" y="169"/>
                      <a:pt x="364" y="169"/>
                    </a:cubicBezTo>
                    <a:cubicBezTo>
                      <a:pt x="355" y="178"/>
                      <a:pt x="346" y="187"/>
                      <a:pt x="337" y="19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91424" tIns="45712" rIns="91424" bIns="45712" anchor="ctr"/>
              <a:lstStyle/>
              <a:p>
                <a:endParaRPr lang="id-ID" sz="18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13792B4-A36D-479A-B446-A281F28D7261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A9F2FB-D4DC-411C-B8EF-E47AE9B69229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17C042F-B791-4FEA-AC30-FCF6A11E7EB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2DDBFD3D-C15D-4372-A0E4-AB37A4EAE75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27" name="Freeform 6">
                  <a:extLst>
                    <a:ext uri="{FF2B5EF4-FFF2-40B4-BE49-F238E27FC236}">
                      <a16:creationId xmlns:a16="http://schemas.microsoft.com/office/drawing/2014/main" id="{DBE6B647-633D-4DDC-B273-2A18C588DD4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8" name="Freeform 7">
                  <a:extLst>
                    <a:ext uri="{FF2B5EF4-FFF2-40B4-BE49-F238E27FC236}">
                      <a16:creationId xmlns:a16="http://schemas.microsoft.com/office/drawing/2014/main" id="{7D505157-8B3B-4BDD-B436-36D7EFDBC0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9" name="Freeform 8">
                  <a:extLst>
                    <a:ext uri="{FF2B5EF4-FFF2-40B4-BE49-F238E27FC236}">
                      <a16:creationId xmlns:a16="http://schemas.microsoft.com/office/drawing/2014/main" id="{5FF72B83-D23E-4BD6-B19C-9F2AD97A408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0" name="Freeform 9">
                  <a:extLst>
                    <a:ext uri="{FF2B5EF4-FFF2-40B4-BE49-F238E27FC236}">
                      <a16:creationId xmlns:a16="http://schemas.microsoft.com/office/drawing/2014/main" id="{BF1E09C8-AB98-4680-BA99-75DCD295EE3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1" name="Freeform 10">
                  <a:extLst>
                    <a:ext uri="{FF2B5EF4-FFF2-40B4-BE49-F238E27FC236}">
                      <a16:creationId xmlns:a16="http://schemas.microsoft.com/office/drawing/2014/main" id="{E95BBA22-1D14-4836-A9BE-2C544EFAF2A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029A085-3A5A-4F62-B0D5-1AA64B0E7DB9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9F57E0D-42A5-4A24-8871-29349F7D0CA5}"/>
              </a:ext>
            </a:extLst>
          </p:cNvPr>
          <p:cNvGrpSpPr/>
          <p:nvPr/>
        </p:nvGrpSpPr>
        <p:grpSpPr>
          <a:xfrm>
            <a:off x="6783749" y="2225293"/>
            <a:ext cx="422112" cy="310739"/>
            <a:chOff x="9045008" y="2967057"/>
            <a:chExt cx="562817" cy="41431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24DB6EC-BEE5-4399-A39A-8069CFB8867D}"/>
                </a:ext>
              </a:extLst>
            </p:cNvPr>
            <p:cNvGrpSpPr/>
            <p:nvPr/>
          </p:nvGrpSpPr>
          <p:grpSpPr>
            <a:xfrm>
              <a:off x="9045008" y="3209926"/>
              <a:ext cx="171449" cy="171449"/>
              <a:chOff x="8355808" y="3150395"/>
              <a:chExt cx="147636" cy="147636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349B126-A27B-4E45-A8A8-E5DBA6198E15}"/>
                  </a:ext>
                </a:extLst>
              </p:cNvPr>
              <p:cNvSpPr/>
              <p:nvPr/>
            </p:nvSpPr>
            <p:spPr>
              <a:xfrm>
                <a:off x="8355808" y="3150395"/>
                <a:ext cx="147636" cy="147636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sp>
            <p:nvSpPr>
              <p:cNvPr id="16" name="Plus Sign 15">
                <a:extLst>
                  <a:ext uri="{FF2B5EF4-FFF2-40B4-BE49-F238E27FC236}">
                    <a16:creationId xmlns:a16="http://schemas.microsoft.com/office/drawing/2014/main" id="{A8724678-1168-49B3-A40D-CCC37BD6732E}"/>
                  </a:ext>
                </a:extLst>
              </p:cNvPr>
              <p:cNvSpPr/>
              <p:nvPr/>
            </p:nvSpPr>
            <p:spPr>
              <a:xfrm>
                <a:off x="8374833" y="3169420"/>
                <a:ext cx="109584" cy="109584"/>
              </a:xfrm>
              <a:prstGeom prst="mathPlus">
                <a:avLst>
                  <a:gd name="adj1" fmla="val 1562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E83E669-BF48-4093-A978-2AC50CC2BE7A}"/>
                </a:ext>
              </a:extLst>
            </p:cNvPr>
            <p:cNvSpPr txBox="1"/>
            <p:nvPr/>
          </p:nvSpPr>
          <p:spPr>
            <a:xfrm>
              <a:off x="9048129" y="2967057"/>
              <a:ext cx="55969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25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Tire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CA3ECF-BA5E-4043-B2E7-5030C45BC12F}"/>
              </a:ext>
            </a:extLst>
          </p:cNvPr>
          <p:cNvGrpSpPr/>
          <p:nvPr/>
        </p:nvGrpSpPr>
        <p:grpSpPr>
          <a:xfrm>
            <a:off x="8351154" y="3572340"/>
            <a:ext cx="355673" cy="590399"/>
            <a:chOff x="11134871" y="4763119"/>
            <a:chExt cx="474231" cy="787199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9758DE-D702-41E0-9F58-7397C350D76B}"/>
                </a:ext>
              </a:extLst>
            </p:cNvPr>
            <p:cNvSpPr/>
            <p:nvPr/>
          </p:nvSpPr>
          <p:spPr>
            <a:xfrm rot="10800000" flipV="1">
              <a:off x="11437652" y="4763119"/>
              <a:ext cx="17145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E69E6F1-3E01-4717-AE5D-5355B54A7C30}"/>
                </a:ext>
              </a:extLst>
            </p:cNvPr>
            <p:cNvSpPr/>
            <p:nvPr/>
          </p:nvSpPr>
          <p:spPr>
            <a:xfrm rot="10800000" flipV="1">
              <a:off x="11388485" y="5004746"/>
              <a:ext cx="22061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8E088EB-1FF9-4170-B624-A88936916307}"/>
                </a:ext>
              </a:extLst>
            </p:cNvPr>
            <p:cNvSpPr/>
            <p:nvPr/>
          </p:nvSpPr>
          <p:spPr>
            <a:xfrm rot="10800000" flipV="1">
              <a:off x="11257692" y="5271970"/>
              <a:ext cx="35141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A4179E8-6672-4F92-9475-27A74C3C07E3}"/>
                </a:ext>
              </a:extLst>
            </p:cNvPr>
            <p:cNvSpPr/>
            <p:nvPr/>
          </p:nvSpPr>
          <p:spPr>
            <a:xfrm rot="10800000" flipV="1">
              <a:off x="11134871" y="5504599"/>
              <a:ext cx="474231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129393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  <p:bldP spid="12" grpId="0"/>
      <p:bldP spid="13" grpId="0"/>
      <p:bldP spid="15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Placeholder 52">
            <a:extLst>
              <a:ext uri="{FF2B5EF4-FFF2-40B4-BE49-F238E27FC236}">
                <a16:creationId xmlns:a16="http://schemas.microsoft.com/office/drawing/2014/main" id="{4180FD62-EDAF-46A2-8012-9F629C9DAE7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6" r="32526"/>
          <a:stretch>
            <a:fillRect/>
          </a:stretch>
        </p:blipFill>
        <p:spPr/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7BC25BE7-0BBE-4C98-B343-54E7B5BB831F}"/>
              </a:ext>
            </a:extLst>
          </p:cNvPr>
          <p:cNvSpPr/>
          <p:nvPr/>
        </p:nvSpPr>
        <p:spPr>
          <a:xfrm>
            <a:off x="4939546" y="1591873"/>
            <a:ext cx="1119674" cy="11196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4EED581-25D1-4E62-946C-1413458F1D9D}"/>
              </a:ext>
            </a:extLst>
          </p:cNvPr>
          <p:cNvSpPr/>
          <p:nvPr/>
        </p:nvSpPr>
        <p:spPr>
          <a:xfrm>
            <a:off x="4939546" y="2805760"/>
            <a:ext cx="1119674" cy="1119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C7F0804-7456-4F45-8969-817A6A3F11AA}"/>
              </a:ext>
            </a:extLst>
          </p:cNvPr>
          <p:cNvSpPr/>
          <p:nvPr/>
        </p:nvSpPr>
        <p:spPr>
          <a:xfrm>
            <a:off x="6149110" y="2805760"/>
            <a:ext cx="1119674" cy="11196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4A1EFB-9AAC-4BE2-BC41-5B5F06999155}"/>
              </a:ext>
            </a:extLst>
          </p:cNvPr>
          <p:cNvSpPr/>
          <p:nvPr/>
        </p:nvSpPr>
        <p:spPr>
          <a:xfrm>
            <a:off x="6149110" y="1591873"/>
            <a:ext cx="1119674" cy="11196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03C48D-70C8-41E9-B3A9-20D63C49FD7B}"/>
              </a:ext>
            </a:extLst>
          </p:cNvPr>
          <p:cNvSpPr txBox="1"/>
          <p:nvPr/>
        </p:nvSpPr>
        <p:spPr>
          <a:xfrm>
            <a:off x="1062097" y="1162726"/>
            <a:ext cx="296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Services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621CFD-5198-450E-866F-AF18C831B1CB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53E53F-1F03-4C11-BA6E-C9811C45FDDC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C5E744F-A009-41BF-9022-40223450F441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420BF49-3381-41C2-9BB6-5E172B52899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5418563E-085F-4F23-96AE-236926A2BB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198B7BCC-7CE3-4D23-8BC0-0F69437A9B2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98955719-8CB1-456B-813B-2228A90E0E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16413CAB-62F3-47B5-96F7-C0B5DECB12D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EDE9639E-4907-48B9-9D1E-C9B30117EA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A547DFAC-DF3A-4EA0-B6D5-EF949C81668E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00507C-E770-4BBA-A340-E1DA9D4C2BCE}"/>
              </a:ext>
            </a:extLst>
          </p:cNvPr>
          <p:cNvGrpSpPr/>
          <p:nvPr/>
        </p:nvGrpSpPr>
        <p:grpSpPr>
          <a:xfrm>
            <a:off x="5409836" y="2995442"/>
            <a:ext cx="179095" cy="235119"/>
            <a:chOff x="6753225" y="4321176"/>
            <a:chExt cx="309563" cy="406400"/>
          </a:xfrm>
          <a:noFill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2B3C1DE4-E9AB-4B30-AE83-4985F94EA0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1CA38E47-1555-41CE-AD4A-04E07CF2DC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moveTo>
                    <a:pt x="0" y="7"/>
                  </a:moveTo>
                  <a:lnTo>
                    <a:pt x="0" y="7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8A4AA325-DAA6-4CB6-B7E8-88E0671EA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close/>
                  <a:moveTo>
                    <a:pt x="24" y="29"/>
                  </a:moveTo>
                  <a:lnTo>
                    <a:pt x="24" y="29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35">
              <a:extLst>
                <a:ext uri="{FF2B5EF4-FFF2-40B4-BE49-F238E27FC236}">
                  <a16:creationId xmlns:a16="http://schemas.microsoft.com/office/drawing/2014/main" id="{57361E55-44BE-4D20-89F2-13345CC688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moveTo>
                    <a:pt x="24" y="29"/>
                  </a:moveTo>
                  <a:lnTo>
                    <a:pt x="24" y="29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37">
              <a:extLst>
                <a:ext uri="{FF2B5EF4-FFF2-40B4-BE49-F238E27FC236}">
                  <a16:creationId xmlns:a16="http://schemas.microsoft.com/office/drawing/2014/main" id="{9A9FD17F-62A5-4E96-95E7-F51BAB689C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close/>
                  <a:moveTo>
                    <a:pt x="167" y="67"/>
                  </a:moveTo>
                  <a:lnTo>
                    <a:pt x="167" y="67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38">
              <a:extLst>
                <a:ext uri="{FF2B5EF4-FFF2-40B4-BE49-F238E27FC236}">
                  <a16:creationId xmlns:a16="http://schemas.microsoft.com/office/drawing/2014/main" id="{49ABC6FC-EBD1-43C5-844E-0A1CD98DFD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moveTo>
                    <a:pt x="167" y="67"/>
                  </a:moveTo>
                  <a:lnTo>
                    <a:pt x="167" y="67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42">
              <a:extLst>
                <a:ext uri="{FF2B5EF4-FFF2-40B4-BE49-F238E27FC236}">
                  <a16:creationId xmlns:a16="http://schemas.microsoft.com/office/drawing/2014/main" id="{C2B29A17-720F-4C1F-A752-CF7EB32521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8788" y="4494213"/>
              <a:ext cx="60325" cy="44450"/>
            </a:xfrm>
            <a:custGeom>
              <a:avLst/>
              <a:gdLst>
                <a:gd name="T0" fmla="*/ 0 w 38"/>
                <a:gd name="T1" fmla="*/ 8 h 28"/>
                <a:gd name="T2" fmla="*/ 33 w 38"/>
                <a:gd name="T3" fmla="*/ 0 h 28"/>
                <a:gd name="T4" fmla="*/ 38 w 38"/>
                <a:gd name="T5" fmla="*/ 18 h 28"/>
                <a:gd name="T6" fmla="*/ 5 w 38"/>
                <a:gd name="T7" fmla="*/ 28 h 28"/>
                <a:gd name="T8" fmla="*/ 0 w 38"/>
                <a:gd name="T9" fmla="*/ 8 h 28"/>
                <a:gd name="T10" fmla="*/ 0 w 38"/>
                <a:gd name="T11" fmla="*/ 8 h 28"/>
                <a:gd name="T12" fmla="*/ 0 w 38"/>
                <a:gd name="T1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0" y="8"/>
                  </a:moveTo>
                  <a:lnTo>
                    <a:pt x="33" y="0"/>
                  </a:lnTo>
                  <a:lnTo>
                    <a:pt x="38" y="18"/>
                  </a:lnTo>
                  <a:lnTo>
                    <a:pt x="5" y="28"/>
                  </a:lnTo>
                  <a:lnTo>
                    <a:pt x="0" y="8"/>
                  </a:lnTo>
                  <a:moveTo>
                    <a:pt x="0" y="8"/>
                  </a:moveTo>
                  <a:lnTo>
                    <a:pt x="0" y="8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45">
              <a:extLst>
                <a:ext uri="{FF2B5EF4-FFF2-40B4-BE49-F238E27FC236}">
                  <a16:creationId xmlns:a16="http://schemas.microsoft.com/office/drawing/2014/main" id="{42EC4B01-53AF-4284-9AF2-A1B7A7CC50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5313" y="4494213"/>
              <a:ext cx="60325" cy="44450"/>
            </a:xfrm>
            <a:custGeom>
              <a:avLst/>
              <a:gdLst>
                <a:gd name="T0" fmla="*/ 33 w 38"/>
                <a:gd name="T1" fmla="*/ 28 h 28"/>
                <a:gd name="T2" fmla="*/ 0 w 38"/>
                <a:gd name="T3" fmla="*/ 18 h 28"/>
                <a:gd name="T4" fmla="*/ 4 w 38"/>
                <a:gd name="T5" fmla="*/ 0 h 28"/>
                <a:gd name="T6" fmla="*/ 38 w 38"/>
                <a:gd name="T7" fmla="*/ 8 h 28"/>
                <a:gd name="T8" fmla="*/ 33 w 38"/>
                <a:gd name="T9" fmla="*/ 28 h 28"/>
                <a:gd name="T10" fmla="*/ 33 w 38"/>
                <a:gd name="T11" fmla="*/ 28 h 28"/>
                <a:gd name="T12" fmla="*/ 33 w 3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33" y="2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8" y="8"/>
                  </a:lnTo>
                  <a:lnTo>
                    <a:pt x="33" y="28"/>
                  </a:lnTo>
                  <a:moveTo>
                    <a:pt x="33" y="28"/>
                  </a:moveTo>
                  <a:lnTo>
                    <a:pt x="33" y="28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46">
              <a:extLst>
                <a:ext uri="{FF2B5EF4-FFF2-40B4-BE49-F238E27FC236}">
                  <a16:creationId xmlns:a16="http://schemas.microsoft.com/office/drawing/2014/main" id="{1BE9D24F-1C8A-4FD9-85C1-A82C01EBA3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3225" y="4321176"/>
              <a:ext cx="309563" cy="406400"/>
            </a:xfrm>
            <a:custGeom>
              <a:avLst/>
              <a:gdLst>
                <a:gd name="T0" fmla="*/ 115 w 123"/>
                <a:gd name="T1" fmla="*/ 4 h 161"/>
                <a:gd name="T2" fmla="*/ 95 w 123"/>
                <a:gd name="T3" fmla="*/ 13 h 161"/>
                <a:gd name="T4" fmla="*/ 69 w 123"/>
                <a:gd name="T5" fmla="*/ 66 h 161"/>
                <a:gd name="T6" fmla="*/ 74 w 123"/>
                <a:gd name="T7" fmla="*/ 77 h 161"/>
                <a:gd name="T8" fmla="*/ 27 w 123"/>
                <a:gd name="T9" fmla="*/ 83 h 161"/>
                <a:gd name="T10" fmla="*/ 54 w 123"/>
                <a:gd name="T11" fmla="*/ 66 h 161"/>
                <a:gd name="T12" fmla="*/ 28 w 123"/>
                <a:gd name="T13" fmla="*/ 13 h 161"/>
                <a:gd name="T14" fmla="*/ 7 w 123"/>
                <a:gd name="T15" fmla="*/ 4 h 161"/>
                <a:gd name="T16" fmla="*/ 2 w 123"/>
                <a:gd name="T17" fmla="*/ 39 h 161"/>
                <a:gd name="T18" fmla="*/ 15 w 123"/>
                <a:gd name="T19" fmla="*/ 79 h 161"/>
                <a:gd name="T20" fmla="*/ 8 w 123"/>
                <a:gd name="T21" fmla="*/ 88 h 161"/>
                <a:gd name="T22" fmla="*/ 9 w 123"/>
                <a:gd name="T23" fmla="*/ 121 h 161"/>
                <a:gd name="T24" fmla="*/ 100 w 123"/>
                <a:gd name="T25" fmla="*/ 130 h 161"/>
                <a:gd name="T26" fmla="*/ 57 w 123"/>
                <a:gd name="T27" fmla="*/ 154 h 161"/>
                <a:gd name="T28" fmla="*/ 34 w 123"/>
                <a:gd name="T29" fmla="*/ 116 h 161"/>
                <a:gd name="T30" fmla="*/ 61 w 123"/>
                <a:gd name="T31" fmla="*/ 79 h 161"/>
                <a:gd name="T32" fmla="*/ 79 w 123"/>
                <a:gd name="T33" fmla="*/ 116 h 161"/>
                <a:gd name="T34" fmla="*/ 60 w 123"/>
                <a:gd name="T35" fmla="*/ 136 h 161"/>
                <a:gd name="T36" fmla="*/ 116 w 123"/>
                <a:gd name="T37" fmla="*/ 118 h 161"/>
                <a:gd name="T38" fmla="*/ 79 w 123"/>
                <a:gd name="T39" fmla="*/ 78 h 161"/>
                <a:gd name="T40" fmla="*/ 110 w 123"/>
                <a:gd name="T41" fmla="*/ 77 h 161"/>
                <a:gd name="T42" fmla="*/ 114 w 123"/>
                <a:gd name="T43" fmla="*/ 18 h 161"/>
                <a:gd name="T44" fmla="*/ 38 w 123"/>
                <a:gd name="T45" fmla="*/ 44 h 161"/>
                <a:gd name="T46" fmla="*/ 8 w 123"/>
                <a:gd name="T47" fmla="*/ 43 h 161"/>
                <a:gd name="T48" fmla="*/ 13 w 123"/>
                <a:gd name="T49" fmla="*/ 59 h 161"/>
                <a:gd name="T50" fmla="*/ 20 w 123"/>
                <a:gd name="T51" fmla="*/ 6 h 161"/>
                <a:gd name="T52" fmla="*/ 16 w 123"/>
                <a:gd name="T53" fmla="*/ 14 h 161"/>
                <a:gd name="T54" fmla="*/ 17 w 123"/>
                <a:gd name="T55" fmla="*/ 19 h 161"/>
                <a:gd name="T56" fmla="*/ 38 w 123"/>
                <a:gd name="T57" fmla="*/ 29 h 161"/>
                <a:gd name="T58" fmla="*/ 7 w 123"/>
                <a:gd name="T59" fmla="*/ 38 h 161"/>
                <a:gd name="T60" fmla="*/ 45 w 123"/>
                <a:gd name="T61" fmla="*/ 56 h 161"/>
                <a:gd name="T62" fmla="*/ 16 w 123"/>
                <a:gd name="T63" fmla="*/ 73 h 161"/>
                <a:gd name="T64" fmla="*/ 50 w 123"/>
                <a:gd name="T65" fmla="*/ 123 h 161"/>
                <a:gd name="T66" fmla="*/ 73 w 123"/>
                <a:gd name="T67" fmla="*/ 119 h 161"/>
                <a:gd name="T68" fmla="*/ 114 w 123"/>
                <a:gd name="T69" fmla="*/ 43 h 161"/>
                <a:gd name="T70" fmla="*/ 83 w 123"/>
                <a:gd name="T71" fmla="*/ 35 h 161"/>
                <a:gd name="T72" fmla="*/ 110 w 123"/>
                <a:gd name="T73" fmla="*/ 15 h 161"/>
                <a:gd name="T74" fmla="*/ 100 w 123"/>
                <a:gd name="T75" fmla="*/ 13 h 161"/>
                <a:gd name="T76" fmla="*/ 105 w 123"/>
                <a:gd name="T77" fmla="*/ 19 h 161"/>
                <a:gd name="T78" fmla="*/ 84 w 123"/>
                <a:gd name="T79" fmla="*/ 29 h 161"/>
                <a:gd name="T80" fmla="*/ 106 w 123"/>
                <a:gd name="T81" fmla="*/ 73 h 161"/>
                <a:gd name="T82" fmla="*/ 80 w 123"/>
                <a:gd name="T83" fmla="*/ 45 h 161"/>
                <a:gd name="T84" fmla="*/ 96 w 123"/>
                <a:gd name="T85" fmla="*/ 56 h 161"/>
                <a:gd name="T86" fmla="*/ 108 w 123"/>
                <a:gd name="T87" fmla="*/ 64 h 161"/>
                <a:gd name="T88" fmla="*/ 106 w 123"/>
                <a:gd name="T89" fmla="*/ 7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161">
                  <a:moveTo>
                    <a:pt x="114" y="18"/>
                  </a:moveTo>
                  <a:cubicBezTo>
                    <a:pt x="117" y="8"/>
                    <a:pt x="117" y="8"/>
                    <a:pt x="117" y="8"/>
                  </a:cubicBezTo>
                  <a:cubicBezTo>
                    <a:pt x="118" y="6"/>
                    <a:pt x="117" y="5"/>
                    <a:pt x="115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9" y="0"/>
                    <a:pt x="98" y="1"/>
                    <a:pt x="98" y="2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87" y="15"/>
                    <a:pt x="81" y="20"/>
                    <a:pt x="79" y="28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8" y="67"/>
                    <a:pt x="69" y="69"/>
                    <a:pt x="71" y="69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1" y="74"/>
                    <a:pt x="61" y="74"/>
                    <a:pt x="60" y="74"/>
                  </a:cubicBezTo>
                  <a:cubicBezTo>
                    <a:pt x="27" y="83"/>
                    <a:pt x="27" y="83"/>
                    <a:pt x="27" y="83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3" y="69"/>
                    <a:pt x="54" y="67"/>
                    <a:pt x="54" y="66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1" y="20"/>
                    <a:pt x="35" y="15"/>
                    <a:pt x="28" y="1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5"/>
                    <a:pt x="5" y="6"/>
                    <a:pt x="5" y="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2" y="23"/>
                    <a:pt x="0" y="31"/>
                    <a:pt x="2" y="39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4" y="79"/>
                    <a:pt x="15" y="7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2" y="84"/>
                    <a:pt x="22" y="84"/>
                    <a:pt x="22" y="84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7" y="88"/>
                    <a:pt x="6" y="89"/>
                    <a:pt x="6" y="91"/>
                  </a:cubicBezTo>
                  <a:cubicBezTo>
                    <a:pt x="6" y="119"/>
                    <a:pt x="6" y="119"/>
                    <a:pt x="6" y="119"/>
                  </a:cubicBezTo>
                  <a:cubicBezTo>
                    <a:pt x="6" y="120"/>
                    <a:pt x="7" y="121"/>
                    <a:pt x="9" y="121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2" y="141"/>
                    <a:pt x="37" y="157"/>
                    <a:pt x="57" y="159"/>
                  </a:cubicBezTo>
                  <a:cubicBezTo>
                    <a:pt x="76" y="161"/>
                    <a:pt x="94" y="149"/>
                    <a:pt x="100" y="130"/>
                  </a:cubicBezTo>
                  <a:cubicBezTo>
                    <a:pt x="101" y="129"/>
                    <a:pt x="100" y="127"/>
                    <a:pt x="98" y="127"/>
                  </a:cubicBezTo>
                  <a:cubicBezTo>
                    <a:pt x="97" y="126"/>
                    <a:pt x="95" y="127"/>
                    <a:pt x="95" y="129"/>
                  </a:cubicBezTo>
                  <a:cubicBezTo>
                    <a:pt x="90" y="145"/>
                    <a:pt x="74" y="155"/>
                    <a:pt x="57" y="154"/>
                  </a:cubicBezTo>
                  <a:cubicBezTo>
                    <a:pt x="41" y="152"/>
                    <a:pt x="27" y="138"/>
                    <a:pt x="26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8" y="121"/>
                    <a:pt x="38" y="116"/>
                    <a:pt x="34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111" y="93"/>
                    <a:pt x="111" y="93"/>
                    <a:pt x="111" y="93"/>
                  </a:cubicBezTo>
                  <a:cubicBezTo>
                    <a:pt x="111" y="116"/>
                    <a:pt x="111" y="116"/>
                    <a:pt x="111" y="116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7" y="107"/>
                    <a:pt x="69" y="100"/>
                    <a:pt x="60" y="101"/>
                  </a:cubicBezTo>
                  <a:cubicBezTo>
                    <a:pt x="51" y="102"/>
                    <a:pt x="43" y="109"/>
                    <a:pt x="43" y="119"/>
                  </a:cubicBezTo>
                  <a:cubicBezTo>
                    <a:pt x="43" y="128"/>
                    <a:pt x="51" y="135"/>
                    <a:pt x="60" y="136"/>
                  </a:cubicBezTo>
                  <a:cubicBezTo>
                    <a:pt x="69" y="137"/>
                    <a:pt x="77" y="130"/>
                    <a:pt x="79" y="121"/>
                  </a:cubicBezTo>
                  <a:cubicBezTo>
                    <a:pt x="114" y="121"/>
                    <a:pt x="114" y="121"/>
                    <a:pt x="114" y="121"/>
                  </a:cubicBezTo>
                  <a:cubicBezTo>
                    <a:pt x="115" y="121"/>
                    <a:pt x="116" y="120"/>
                    <a:pt x="116" y="118"/>
                  </a:cubicBezTo>
                  <a:cubicBezTo>
                    <a:pt x="116" y="91"/>
                    <a:pt x="116" y="91"/>
                    <a:pt x="116" y="91"/>
                  </a:cubicBezTo>
                  <a:cubicBezTo>
                    <a:pt x="116" y="89"/>
                    <a:pt x="115" y="88"/>
                    <a:pt x="114" y="8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109" y="79"/>
                    <a:pt x="110" y="78"/>
                    <a:pt x="110" y="77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3" y="31"/>
                    <a:pt x="120" y="23"/>
                    <a:pt x="114" y="18"/>
                  </a:cubicBezTo>
                  <a:close/>
                  <a:moveTo>
                    <a:pt x="11" y="54"/>
                  </a:moveTo>
                  <a:cubicBezTo>
                    <a:pt x="36" y="47"/>
                    <a:pt x="36" y="47"/>
                    <a:pt x="36" y="47"/>
                  </a:cubicBezTo>
                  <a:cubicBezTo>
                    <a:pt x="37" y="47"/>
                    <a:pt x="38" y="45"/>
                    <a:pt x="38" y="44"/>
                  </a:cubicBezTo>
                  <a:cubicBezTo>
                    <a:pt x="37" y="42"/>
                    <a:pt x="36" y="41"/>
                    <a:pt x="35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13" y="59"/>
                    <a:pt x="13" y="59"/>
                    <a:pt x="13" y="59"/>
                  </a:cubicBezTo>
                  <a:lnTo>
                    <a:pt x="11" y="54"/>
                  </a:lnTo>
                  <a:close/>
                  <a:moveTo>
                    <a:pt x="11" y="9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1" y="13"/>
                    <a:pt x="20" y="13"/>
                    <a:pt x="18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5" y="14"/>
                    <a:pt x="14" y="15"/>
                    <a:pt x="13" y="15"/>
                  </a:cubicBezTo>
                  <a:lnTo>
                    <a:pt x="11" y="9"/>
                  </a:lnTo>
                  <a:close/>
                  <a:moveTo>
                    <a:pt x="17" y="19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24" y="18"/>
                    <a:pt x="28" y="18"/>
                    <a:pt x="31" y="20"/>
                  </a:cubicBezTo>
                  <a:cubicBezTo>
                    <a:pt x="35" y="22"/>
                    <a:pt x="37" y="25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5" y="30"/>
                    <a:pt x="9" y="21"/>
                    <a:pt x="17" y="19"/>
                  </a:cubicBezTo>
                  <a:close/>
                  <a:moveTo>
                    <a:pt x="14" y="65"/>
                  </a:moveTo>
                  <a:cubicBezTo>
                    <a:pt x="45" y="56"/>
                    <a:pt x="45" y="56"/>
                    <a:pt x="45" y="56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16" y="73"/>
                    <a:pt x="16" y="73"/>
                    <a:pt x="16" y="73"/>
                  </a:cubicBezTo>
                  <a:lnTo>
                    <a:pt x="14" y="65"/>
                  </a:lnTo>
                  <a:close/>
                  <a:moveTo>
                    <a:pt x="61" y="131"/>
                  </a:moveTo>
                  <a:cubicBezTo>
                    <a:pt x="56" y="131"/>
                    <a:pt x="52" y="128"/>
                    <a:pt x="50" y="123"/>
                  </a:cubicBezTo>
                  <a:cubicBezTo>
                    <a:pt x="48" y="119"/>
                    <a:pt x="49" y="113"/>
                    <a:pt x="52" y="110"/>
                  </a:cubicBezTo>
                  <a:cubicBezTo>
                    <a:pt x="56" y="106"/>
                    <a:pt x="61" y="105"/>
                    <a:pt x="66" y="107"/>
                  </a:cubicBezTo>
                  <a:cubicBezTo>
                    <a:pt x="70" y="109"/>
                    <a:pt x="73" y="114"/>
                    <a:pt x="73" y="119"/>
                  </a:cubicBezTo>
                  <a:cubicBezTo>
                    <a:pt x="73" y="125"/>
                    <a:pt x="68" y="131"/>
                    <a:pt x="61" y="131"/>
                  </a:cubicBezTo>
                  <a:close/>
                  <a:moveTo>
                    <a:pt x="83" y="35"/>
                  </a:moveTo>
                  <a:cubicBezTo>
                    <a:pt x="114" y="43"/>
                    <a:pt x="114" y="43"/>
                    <a:pt x="114" y="43"/>
                  </a:cubicBezTo>
                  <a:cubicBezTo>
                    <a:pt x="113" y="48"/>
                    <a:pt x="113" y="48"/>
                    <a:pt x="113" y="48"/>
                  </a:cubicBezTo>
                  <a:cubicBezTo>
                    <a:pt x="81" y="40"/>
                    <a:pt x="81" y="40"/>
                    <a:pt x="81" y="40"/>
                  </a:cubicBezTo>
                  <a:lnTo>
                    <a:pt x="83" y="35"/>
                  </a:lnTo>
                  <a:close/>
                  <a:moveTo>
                    <a:pt x="102" y="6"/>
                  </a:moveTo>
                  <a:cubicBezTo>
                    <a:pt x="111" y="9"/>
                    <a:pt x="111" y="9"/>
                    <a:pt x="111" y="9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09" y="15"/>
                    <a:pt x="107" y="14"/>
                    <a:pt x="106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13"/>
                    <a:pt x="102" y="13"/>
                    <a:pt x="100" y="13"/>
                  </a:cubicBezTo>
                  <a:lnTo>
                    <a:pt x="102" y="6"/>
                  </a:lnTo>
                  <a:close/>
                  <a:moveTo>
                    <a:pt x="102" y="19"/>
                  </a:moveTo>
                  <a:cubicBezTo>
                    <a:pt x="105" y="19"/>
                    <a:pt x="105" y="19"/>
                    <a:pt x="105" y="19"/>
                  </a:cubicBezTo>
                  <a:cubicBezTo>
                    <a:pt x="113" y="21"/>
                    <a:pt x="118" y="30"/>
                    <a:pt x="115" y="37"/>
                  </a:cubicBezTo>
                  <a:cubicBezTo>
                    <a:pt x="115" y="38"/>
                    <a:pt x="115" y="38"/>
                    <a:pt x="115" y="38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6" y="21"/>
                    <a:pt x="94" y="16"/>
                    <a:pt x="102" y="19"/>
                  </a:cubicBezTo>
                  <a:close/>
                  <a:moveTo>
                    <a:pt x="106" y="73"/>
                  </a:moveTo>
                  <a:cubicBezTo>
                    <a:pt x="80" y="66"/>
                    <a:pt x="80" y="66"/>
                    <a:pt x="80" y="66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5" y="55"/>
                    <a:pt x="93" y="56"/>
                    <a:pt x="93" y="58"/>
                  </a:cubicBezTo>
                  <a:cubicBezTo>
                    <a:pt x="92" y="59"/>
                    <a:pt x="93" y="60"/>
                    <a:pt x="95" y="61"/>
                  </a:cubicBezTo>
                  <a:cubicBezTo>
                    <a:pt x="108" y="64"/>
                    <a:pt x="108" y="64"/>
                    <a:pt x="108" y="64"/>
                  </a:cubicBezTo>
                  <a:lnTo>
                    <a:pt x="106" y="73"/>
                  </a:lnTo>
                  <a:close/>
                  <a:moveTo>
                    <a:pt x="106" y="73"/>
                  </a:moveTo>
                  <a:cubicBezTo>
                    <a:pt x="106" y="73"/>
                    <a:pt x="106" y="73"/>
                    <a:pt x="106" y="7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FE41541D-7EDD-41A2-9EDB-57938AABEC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9600" y="4454526"/>
              <a:ext cx="17463" cy="15875"/>
            </a:xfrm>
            <a:custGeom>
              <a:avLst/>
              <a:gdLst>
                <a:gd name="T0" fmla="*/ 5 w 7"/>
                <a:gd name="T1" fmla="*/ 0 h 6"/>
                <a:gd name="T2" fmla="*/ 4 w 7"/>
                <a:gd name="T3" fmla="*/ 0 h 6"/>
                <a:gd name="T4" fmla="*/ 1 w 7"/>
                <a:gd name="T5" fmla="*/ 2 h 6"/>
                <a:gd name="T6" fmla="*/ 2 w 7"/>
                <a:gd name="T7" fmla="*/ 5 h 6"/>
                <a:gd name="T8" fmla="*/ 3 w 7"/>
                <a:gd name="T9" fmla="*/ 5 h 6"/>
                <a:gd name="T10" fmla="*/ 7 w 7"/>
                <a:gd name="T11" fmla="*/ 3 h 6"/>
                <a:gd name="T12" fmla="*/ 5 w 7"/>
                <a:gd name="T13" fmla="*/ 0 h 6"/>
                <a:gd name="T14" fmla="*/ 5 w 7"/>
                <a:gd name="T15" fmla="*/ 0 h 6"/>
                <a:gd name="T16" fmla="*/ 5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7" y="2"/>
                    <a:pt x="6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8AE1CB7-4047-4C99-8CBE-ED816DE93A88}"/>
              </a:ext>
            </a:extLst>
          </p:cNvPr>
          <p:cNvGrpSpPr/>
          <p:nvPr/>
        </p:nvGrpSpPr>
        <p:grpSpPr>
          <a:xfrm>
            <a:off x="6589092" y="1802850"/>
            <a:ext cx="239711" cy="239710"/>
            <a:chOff x="7794625" y="3622676"/>
            <a:chExt cx="414338" cy="414337"/>
          </a:xfrm>
          <a:noFill/>
        </p:grpSpPr>
        <p:sp>
          <p:nvSpPr>
            <p:cNvPr id="26" name="Freeform 138">
              <a:extLst>
                <a:ext uri="{FF2B5EF4-FFF2-40B4-BE49-F238E27FC236}">
                  <a16:creationId xmlns:a16="http://schemas.microsoft.com/office/drawing/2014/main" id="{0206EA70-68EF-49F7-B4B3-61E73E3DF3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35900" y="3929063"/>
              <a:ext cx="68263" cy="65088"/>
            </a:xfrm>
            <a:custGeom>
              <a:avLst/>
              <a:gdLst>
                <a:gd name="T0" fmla="*/ 14 w 27"/>
                <a:gd name="T1" fmla="*/ 0 h 26"/>
                <a:gd name="T2" fmla="*/ 1 w 27"/>
                <a:gd name="T3" fmla="*/ 10 h 26"/>
                <a:gd name="T4" fmla="*/ 9 w 27"/>
                <a:gd name="T5" fmla="*/ 24 h 26"/>
                <a:gd name="T6" fmla="*/ 24 w 27"/>
                <a:gd name="T7" fmla="*/ 19 h 26"/>
                <a:gd name="T8" fmla="*/ 23 w 27"/>
                <a:gd name="T9" fmla="*/ 4 h 26"/>
                <a:gd name="T10" fmla="*/ 14 w 27"/>
                <a:gd name="T11" fmla="*/ 0 h 26"/>
                <a:gd name="T12" fmla="*/ 19 w 27"/>
                <a:gd name="T13" fmla="*/ 18 h 26"/>
                <a:gd name="T14" fmla="*/ 9 w 27"/>
                <a:gd name="T15" fmla="*/ 18 h 26"/>
                <a:gd name="T16" fmla="*/ 7 w 27"/>
                <a:gd name="T17" fmla="*/ 10 h 26"/>
                <a:gd name="T18" fmla="*/ 14 w 27"/>
                <a:gd name="T19" fmla="*/ 5 h 26"/>
                <a:gd name="T20" fmla="*/ 20 w 27"/>
                <a:gd name="T21" fmla="*/ 10 h 26"/>
                <a:gd name="T22" fmla="*/ 19 w 27"/>
                <a:gd name="T23" fmla="*/ 18 h 26"/>
                <a:gd name="T24" fmla="*/ 19 w 27"/>
                <a:gd name="T25" fmla="*/ 18 h 26"/>
                <a:gd name="T26" fmla="*/ 19 w 2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cubicBezTo>
                    <a:pt x="8" y="0"/>
                    <a:pt x="3" y="4"/>
                    <a:pt x="1" y="10"/>
                  </a:cubicBezTo>
                  <a:cubicBezTo>
                    <a:pt x="0" y="16"/>
                    <a:pt x="3" y="22"/>
                    <a:pt x="9" y="24"/>
                  </a:cubicBezTo>
                  <a:cubicBezTo>
                    <a:pt x="14" y="26"/>
                    <a:pt x="21" y="24"/>
                    <a:pt x="24" y="19"/>
                  </a:cubicBezTo>
                  <a:cubicBezTo>
                    <a:pt x="27" y="15"/>
                    <a:pt x="27" y="8"/>
                    <a:pt x="23" y="4"/>
                  </a:cubicBezTo>
                  <a:cubicBezTo>
                    <a:pt x="20" y="1"/>
                    <a:pt x="17" y="0"/>
                    <a:pt x="14" y="0"/>
                  </a:cubicBezTo>
                  <a:close/>
                  <a:moveTo>
                    <a:pt x="19" y="18"/>
                  </a:moveTo>
                  <a:cubicBezTo>
                    <a:pt x="16" y="20"/>
                    <a:pt x="11" y="20"/>
                    <a:pt x="9" y="18"/>
                  </a:cubicBezTo>
                  <a:cubicBezTo>
                    <a:pt x="7" y="16"/>
                    <a:pt x="6" y="12"/>
                    <a:pt x="7" y="10"/>
                  </a:cubicBezTo>
                  <a:cubicBezTo>
                    <a:pt x="8" y="7"/>
                    <a:pt x="11" y="5"/>
                    <a:pt x="14" y="5"/>
                  </a:cubicBezTo>
                  <a:cubicBezTo>
                    <a:pt x="17" y="5"/>
                    <a:pt x="19" y="7"/>
                    <a:pt x="20" y="10"/>
                  </a:cubicBezTo>
                  <a:cubicBezTo>
                    <a:pt x="21" y="12"/>
                    <a:pt x="21" y="16"/>
                    <a:pt x="19" y="18"/>
                  </a:cubicBezTo>
                  <a:close/>
                  <a:moveTo>
                    <a:pt x="19" y="18"/>
                  </a:moveTo>
                  <a:cubicBezTo>
                    <a:pt x="19" y="18"/>
                    <a:pt x="19" y="18"/>
                    <a:pt x="19" y="18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7" name="Freeform 139">
              <a:extLst>
                <a:ext uri="{FF2B5EF4-FFF2-40B4-BE49-F238E27FC236}">
                  <a16:creationId xmlns:a16="http://schemas.microsoft.com/office/drawing/2014/main" id="{29D061FE-7FDA-47D6-BACB-7DAFFEDB8B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7038" y="3798888"/>
              <a:ext cx="19050" cy="17463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2 h 7"/>
                <a:gd name="T4" fmla="*/ 1 w 7"/>
                <a:gd name="T5" fmla="*/ 6 h 7"/>
                <a:gd name="T6" fmla="*/ 5 w 7"/>
                <a:gd name="T7" fmla="*/ 6 h 7"/>
                <a:gd name="T8" fmla="*/ 6 w 7"/>
                <a:gd name="T9" fmla="*/ 5 h 7"/>
                <a:gd name="T10" fmla="*/ 6 w 7"/>
                <a:gd name="T11" fmla="*/ 1 h 7"/>
                <a:gd name="T12" fmla="*/ 2 w 7"/>
                <a:gd name="T13" fmla="*/ 1 h 7"/>
                <a:gd name="T14" fmla="*/ 2 w 7"/>
                <a:gd name="T15" fmla="*/ 1 h 7"/>
                <a:gd name="T16" fmla="*/ 2 w 7"/>
                <a:gd name="T17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7" y="2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8" name="Freeform 140">
              <a:extLst>
                <a:ext uri="{FF2B5EF4-FFF2-40B4-BE49-F238E27FC236}">
                  <a16:creationId xmlns:a16="http://schemas.microsoft.com/office/drawing/2014/main" id="{F44EA12A-A23D-40E1-A723-47E1FBA54F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4625" y="3814763"/>
              <a:ext cx="255588" cy="222250"/>
            </a:xfrm>
            <a:custGeom>
              <a:avLst/>
              <a:gdLst>
                <a:gd name="T0" fmla="*/ 95 w 101"/>
                <a:gd name="T1" fmla="*/ 3 h 88"/>
                <a:gd name="T2" fmla="*/ 51 w 101"/>
                <a:gd name="T3" fmla="*/ 47 h 88"/>
                <a:gd name="T4" fmla="*/ 50 w 101"/>
                <a:gd name="T5" fmla="*/ 50 h 88"/>
                <a:gd name="T6" fmla="*/ 42 w 101"/>
                <a:gd name="T7" fmla="*/ 76 h 88"/>
                <a:gd name="T8" fmla="*/ 14 w 101"/>
                <a:gd name="T9" fmla="*/ 73 h 88"/>
                <a:gd name="T10" fmla="*/ 11 w 101"/>
                <a:gd name="T11" fmla="*/ 46 h 88"/>
                <a:gd name="T12" fmla="*/ 38 w 101"/>
                <a:gd name="T13" fmla="*/ 37 h 88"/>
                <a:gd name="T14" fmla="*/ 40 w 101"/>
                <a:gd name="T15" fmla="*/ 32 h 88"/>
                <a:gd name="T16" fmla="*/ 7 w 101"/>
                <a:gd name="T17" fmla="*/ 42 h 88"/>
                <a:gd name="T18" fmla="*/ 10 w 101"/>
                <a:gd name="T19" fmla="*/ 76 h 88"/>
                <a:gd name="T20" fmla="*/ 44 w 101"/>
                <a:gd name="T21" fmla="*/ 81 h 88"/>
                <a:gd name="T22" fmla="*/ 56 w 101"/>
                <a:gd name="T23" fmla="*/ 49 h 88"/>
                <a:gd name="T24" fmla="*/ 98 w 101"/>
                <a:gd name="T25" fmla="*/ 7 h 88"/>
                <a:gd name="T26" fmla="*/ 95 w 101"/>
                <a:gd name="T27" fmla="*/ 3 h 88"/>
                <a:gd name="T28" fmla="*/ 95 w 101"/>
                <a:gd name="T29" fmla="*/ 3 h 88"/>
                <a:gd name="T30" fmla="*/ 95 w 101"/>
                <a:gd name="T31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" h="88">
                  <a:moveTo>
                    <a:pt x="95" y="3"/>
                  </a:moveTo>
                  <a:cubicBezTo>
                    <a:pt x="51" y="47"/>
                    <a:pt x="51" y="47"/>
                    <a:pt x="51" y="47"/>
                  </a:cubicBezTo>
                  <a:cubicBezTo>
                    <a:pt x="50" y="47"/>
                    <a:pt x="50" y="49"/>
                    <a:pt x="50" y="50"/>
                  </a:cubicBezTo>
                  <a:cubicBezTo>
                    <a:pt x="54" y="59"/>
                    <a:pt x="50" y="70"/>
                    <a:pt x="42" y="76"/>
                  </a:cubicBezTo>
                  <a:cubicBezTo>
                    <a:pt x="33" y="82"/>
                    <a:pt x="22" y="80"/>
                    <a:pt x="14" y="73"/>
                  </a:cubicBezTo>
                  <a:cubicBezTo>
                    <a:pt x="7" y="66"/>
                    <a:pt x="6" y="54"/>
                    <a:pt x="11" y="46"/>
                  </a:cubicBezTo>
                  <a:cubicBezTo>
                    <a:pt x="17" y="37"/>
                    <a:pt x="28" y="33"/>
                    <a:pt x="38" y="37"/>
                  </a:cubicBezTo>
                  <a:cubicBezTo>
                    <a:pt x="41" y="38"/>
                    <a:pt x="43" y="33"/>
                    <a:pt x="40" y="32"/>
                  </a:cubicBezTo>
                  <a:cubicBezTo>
                    <a:pt x="28" y="27"/>
                    <a:pt x="14" y="32"/>
                    <a:pt x="7" y="42"/>
                  </a:cubicBezTo>
                  <a:cubicBezTo>
                    <a:pt x="0" y="53"/>
                    <a:pt x="1" y="67"/>
                    <a:pt x="10" y="76"/>
                  </a:cubicBezTo>
                  <a:cubicBezTo>
                    <a:pt x="18" y="86"/>
                    <a:pt x="32" y="88"/>
                    <a:pt x="44" y="81"/>
                  </a:cubicBezTo>
                  <a:cubicBezTo>
                    <a:pt x="55" y="75"/>
                    <a:pt x="60" y="61"/>
                    <a:pt x="56" y="49"/>
                  </a:cubicBezTo>
                  <a:cubicBezTo>
                    <a:pt x="98" y="7"/>
                    <a:pt x="98" y="7"/>
                    <a:pt x="98" y="7"/>
                  </a:cubicBezTo>
                  <a:cubicBezTo>
                    <a:pt x="101" y="4"/>
                    <a:pt x="97" y="0"/>
                    <a:pt x="95" y="3"/>
                  </a:cubicBezTo>
                  <a:close/>
                  <a:moveTo>
                    <a:pt x="95" y="3"/>
                  </a:moveTo>
                  <a:cubicBezTo>
                    <a:pt x="95" y="3"/>
                    <a:pt x="95" y="3"/>
                    <a:pt x="95" y="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7343D026-8D67-453E-9426-1E9BD8948B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4163" y="3622676"/>
              <a:ext cx="304800" cy="269875"/>
            </a:xfrm>
            <a:custGeom>
              <a:avLst/>
              <a:gdLst>
                <a:gd name="T0" fmla="*/ 117 w 121"/>
                <a:gd name="T1" fmla="*/ 25 h 107"/>
                <a:gd name="T2" fmla="*/ 112 w 121"/>
                <a:gd name="T3" fmla="*/ 24 h 107"/>
                <a:gd name="T4" fmla="*/ 94 w 121"/>
                <a:gd name="T5" fmla="*/ 42 h 107"/>
                <a:gd name="T6" fmla="*/ 78 w 121"/>
                <a:gd name="T7" fmla="*/ 26 h 107"/>
                <a:gd name="T8" fmla="*/ 96 w 121"/>
                <a:gd name="T9" fmla="*/ 8 h 107"/>
                <a:gd name="T10" fmla="*/ 95 w 121"/>
                <a:gd name="T11" fmla="*/ 4 h 107"/>
                <a:gd name="T12" fmla="*/ 59 w 121"/>
                <a:gd name="T13" fmla="*/ 13 h 107"/>
                <a:gd name="T14" fmla="*/ 53 w 121"/>
                <a:gd name="T15" fmla="*/ 50 h 107"/>
                <a:gd name="T16" fmla="*/ 2 w 121"/>
                <a:gd name="T17" fmla="*/ 100 h 107"/>
                <a:gd name="T18" fmla="*/ 6 w 121"/>
                <a:gd name="T19" fmla="*/ 104 h 107"/>
                <a:gd name="T20" fmla="*/ 58 w 121"/>
                <a:gd name="T21" fmla="*/ 52 h 107"/>
                <a:gd name="T22" fmla="*/ 59 w 121"/>
                <a:gd name="T23" fmla="*/ 49 h 107"/>
                <a:gd name="T24" fmla="*/ 61 w 121"/>
                <a:gd name="T25" fmla="*/ 19 h 107"/>
                <a:gd name="T26" fmla="*/ 89 w 121"/>
                <a:gd name="T27" fmla="*/ 8 h 107"/>
                <a:gd name="T28" fmla="*/ 72 w 121"/>
                <a:gd name="T29" fmla="*/ 24 h 107"/>
                <a:gd name="T30" fmla="*/ 72 w 121"/>
                <a:gd name="T31" fmla="*/ 28 h 107"/>
                <a:gd name="T32" fmla="*/ 92 w 121"/>
                <a:gd name="T33" fmla="*/ 48 h 107"/>
                <a:gd name="T34" fmla="*/ 96 w 121"/>
                <a:gd name="T35" fmla="*/ 48 h 107"/>
                <a:gd name="T36" fmla="*/ 112 w 121"/>
                <a:gd name="T37" fmla="*/ 32 h 107"/>
                <a:gd name="T38" fmla="*/ 101 w 121"/>
                <a:gd name="T39" fmla="*/ 59 h 107"/>
                <a:gd name="T40" fmla="*/ 71 w 121"/>
                <a:gd name="T41" fmla="*/ 62 h 107"/>
                <a:gd name="T42" fmla="*/ 68 w 121"/>
                <a:gd name="T43" fmla="*/ 63 h 107"/>
                <a:gd name="T44" fmla="*/ 69 w 121"/>
                <a:gd name="T45" fmla="*/ 67 h 107"/>
                <a:gd name="T46" fmla="*/ 106 w 121"/>
                <a:gd name="T47" fmla="*/ 62 h 107"/>
                <a:gd name="T48" fmla="*/ 117 w 121"/>
                <a:gd name="T49" fmla="*/ 25 h 107"/>
                <a:gd name="T50" fmla="*/ 117 w 121"/>
                <a:gd name="T51" fmla="*/ 25 h 107"/>
                <a:gd name="T52" fmla="*/ 117 w 121"/>
                <a:gd name="T53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" h="107">
                  <a:moveTo>
                    <a:pt x="117" y="25"/>
                  </a:moveTo>
                  <a:cubicBezTo>
                    <a:pt x="116" y="24"/>
                    <a:pt x="113" y="23"/>
                    <a:pt x="112" y="24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7" y="7"/>
                    <a:pt x="97" y="4"/>
                    <a:pt x="95" y="4"/>
                  </a:cubicBezTo>
                  <a:cubicBezTo>
                    <a:pt x="82" y="0"/>
                    <a:pt x="68" y="3"/>
                    <a:pt x="59" y="13"/>
                  </a:cubicBezTo>
                  <a:cubicBezTo>
                    <a:pt x="50" y="23"/>
                    <a:pt x="48" y="37"/>
                    <a:pt x="53" y="50"/>
                  </a:cubicBezTo>
                  <a:cubicBezTo>
                    <a:pt x="2" y="100"/>
                    <a:pt x="2" y="100"/>
                    <a:pt x="2" y="100"/>
                  </a:cubicBezTo>
                  <a:cubicBezTo>
                    <a:pt x="0" y="103"/>
                    <a:pt x="3" y="107"/>
                    <a:pt x="6" y="104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9" y="51"/>
                    <a:pt x="59" y="50"/>
                    <a:pt x="59" y="49"/>
                  </a:cubicBezTo>
                  <a:cubicBezTo>
                    <a:pt x="54" y="39"/>
                    <a:pt x="55" y="28"/>
                    <a:pt x="61" y="19"/>
                  </a:cubicBezTo>
                  <a:cubicBezTo>
                    <a:pt x="67" y="10"/>
                    <a:pt x="78" y="6"/>
                    <a:pt x="89" y="8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1" y="25"/>
                    <a:pt x="71" y="27"/>
                    <a:pt x="72" y="2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3" y="49"/>
                    <a:pt x="95" y="49"/>
                    <a:pt x="96" y="48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4" y="42"/>
                    <a:pt x="110" y="53"/>
                    <a:pt x="101" y="59"/>
                  </a:cubicBezTo>
                  <a:cubicBezTo>
                    <a:pt x="92" y="66"/>
                    <a:pt x="81" y="67"/>
                    <a:pt x="71" y="62"/>
                  </a:cubicBezTo>
                  <a:cubicBezTo>
                    <a:pt x="70" y="61"/>
                    <a:pt x="68" y="62"/>
                    <a:pt x="68" y="63"/>
                  </a:cubicBezTo>
                  <a:cubicBezTo>
                    <a:pt x="67" y="64"/>
                    <a:pt x="68" y="66"/>
                    <a:pt x="69" y="67"/>
                  </a:cubicBezTo>
                  <a:cubicBezTo>
                    <a:pt x="81" y="73"/>
                    <a:pt x="96" y="71"/>
                    <a:pt x="106" y="62"/>
                  </a:cubicBezTo>
                  <a:cubicBezTo>
                    <a:pt x="117" y="53"/>
                    <a:pt x="121" y="39"/>
                    <a:pt x="117" y="25"/>
                  </a:cubicBezTo>
                  <a:close/>
                  <a:moveTo>
                    <a:pt x="117" y="25"/>
                  </a:moveTo>
                  <a:cubicBezTo>
                    <a:pt x="117" y="25"/>
                    <a:pt x="117" y="25"/>
                    <a:pt x="117" y="25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2C48DF8-9319-459D-8165-0AB0AB7AA652}"/>
              </a:ext>
            </a:extLst>
          </p:cNvPr>
          <p:cNvGrpSpPr/>
          <p:nvPr/>
        </p:nvGrpSpPr>
        <p:grpSpPr>
          <a:xfrm>
            <a:off x="5428204" y="1806523"/>
            <a:ext cx="142358" cy="232364"/>
            <a:chOff x="4533900" y="4267201"/>
            <a:chExt cx="246063" cy="401638"/>
          </a:xfrm>
          <a:noFill/>
        </p:grpSpPr>
        <p:sp>
          <p:nvSpPr>
            <p:cNvPr id="31" name="Rectangle 156">
              <a:extLst>
                <a:ext uri="{FF2B5EF4-FFF2-40B4-BE49-F238E27FC236}">
                  <a16:creationId xmlns:a16="http://schemas.microsoft.com/office/drawing/2014/main" id="{3BD4E814-6F07-47E3-81CC-36D652F16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4275138"/>
              <a:ext cx="90488" cy="60325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2" name="Rectangle 158">
              <a:extLst>
                <a:ext uri="{FF2B5EF4-FFF2-40B4-BE49-F238E27FC236}">
                  <a16:creationId xmlns:a16="http://schemas.microsoft.com/office/drawing/2014/main" id="{CC2951DA-469D-4606-8265-BED811127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813" y="4519613"/>
              <a:ext cx="122238" cy="88900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3" name="Freeform 159">
              <a:extLst>
                <a:ext uri="{FF2B5EF4-FFF2-40B4-BE49-F238E27FC236}">
                  <a16:creationId xmlns:a16="http://schemas.microsoft.com/office/drawing/2014/main" id="{3A4E0A7B-9E20-46BB-A003-693090DE91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3900" y="4267201"/>
              <a:ext cx="246063" cy="401638"/>
            </a:xfrm>
            <a:custGeom>
              <a:avLst/>
              <a:gdLst>
                <a:gd name="T0" fmla="*/ 97 w 97"/>
                <a:gd name="T1" fmla="*/ 64 h 159"/>
                <a:gd name="T2" fmla="*/ 59 w 97"/>
                <a:gd name="T3" fmla="*/ 26 h 159"/>
                <a:gd name="T4" fmla="*/ 57 w 97"/>
                <a:gd name="T5" fmla="*/ 25 h 159"/>
                <a:gd name="T6" fmla="*/ 49 w 97"/>
                <a:gd name="T7" fmla="*/ 25 h 159"/>
                <a:gd name="T8" fmla="*/ 49 w 97"/>
                <a:gd name="T9" fmla="*/ 3 h 159"/>
                <a:gd name="T10" fmla="*/ 47 w 97"/>
                <a:gd name="T11" fmla="*/ 0 h 159"/>
                <a:gd name="T12" fmla="*/ 11 w 97"/>
                <a:gd name="T13" fmla="*/ 0 h 159"/>
                <a:gd name="T14" fmla="*/ 8 w 97"/>
                <a:gd name="T15" fmla="*/ 3 h 159"/>
                <a:gd name="T16" fmla="*/ 8 w 97"/>
                <a:gd name="T17" fmla="*/ 25 h 159"/>
                <a:gd name="T18" fmla="*/ 2 w 97"/>
                <a:gd name="T19" fmla="*/ 25 h 159"/>
                <a:gd name="T20" fmla="*/ 0 w 97"/>
                <a:gd name="T21" fmla="*/ 27 h 159"/>
                <a:gd name="T22" fmla="*/ 0 w 97"/>
                <a:gd name="T23" fmla="*/ 156 h 159"/>
                <a:gd name="T24" fmla="*/ 2 w 97"/>
                <a:gd name="T25" fmla="*/ 159 h 159"/>
                <a:gd name="T26" fmla="*/ 95 w 97"/>
                <a:gd name="T27" fmla="*/ 159 h 159"/>
                <a:gd name="T28" fmla="*/ 97 w 97"/>
                <a:gd name="T29" fmla="*/ 156 h 159"/>
                <a:gd name="T30" fmla="*/ 97 w 97"/>
                <a:gd name="T31" fmla="*/ 66 h 159"/>
                <a:gd name="T32" fmla="*/ 97 w 97"/>
                <a:gd name="T33" fmla="*/ 64 h 159"/>
                <a:gd name="T34" fmla="*/ 13 w 97"/>
                <a:gd name="T35" fmla="*/ 21 h 159"/>
                <a:gd name="T36" fmla="*/ 36 w 97"/>
                <a:gd name="T37" fmla="*/ 21 h 159"/>
                <a:gd name="T38" fmla="*/ 36 w 97"/>
                <a:gd name="T39" fmla="*/ 15 h 159"/>
                <a:gd name="T40" fmla="*/ 13 w 97"/>
                <a:gd name="T41" fmla="*/ 15 h 159"/>
                <a:gd name="T42" fmla="*/ 13 w 97"/>
                <a:gd name="T43" fmla="*/ 5 h 159"/>
                <a:gd name="T44" fmla="*/ 44 w 97"/>
                <a:gd name="T45" fmla="*/ 5 h 159"/>
                <a:gd name="T46" fmla="*/ 44 w 97"/>
                <a:gd name="T47" fmla="*/ 25 h 159"/>
                <a:gd name="T48" fmla="*/ 13 w 97"/>
                <a:gd name="T49" fmla="*/ 25 h 159"/>
                <a:gd name="T50" fmla="*/ 13 w 97"/>
                <a:gd name="T51" fmla="*/ 21 h 159"/>
                <a:gd name="T52" fmla="*/ 92 w 97"/>
                <a:gd name="T53" fmla="*/ 153 h 159"/>
                <a:gd name="T54" fmla="*/ 5 w 97"/>
                <a:gd name="T55" fmla="*/ 153 h 159"/>
                <a:gd name="T56" fmla="*/ 5 w 97"/>
                <a:gd name="T57" fmla="*/ 30 h 159"/>
                <a:gd name="T58" fmla="*/ 55 w 97"/>
                <a:gd name="T59" fmla="*/ 30 h 159"/>
                <a:gd name="T60" fmla="*/ 92 w 97"/>
                <a:gd name="T61" fmla="*/ 67 h 159"/>
                <a:gd name="T62" fmla="*/ 92 w 97"/>
                <a:gd name="T63" fmla="*/ 153 h 159"/>
                <a:gd name="T64" fmla="*/ 92 w 97"/>
                <a:gd name="T65" fmla="*/ 153 h 159"/>
                <a:gd name="T66" fmla="*/ 92 w 97"/>
                <a:gd name="T67" fmla="*/ 15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159">
                  <a:moveTo>
                    <a:pt x="97" y="64"/>
                  </a:moveTo>
                  <a:cubicBezTo>
                    <a:pt x="59" y="26"/>
                    <a:pt x="59" y="26"/>
                    <a:pt x="59" y="26"/>
                  </a:cubicBezTo>
                  <a:cubicBezTo>
                    <a:pt x="58" y="25"/>
                    <a:pt x="57" y="25"/>
                    <a:pt x="57" y="25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48" y="0"/>
                    <a:pt x="4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0"/>
                    <a:pt x="8" y="1"/>
                    <a:pt x="8" y="3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1" y="25"/>
                    <a:pt x="0" y="26"/>
                    <a:pt x="0" y="27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8"/>
                    <a:pt x="1" y="159"/>
                    <a:pt x="2" y="159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96" y="159"/>
                    <a:pt x="97" y="158"/>
                    <a:pt x="97" y="156"/>
                  </a:cubicBezTo>
                  <a:cubicBezTo>
                    <a:pt x="97" y="66"/>
                    <a:pt x="97" y="66"/>
                    <a:pt x="97" y="66"/>
                  </a:cubicBezTo>
                  <a:cubicBezTo>
                    <a:pt x="97" y="65"/>
                    <a:pt x="97" y="65"/>
                    <a:pt x="97" y="64"/>
                  </a:cubicBezTo>
                  <a:close/>
                  <a:moveTo>
                    <a:pt x="13" y="21"/>
                  </a:moveTo>
                  <a:cubicBezTo>
                    <a:pt x="36" y="21"/>
                    <a:pt x="36" y="21"/>
                    <a:pt x="36" y="21"/>
                  </a:cubicBezTo>
                  <a:cubicBezTo>
                    <a:pt x="39" y="21"/>
                    <a:pt x="39" y="15"/>
                    <a:pt x="36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13" y="21"/>
                  </a:lnTo>
                  <a:close/>
                  <a:moveTo>
                    <a:pt x="92" y="153"/>
                  </a:moveTo>
                  <a:cubicBezTo>
                    <a:pt x="5" y="153"/>
                    <a:pt x="5" y="153"/>
                    <a:pt x="5" y="153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92" y="67"/>
                    <a:pt x="92" y="67"/>
                    <a:pt x="92" y="67"/>
                  </a:cubicBezTo>
                  <a:lnTo>
                    <a:pt x="92" y="153"/>
                  </a:lnTo>
                  <a:close/>
                  <a:moveTo>
                    <a:pt x="92" y="153"/>
                  </a:moveTo>
                  <a:cubicBezTo>
                    <a:pt x="92" y="153"/>
                    <a:pt x="92" y="153"/>
                    <a:pt x="92" y="15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4" name="Freeform 160">
              <a:extLst>
                <a:ext uri="{FF2B5EF4-FFF2-40B4-BE49-F238E27FC236}">
                  <a16:creationId xmlns:a16="http://schemas.microsoft.com/office/drawing/2014/main" id="{C030B1A8-66B9-4BF7-8347-97615061CB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8675" y="4365626"/>
              <a:ext cx="107950" cy="111125"/>
            </a:xfrm>
            <a:custGeom>
              <a:avLst/>
              <a:gdLst>
                <a:gd name="T0" fmla="*/ 3 w 43"/>
                <a:gd name="T1" fmla="*/ 4 h 44"/>
                <a:gd name="T2" fmla="*/ 0 w 43"/>
                <a:gd name="T3" fmla="*/ 12 h 44"/>
                <a:gd name="T4" fmla="*/ 3 w 43"/>
                <a:gd name="T5" fmla="*/ 19 h 44"/>
                <a:gd name="T6" fmla="*/ 25 w 43"/>
                <a:gd name="T7" fmla="*/ 40 h 44"/>
                <a:gd name="T8" fmla="*/ 39 w 43"/>
                <a:gd name="T9" fmla="*/ 40 h 44"/>
                <a:gd name="T10" fmla="*/ 39 w 43"/>
                <a:gd name="T11" fmla="*/ 26 h 44"/>
                <a:gd name="T12" fmla="*/ 18 w 43"/>
                <a:gd name="T13" fmla="*/ 4 h 44"/>
                <a:gd name="T14" fmla="*/ 3 w 43"/>
                <a:gd name="T15" fmla="*/ 4 h 44"/>
                <a:gd name="T16" fmla="*/ 14 w 43"/>
                <a:gd name="T17" fmla="*/ 8 h 44"/>
                <a:gd name="T18" fmla="*/ 35 w 43"/>
                <a:gd name="T19" fmla="*/ 29 h 44"/>
                <a:gd name="T20" fmla="*/ 35 w 43"/>
                <a:gd name="T21" fmla="*/ 36 h 44"/>
                <a:gd name="T22" fmla="*/ 29 w 43"/>
                <a:gd name="T23" fmla="*/ 36 h 44"/>
                <a:gd name="T24" fmla="*/ 7 w 43"/>
                <a:gd name="T25" fmla="*/ 15 h 44"/>
                <a:gd name="T26" fmla="*/ 7 w 43"/>
                <a:gd name="T27" fmla="*/ 8 h 44"/>
                <a:gd name="T28" fmla="*/ 14 w 43"/>
                <a:gd name="T29" fmla="*/ 8 h 44"/>
                <a:gd name="T30" fmla="*/ 14 w 43"/>
                <a:gd name="T31" fmla="*/ 8 h 44"/>
                <a:gd name="T32" fmla="*/ 14 w 43"/>
                <a:gd name="T33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44">
                  <a:moveTo>
                    <a:pt x="3" y="4"/>
                  </a:moveTo>
                  <a:cubicBezTo>
                    <a:pt x="1" y="6"/>
                    <a:pt x="0" y="9"/>
                    <a:pt x="0" y="12"/>
                  </a:cubicBezTo>
                  <a:cubicBezTo>
                    <a:pt x="0" y="14"/>
                    <a:pt x="1" y="17"/>
                    <a:pt x="3" y="19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29" y="44"/>
                    <a:pt x="35" y="44"/>
                    <a:pt x="39" y="40"/>
                  </a:cubicBezTo>
                  <a:cubicBezTo>
                    <a:pt x="43" y="36"/>
                    <a:pt x="43" y="30"/>
                    <a:pt x="39" y="26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7" y="0"/>
                    <a:pt x="3" y="4"/>
                  </a:cubicBezTo>
                  <a:close/>
                  <a:moveTo>
                    <a:pt x="14" y="8"/>
                  </a:moveTo>
                  <a:cubicBezTo>
                    <a:pt x="35" y="29"/>
                    <a:pt x="35" y="29"/>
                    <a:pt x="35" y="29"/>
                  </a:cubicBezTo>
                  <a:cubicBezTo>
                    <a:pt x="37" y="31"/>
                    <a:pt x="37" y="34"/>
                    <a:pt x="35" y="36"/>
                  </a:cubicBezTo>
                  <a:cubicBezTo>
                    <a:pt x="34" y="38"/>
                    <a:pt x="31" y="38"/>
                    <a:pt x="29" y="36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5" y="13"/>
                    <a:pt x="5" y="10"/>
                    <a:pt x="7" y="8"/>
                  </a:cubicBezTo>
                  <a:cubicBezTo>
                    <a:pt x="9" y="6"/>
                    <a:pt x="12" y="6"/>
                    <a:pt x="14" y="8"/>
                  </a:cubicBezTo>
                  <a:close/>
                  <a:moveTo>
                    <a:pt x="14" y="8"/>
                  </a:moveTo>
                  <a:cubicBezTo>
                    <a:pt x="14" y="8"/>
                    <a:pt x="14" y="8"/>
                    <a:pt x="14" y="8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5" name="Freeform 161">
              <a:extLst>
                <a:ext uri="{FF2B5EF4-FFF2-40B4-BE49-F238E27FC236}">
                  <a16:creationId xmlns:a16="http://schemas.microsoft.com/office/drawing/2014/main" id="{EA611387-0B42-46C0-8481-137C186016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9463" y="4513263"/>
              <a:ext cx="136525" cy="103188"/>
            </a:xfrm>
            <a:custGeom>
              <a:avLst/>
              <a:gdLst>
                <a:gd name="T0" fmla="*/ 51 w 54"/>
                <a:gd name="T1" fmla="*/ 0 h 41"/>
                <a:gd name="T2" fmla="*/ 2 w 54"/>
                <a:gd name="T3" fmla="*/ 0 h 41"/>
                <a:gd name="T4" fmla="*/ 0 w 54"/>
                <a:gd name="T5" fmla="*/ 3 h 41"/>
                <a:gd name="T6" fmla="*/ 0 w 54"/>
                <a:gd name="T7" fmla="*/ 38 h 41"/>
                <a:gd name="T8" fmla="*/ 2 w 54"/>
                <a:gd name="T9" fmla="*/ 41 h 41"/>
                <a:gd name="T10" fmla="*/ 51 w 54"/>
                <a:gd name="T11" fmla="*/ 41 h 41"/>
                <a:gd name="T12" fmla="*/ 53 w 54"/>
                <a:gd name="T13" fmla="*/ 38 h 41"/>
                <a:gd name="T14" fmla="*/ 53 w 54"/>
                <a:gd name="T15" fmla="*/ 24 h 41"/>
                <a:gd name="T16" fmla="*/ 48 w 54"/>
                <a:gd name="T17" fmla="*/ 24 h 41"/>
                <a:gd name="T18" fmla="*/ 48 w 54"/>
                <a:gd name="T19" fmla="*/ 36 h 41"/>
                <a:gd name="T20" fmla="*/ 5 w 54"/>
                <a:gd name="T21" fmla="*/ 36 h 41"/>
                <a:gd name="T22" fmla="*/ 5 w 54"/>
                <a:gd name="T23" fmla="*/ 6 h 41"/>
                <a:gd name="T24" fmla="*/ 51 w 54"/>
                <a:gd name="T25" fmla="*/ 6 h 41"/>
                <a:gd name="T26" fmla="*/ 51 w 54"/>
                <a:gd name="T27" fmla="*/ 0 h 41"/>
                <a:gd name="T28" fmla="*/ 51 w 54"/>
                <a:gd name="T29" fmla="*/ 0 h 41"/>
                <a:gd name="T30" fmla="*/ 51 w 54"/>
                <a:gd name="T3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41">
                  <a:moveTo>
                    <a:pt x="5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1" y="41"/>
                    <a:pt x="2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1"/>
                    <a:pt x="53" y="40"/>
                    <a:pt x="53" y="38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1"/>
                    <a:pt x="48" y="21"/>
                    <a:pt x="48" y="24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6"/>
                    <a:pt x="54" y="0"/>
                    <a:pt x="51" y="0"/>
                  </a:cubicBezTo>
                  <a:close/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6" name="Freeform 162">
              <a:extLst>
                <a:ext uri="{FF2B5EF4-FFF2-40B4-BE49-F238E27FC236}">
                  <a16:creationId xmlns:a16="http://schemas.microsoft.com/office/drawing/2014/main" id="{7CBBA80F-7607-45BE-8CBD-8D483E6D62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1700" y="4540251"/>
              <a:ext cx="12700" cy="17463"/>
            </a:xfrm>
            <a:custGeom>
              <a:avLst/>
              <a:gdLst>
                <a:gd name="T0" fmla="*/ 3 w 5"/>
                <a:gd name="T1" fmla="*/ 0 h 7"/>
                <a:gd name="T2" fmla="*/ 0 w 5"/>
                <a:gd name="T3" fmla="*/ 3 h 7"/>
                <a:gd name="T4" fmla="*/ 0 w 5"/>
                <a:gd name="T5" fmla="*/ 3 h 7"/>
                <a:gd name="T6" fmla="*/ 5 w 5"/>
                <a:gd name="T7" fmla="*/ 3 h 7"/>
                <a:gd name="T8" fmla="*/ 5 w 5"/>
                <a:gd name="T9" fmla="*/ 3 h 7"/>
                <a:gd name="T10" fmla="*/ 3 w 5"/>
                <a:gd name="T11" fmla="*/ 0 h 7"/>
                <a:gd name="T12" fmla="*/ 3 w 5"/>
                <a:gd name="T13" fmla="*/ 0 h 7"/>
                <a:gd name="T14" fmla="*/ 3 w 5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5" y="7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1"/>
                    <a:pt x="4" y="0"/>
                    <a:pt x="3" y="0"/>
                  </a:cubicBezTo>
                  <a:close/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E908246-DC63-4BC1-9F91-E6A96B786346}"/>
              </a:ext>
            </a:extLst>
          </p:cNvPr>
          <p:cNvGrpSpPr/>
          <p:nvPr/>
        </p:nvGrpSpPr>
        <p:grpSpPr>
          <a:xfrm>
            <a:off x="6646036" y="3052843"/>
            <a:ext cx="125825" cy="232364"/>
            <a:chOff x="7893050" y="4321176"/>
            <a:chExt cx="217488" cy="401638"/>
          </a:xfrm>
          <a:noFill/>
        </p:grpSpPr>
        <p:sp>
          <p:nvSpPr>
            <p:cNvPr id="38" name="Freeform 183">
              <a:extLst>
                <a:ext uri="{FF2B5EF4-FFF2-40B4-BE49-F238E27FC236}">
                  <a16:creationId xmlns:a16="http://schemas.microsoft.com/office/drawing/2014/main" id="{F143833A-FCA4-40B5-B19A-46B5046BE1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9400" y="4327526"/>
              <a:ext cx="203200" cy="204788"/>
            </a:xfrm>
            <a:custGeom>
              <a:avLst/>
              <a:gdLst>
                <a:gd name="T0" fmla="*/ 0 w 81"/>
                <a:gd name="T1" fmla="*/ 0 h 81"/>
                <a:gd name="T2" fmla="*/ 0 w 81"/>
                <a:gd name="T3" fmla="*/ 81 h 81"/>
                <a:gd name="T4" fmla="*/ 19 w 81"/>
                <a:gd name="T5" fmla="*/ 81 h 81"/>
                <a:gd name="T6" fmla="*/ 41 w 81"/>
                <a:gd name="T7" fmla="*/ 59 h 81"/>
                <a:gd name="T8" fmla="*/ 63 w 81"/>
                <a:gd name="T9" fmla="*/ 81 h 81"/>
                <a:gd name="T10" fmla="*/ 81 w 81"/>
                <a:gd name="T11" fmla="*/ 81 h 81"/>
                <a:gd name="T12" fmla="*/ 81 w 81"/>
                <a:gd name="T13" fmla="*/ 0 h 81"/>
                <a:gd name="T14" fmla="*/ 0 w 81"/>
                <a:gd name="T15" fmla="*/ 0 h 81"/>
                <a:gd name="T16" fmla="*/ 0 w 81"/>
                <a:gd name="T17" fmla="*/ 0 h 81"/>
                <a:gd name="T18" fmla="*/ 0 w 81"/>
                <a:gd name="T1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81">
                  <a:moveTo>
                    <a:pt x="0" y="0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69"/>
                    <a:pt x="29" y="59"/>
                    <a:pt x="41" y="59"/>
                  </a:cubicBezTo>
                  <a:cubicBezTo>
                    <a:pt x="53" y="59"/>
                    <a:pt x="63" y="69"/>
                    <a:pt x="63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81" y="0"/>
                    <a:pt x="81" y="0"/>
                    <a:pt x="81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9" name="Freeform 185">
              <a:extLst>
                <a:ext uri="{FF2B5EF4-FFF2-40B4-BE49-F238E27FC236}">
                  <a16:creationId xmlns:a16="http://schemas.microsoft.com/office/drawing/2014/main" id="{5A69D6AC-4464-47F0-9ABD-3BEFE4B60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3050" y="4321176"/>
              <a:ext cx="217488" cy="401638"/>
            </a:xfrm>
            <a:custGeom>
              <a:avLst/>
              <a:gdLst>
                <a:gd name="T0" fmla="*/ 83 w 86"/>
                <a:gd name="T1" fmla="*/ 0 h 159"/>
                <a:gd name="T2" fmla="*/ 2 w 86"/>
                <a:gd name="T3" fmla="*/ 0 h 159"/>
                <a:gd name="T4" fmla="*/ 0 w 86"/>
                <a:gd name="T5" fmla="*/ 3 h 159"/>
                <a:gd name="T6" fmla="*/ 0 w 86"/>
                <a:gd name="T7" fmla="*/ 84 h 159"/>
                <a:gd name="T8" fmla="*/ 2 w 86"/>
                <a:gd name="T9" fmla="*/ 86 h 159"/>
                <a:gd name="T10" fmla="*/ 21 w 86"/>
                <a:gd name="T11" fmla="*/ 86 h 159"/>
                <a:gd name="T12" fmla="*/ 23 w 86"/>
                <a:gd name="T13" fmla="*/ 84 h 159"/>
                <a:gd name="T14" fmla="*/ 31 w 86"/>
                <a:gd name="T15" fmla="*/ 68 h 159"/>
                <a:gd name="T16" fmla="*/ 48 w 86"/>
                <a:gd name="T17" fmla="*/ 65 h 159"/>
                <a:gd name="T18" fmla="*/ 48 w 86"/>
                <a:gd name="T19" fmla="*/ 118 h 159"/>
                <a:gd name="T20" fmla="*/ 53 w 86"/>
                <a:gd name="T21" fmla="*/ 134 h 159"/>
                <a:gd name="T22" fmla="*/ 53 w 86"/>
                <a:gd name="T23" fmla="*/ 148 h 159"/>
                <a:gd name="T24" fmla="*/ 40 w 86"/>
                <a:gd name="T25" fmla="*/ 153 h 159"/>
                <a:gd name="T26" fmla="*/ 31 w 86"/>
                <a:gd name="T27" fmla="*/ 145 h 159"/>
                <a:gd name="T28" fmla="*/ 33 w 86"/>
                <a:gd name="T29" fmla="*/ 133 h 159"/>
                <a:gd name="T30" fmla="*/ 37 w 86"/>
                <a:gd name="T31" fmla="*/ 118 h 159"/>
                <a:gd name="T32" fmla="*/ 37 w 86"/>
                <a:gd name="T33" fmla="*/ 78 h 159"/>
                <a:gd name="T34" fmla="*/ 32 w 86"/>
                <a:gd name="T35" fmla="*/ 78 h 159"/>
                <a:gd name="T36" fmla="*/ 32 w 86"/>
                <a:gd name="T37" fmla="*/ 118 h 159"/>
                <a:gd name="T38" fmla="*/ 28 w 86"/>
                <a:gd name="T39" fmla="*/ 130 h 159"/>
                <a:gd name="T40" fmla="*/ 26 w 86"/>
                <a:gd name="T41" fmla="*/ 147 h 159"/>
                <a:gd name="T42" fmla="*/ 39 w 86"/>
                <a:gd name="T43" fmla="*/ 159 h 159"/>
                <a:gd name="T44" fmla="*/ 43 w 86"/>
                <a:gd name="T45" fmla="*/ 159 h 159"/>
                <a:gd name="T46" fmla="*/ 59 w 86"/>
                <a:gd name="T47" fmla="*/ 149 h 159"/>
                <a:gd name="T48" fmla="*/ 58 w 86"/>
                <a:gd name="T49" fmla="*/ 131 h 159"/>
                <a:gd name="T50" fmla="*/ 54 w 86"/>
                <a:gd name="T51" fmla="*/ 118 h 159"/>
                <a:gd name="T52" fmla="*/ 54 w 86"/>
                <a:gd name="T53" fmla="*/ 68 h 159"/>
                <a:gd name="T54" fmla="*/ 62 w 86"/>
                <a:gd name="T55" fmla="*/ 84 h 159"/>
                <a:gd name="T56" fmla="*/ 65 w 86"/>
                <a:gd name="T57" fmla="*/ 86 h 159"/>
                <a:gd name="T58" fmla="*/ 83 w 86"/>
                <a:gd name="T59" fmla="*/ 86 h 159"/>
                <a:gd name="T60" fmla="*/ 86 w 86"/>
                <a:gd name="T61" fmla="*/ 84 h 159"/>
                <a:gd name="T62" fmla="*/ 86 w 86"/>
                <a:gd name="T63" fmla="*/ 3 h 159"/>
                <a:gd name="T64" fmla="*/ 83 w 86"/>
                <a:gd name="T65" fmla="*/ 0 h 159"/>
                <a:gd name="T66" fmla="*/ 81 w 86"/>
                <a:gd name="T67" fmla="*/ 5 h 159"/>
                <a:gd name="T68" fmla="*/ 81 w 86"/>
                <a:gd name="T69" fmla="*/ 16 h 159"/>
                <a:gd name="T70" fmla="*/ 5 w 86"/>
                <a:gd name="T71" fmla="*/ 16 h 159"/>
                <a:gd name="T72" fmla="*/ 5 w 86"/>
                <a:gd name="T73" fmla="*/ 6 h 159"/>
                <a:gd name="T74" fmla="*/ 81 w 86"/>
                <a:gd name="T75" fmla="*/ 5 h 159"/>
                <a:gd name="T76" fmla="*/ 67 w 86"/>
                <a:gd name="T77" fmla="*/ 81 h 159"/>
                <a:gd name="T78" fmla="*/ 52 w 86"/>
                <a:gd name="T79" fmla="*/ 61 h 159"/>
                <a:gd name="T80" fmla="*/ 52 w 86"/>
                <a:gd name="T81" fmla="*/ 61 h 159"/>
                <a:gd name="T82" fmla="*/ 30 w 86"/>
                <a:gd name="T83" fmla="*/ 62 h 159"/>
                <a:gd name="T84" fmla="*/ 18 w 86"/>
                <a:gd name="T85" fmla="*/ 81 h 159"/>
                <a:gd name="T86" fmla="*/ 5 w 86"/>
                <a:gd name="T87" fmla="*/ 81 h 159"/>
                <a:gd name="T88" fmla="*/ 5 w 86"/>
                <a:gd name="T89" fmla="*/ 49 h 159"/>
                <a:gd name="T90" fmla="*/ 59 w 86"/>
                <a:gd name="T91" fmla="*/ 49 h 159"/>
                <a:gd name="T92" fmla="*/ 59 w 86"/>
                <a:gd name="T93" fmla="*/ 44 h 159"/>
                <a:gd name="T94" fmla="*/ 5 w 86"/>
                <a:gd name="T95" fmla="*/ 44 h 159"/>
                <a:gd name="T96" fmla="*/ 5 w 86"/>
                <a:gd name="T97" fmla="*/ 22 h 159"/>
                <a:gd name="T98" fmla="*/ 81 w 86"/>
                <a:gd name="T99" fmla="*/ 22 h 159"/>
                <a:gd name="T100" fmla="*/ 81 w 86"/>
                <a:gd name="T101" fmla="*/ 30 h 159"/>
                <a:gd name="T102" fmla="*/ 14 w 86"/>
                <a:gd name="T103" fmla="*/ 30 h 159"/>
                <a:gd name="T104" fmla="*/ 14 w 86"/>
                <a:gd name="T105" fmla="*/ 36 h 159"/>
                <a:gd name="T106" fmla="*/ 81 w 86"/>
                <a:gd name="T107" fmla="*/ 35 h 159"/>
                <a:gd name="T108" fmla="*/ 81 w 86"/>
                <a:gd name="T109" fmla="*/ 81 h 159"/>
                <a:gd name="T110" fmla="*/ 67 w 86"/>
                <a:gd name="T111" fmla="*/ 81 h 159"/>
                <a:gd name="T112" fmla="*/ 67 w 86"/>
                <a:gd name="T113" fmla="*/ 81 h 159"/>
                <a:gd name="T114" fmla="*/ 67 w 86"/>
                <a:gd name="T115" fmla="*/ 8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6" h="159">
                  <a:moveTo>
                    <a:pt x="8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7"/>
                    <a:pt x="2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2" y="86"/>
                    <a:pt x="23" y="85"/>
                    <a:pt x="23" y="84"/>
                  </a:cubicBezTo>
                  <a:cubicBezTo>
                    <a:pt x="23" y="78"/>
                    <a:pt x="26" y="72"/>
                    <a:pt x="31" y="68"/>
                  </a:cubicBezTo>
                  <a:cubicBezTo>
                    <a:pt x="36" y="65"/>
                    <a:pt x="42" y="63"/>
                    <a:pt x="48" y="65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24"/>
                    <a:pt x="50" y="129"/>
                    <a:pt x="53" y="134"/>
                  </a:cubicBezTo>
                  <a:cubicBezTo>
                    <a:pt x="56" y="138"/>
                    <a:pt x="56" y="144"/>
                    <a:pt x="53" y="148"/>
                  </a:cubicBezTo>
                  <a:cubicBezTo>
                    <a:pt x="51" y="152"/>
                    <a:pt x="45" y="154"/>
                    <a:pt x="40" y="153"/>
                  </a:cubicBezTo>
                  <a:cubicBezTo>
                    <a:pt x="36" y="152"/>
                    <a:pt x="32" y="149"/>
                    <a:pt x="31" y="145"/>
                  </a:cubicBezTo>
                  <a:cubicBezTo>
                    <a:pt x="29" y="141"/>
                    <a:pt x="30" y="137"/>
                    <a:pt x="33" y="133"/>
                  </a:cubicBezTo>
                  <a:cubicBezTo>
                    <a:pt x="36" y="129"/>
                    <a:pt x="37" y="123"/>
                    <a:pt x="37" y="11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5"/>
                    <a:pt x="32" y="75"/>
                    <a:pt x="32" y="7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22"/>
                    <a:pt x="31" y="126"/>
                    <a:pt x="28" y="130"/>
                  </a:cubicBezTo>
                  <a:cubicBezTo>
                    <a:pt x="25" y="135"/>
                    <a:pt x="24" y="141"/>
                    <a:pt x="26" y="147"/>
                  </a:cubicBezTo>
                  <a:cubicBezTo>
                    <a:pt x="28" y="153"/>
                    <a:pt x="33" y="157"/>
                    <a:pt x="39" y="159"/>
                  </a:cubicBezTo>
                  <a:cubicBezTo>
                    <a:pt x="40" y="159"/>
                    <a:pt x="42" y="159"/>
                    <a:pt x="43" y="159"/>
                  </a:cubicBezTo>
                  <a:cubicBezTo>
                    <a:pt x="50" y="159"/>
                    <a:pt x="56" y="155"/>
                    <a:pt x="59" y="149"/>
                  </a:cubicBezTo>
                  <a:cubicBezTo>
                    <a:pt x="62" y="143"/>
                    <a:pt x="62" y="136"/>
                    <a:pt x="58" y="131"/>
                  </a:cubicBezTo>
                  <a:cubicBezTo>
                    <a:pt x="55" y="127"/>
                    <a:pt x="54" y="123"/>
                    <a:pt x="54" y="11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9" y="71"/>
                    <a:pt x="62" y="77"/>
                    <a:pt x="62" y="84"/>
                  </a:cubicBezTo>
                  <a:cubicBezTo>
                    <a:pt x="62" y="85"/>
                    <a:pt x="63" y="86"/>
                    <a:pt x="65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5" y="86"/>
                    <a:pt x="86" y="85"/>
                    <a:pt x="86" y="84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86" y="1"/>
                    <a:pt x="85" y="0"/>
                    <a:pt x="83" y="0"/>
                  </a:cubicBezTo>
                  <a:close/>
                  <a:moveTo>
                    <a:pt x="81" y="5"/>
                  </a:moveTo>
                  <a:cubicBezTo>
                    <a:pt x="81" y="16"/>
                    <a:pt x="81" y="16"/>
                    <a:pt x="81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6"/>
                    <a:pt x="5" y="6"/>
                    <a:pt x="5" y="6"/>
                  </a:cubicBezTo>
                  <a:lnTo>
                    <a:pt x="81" y="5"/>
                  </a:lnTo>
                  <a:close/>
                  <a:moveTo>
                    <a:pt x="67" y="81"/>
                  </a:moveTo>
                  <a:cubicBezTo>
                    <a:pt x="66" y="72"/>
                    <a:pt x="61" y="64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45" y="58"/>
                    <a:pt x="37" y="58"/>
                    <a:pt x="30" y="62"/>
                  </a:cubicBezTo>
                  <a:cubicBezTo>
                    <a:pt x="23" y="66"/>
                    <a:pt x="19" y="73"/>
                    <a:pt x="18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63" y="49"/>
                    <a:pt x="63" y="44"/>
                    <a:pt x="59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0" y="30"/>
                    <a:pt x="10" y="36"/>
                    <a:pt x="14" y="36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81"/>
                    <a:pt x="81" y="81"/>
                    <a:pt x="81" y="81"/>
                  </a:cubicBezTo>
                  <a:lnTo>
                    <a:pt x="67" y="81"/>
                  </a:lnTo>
                  <a:close/>
                  <a:moveTo>
                    <a:pt x="67" y="81"/>
                  </a:moveTo>
                  <a:cubicBezTo>
                    <a:pt x="67" y="81"/>
                    <a:pt x="67" y="81"/>
                    <a:pt x="67" y="81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0" name="Freeform 186">
              <a:extLst>
                <a:ext uri="{FF2B5EF4-FFF2-40B4-BE49-F238E27FC236}">
                  <a16:creationId xmlns:a16="http://schemas.microsoft.com/office/drawing/2014/main" id="{8827A8CC-EE7A-4100-B18F-9E1C765E5F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1950" y="4656138"/>
              <a:ext cx="39688" cy="38100"/>
            </a:xfrm>
            <a:custGeom>
              <a:avLst/>
              <a:gdLst>
                <a:gd name="T0" fmla="*/ 8 w 16"/>
                <a:gd name="T1" fmla="*/ 15 h 15"/>
                <a:gd name="T2" fmla="*/ 15 w 16"/>
                <a:gd name="T3" fmla="*/ 11 h 15"/>
                <a:gd name="T4" fmla="*/ 13 w 16"/>
                <a:gd name="T5" fmla="*/ 3 h 15"/>
                <a:gd name="T6" fmla="*/ 5 w 16"/>
                <a:gd name="T7" fmla="*/ 1 h 15"/>
                <a:gd name="T8" fmla="*/ 0 w 16"/>
                <a:gd name="T9" fmla="*/ 8 h 15"/>
                <a:gd name="T10" fmla="*/ 8 w 16"/>
                <a:gd name="T11" fmla="*/ 15 h 15"/>
                <a:gd name="T12" fmla="*/ 8 w 16"/>
                <a:gd name="T13" fmla="*/ 6 h 15"/>
                <a:gd name="T14" fmla="*/ 9 w 16"/>
                <a:gd name="T15" fmla="*/ 9 h 15"/>
                <a:gd name="T16" fmla="*/ 6 w 16"/>
                <a:gd name="T17" fmla="*/ 8 h 15"/>
                <a:gd name="T18" fmla="*/ 8 w 16"/>
                <a:gd name="T19" fmla="*/ 6 h 15"/>
                <a:gd name="T20" fmla="*/ 8 w 16"/>
                <a:gd name="T21" fmla="*/ 6 h 15"/>
                <a:gd name="T22" fmla="*/ 8 w 16"/>
                <a:gd name="T23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11" y="15"/>
                    <a:pt x="13" y="13"/>
                    <a:pt x="15" y="11"/>
                  </a:cubicBezTo>
                  <a:cubicBezTo>
                    <a:pt x="16" y="8"/>
                    <a:pt x="15" y="5"/>
                    <a:pt x="13" y="3"/>
                  </a:cubicBezTo>
                  <a:cubicBezTo>
                    <a:pt x="11" y="0"/>
                    <a:pt x="8" y="0"/>
                    <a:pt x="5" y="1"/>
                  </a:cubicBezTo>
                  <a:cubicBezTo>
                    <a:pt x="2" y="2"/>
                    <a:pt x="0" y="5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lose/>
                  <a:moveTo>
                    <a:pt x="8" y="6"/>
                  </a:moveTo>
                  <a:cubicBezTo>
                    <a:pt x="10" y="6"/>
                    <a:pt x="10" y="8"/>
                    <a:pt x="9" y="9"/>
                  </a:cubicBezTo>
                  <a:cubicBezTo>
                    <a:pt x="8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1" name="Freeform 187">
              <a:extLst>
                <a:ext uri="{FF2B5EF4-FFF2-40B4-BE49-F238E27FC236}">
                  <a16:creationId xmlns:a16="http://schemas.microsoft.com/office/drawing/2014/main" id="{0528F2DD-F00C-464A-89AD-468366797F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62913" y="4432301"/>
              <a:ext cx="20638" cy="12700"/>
            </a:xfrm>
            <a:custGeom>
              <a:avLst/>
              <a:gdLst>
                <a:gd name="T0" fmla="*/ 5 w 8"/>
                <a:gd name="T1" fmla="*/ 0 h 5"/>
                <a:gd name="T2" fmla="*/ 4 w 8"/>
                <a:gd name="T3" fmla="*/ 0 h 5"/>
                <a:gd name="T4" fmla="*/ 4 w 8"/>
                <a:gd name="T5" fmla="*/ 5 h 5"/>
                <a:gd name="T6" fmla="*/ 5 w 8"/>
                <a:gd name="T7" fmla="*/ 5 h 5"/>
                <a:gd name="T8" fmla="*/ 5 w 8"/>
                <a:gd name="T9" fmla="*/ 0 h 5"/>
                <a:gd name="T10" fmla="*/ 5 w 8"/>
                <a:gd name="T11" fmla="*/ 0 h 5"/>
                <a:gd name="T12" fmla="*/ 5 w 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8E909C3A-153E-4420-BD74-9818001AED07}"/>
              </a:ext>
            </a:extLst>
          </p:cNvPr>
          <p:cNvSpPr txBox="1"/>
          <p:nvPr/>
        </p:nvSpPr>
        <p:spPr>
          <a:xfrm>
            <a:off x="4844143" y="2220843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Service One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6C77D74-472A-48A1-9BFC-9C614DB91CEF}"/>
              </a:ext>
            </a:extLst>
          </p:cNvPr>
          <p:cNvSpPr txBox="1"/>
          <p:nvPr/>
        </p:nvSpPr>
        <p:spPr>
          <a:xfrm>
            <a:off x="4844143" y="3451082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Service Three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E465C1-BD31-4A57-A1CC-0DD32F1171DD}"/>
              </a:ext>
            </a:extLst>
          </p:cNvPr>
          <p:cNvSpPr txBox="1"/>
          <p:nvPr/>
        </p:nvSpPr>
        <p:spPr>
          <a:xfrm>
            <a:off x="6059219" y="3451082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Service Four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36D4496-D517-42AF-94B9-7FB127C8657A}"/>
              </a:ext>
            </a:extLst>
          </p:cNvPr>
          <p:cNvSpPr txBox="1"/>
          <p:nvPr/>
        </p:nvSpPr>
        <p:spPr>
          <a:xfrm>
            <a:off x="6059219" y="2220843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Service One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E4E2563-A55D-4A97-81A3-987BCD0C2086}"/>
              </a:ext>
            </a:extLst>
          </p:cNvPr>
          <p:cNvSpPr txBox="1"/>
          <p:nvPr/>
        </p:nvSpPr>
        <p:spPr>
          <a:xfrm>
            <a:off x="1062097" y="2870586"/>
            <a:ext cx="3024257" cy="102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D572848-97B0-413F-865F-346986ABEA85}"/>
              </a:ext>
            </a:extLst>
          </p:cNvPr>
          <p:cNvSpPr txBox="1"/>
          <p:nvPr/>
        </p:nvSpPr>
        <p:spPr>
          <a:xfrm>
            <a:off x="1062097" y="1782654"/>
            <a:ext cx="3024257" cy="102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94F0984-763B-4F68-86D8-003400B5D1FF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326057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2" grpId="0"/>
      <p:bldP spid="46" grpId="0"/>
      <p:bldP spid="47" grpId="0"/>
      <p:bldP spid="48" grpId="0"/>
      <p:bldP spid="49" grpId="0"/>
      <p:bldP spid="58" grpId="0"/>
      <p:bldP spid="59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8D138201-70D9-4B9F-B37E-E11B7A45C1C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E5CE2161-3479-40D7-BCC1-01A45BA8EF8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" b="34"/>
          <a:stretch>
            <a:fillRect/>
          </a:stretch>
        </p:blipFill>
        <p:spPr/>
      </p:pic>
      <p:pic>
        <p:nvPicPr>
          <p:cNvPr id="48" name="Picture Placeholder 47">
            <a:extLst>
              <a:ext uri="{FF2B5EF4-FFF2-40B4-BE49-F238E27FC236}">
                <a16:creationId xmlns:a16="http://schemas.microsoft.com/office/drawing/2014/main" id="{4E4AEFEA-97D8-423C-A3DE-46E549C649A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50" name="Picture Placeholder 49">
            <a:extLst>
              <a:ext uri="{FF2B5EF4-FFF2-40B4-BE49-F238E27FC236}">
                <a16:creationId xmlns:a16="http://schemas.microsoft.com/office/drawing/2014/main" id="{4B33396C-998C-4EF4-A00D-57A6AFA94ED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" r="19"/>
          <a:stretch>
            <a:fillRect/>
          </a:stretch>
        </p:blipFill>
        <p:spPr/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B4D42B8-4E4F-41C5-A66A-E3CB9E79A989}"/>
              </a:ext>
            </a:extLst>
          </p:cNvPr>
          <p:cNvGrpSpPr/>
          <p:nvPr/>
        </p:nvGrpSpPr>
        <p:grpSpPr>
          <a:xfrm>
            <a:off x="6432761" y="2247564"/>
            <a:ext cx="970472" cy="396624"/>
            <a:chOff x="8577015" y="2996752"/>
            <a:chExt cx="1293962" cy="5288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26332D4-D99F-4128-9C5A-0DE694F0B44E}"/>
                </a:ext>
              </a:extLst>
            </p:cNvPr>
            <p:cNvSpPr/>
            <p:nvPr/>
          </p:nvSpPr>
          <p:spPr>
            <a:xfrm>
              <a:off x="8577015" y="2996752"/>
              <a:ext cx="1293962" cy="4068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B21C0AD-EDC1-44C4-A51D-FED87AF600FF}"/>
                </a:ext>
              </a:extLst>
            </p:cNvPr>
            <p:cNvSpPr txBox="1"/>
            <p:nvPr/>
          </p:nvSpPr>
          <p:spPr>
            <a:xfrm>
              <a:off x="8700610" y="3063919"/>
              <a:ext cx="1046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Custom Motor</a:t>
              </a: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2EE74C40-AAE9-4101-ADDE-C37A842B0DCD}"/>
              </a:ext>
            </a:extLst>
          </p:cNvPr>
          <p:cNvSpPr/>
          <p:nvPr/>
        </p:nvSpPr>
        <p:spPr>
          <a:xfrm>
            <a:off x="3670856" y="1658620"/>
            <a:ext cx="1841739" cy="1841738"/>
          </a:xfrm>
          <a:prstGeom prst="ellipse">
            <a:avLst/>
          </a:prstGeom>
          <a:solidFill>
            <a:schemeClr val="accent3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C7686-077C-433F-84E0-9466D6AB8FDD}"/>
              </a:ext>
            </a:extLst>
          </p:cNvPr>
          <p:cNvSpPr txBox="1"/>
          <p:nvPr/>
        </p:nvSpPr>
        <p:spPr>
          <a:xfrm>
            <a:off x="3729083" y="2175533"/>
            <a:ext cx="1725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Our Product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7FE2AA-797D-4D47-B45F-6522738B1995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3490D9D-1101-44FF-831C-9B9102AC6DC6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B405915-8CE3-4A33-AF1A-58449A4C7FAE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E8067EFA-330E-4273-8891-96286523EE3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642AA52D-73C2-4E8F-9AB8-FCAAB1CD01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3531178B-3AB8-4356-AB38-3AAE8573287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D3DD52D9-34D0-41CC-972C-7C1849926AA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A4F0DB76-227C-451F-A2C7-67A3A55B2C0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52E8787A-E188-467E-B460-2C461DFD146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D43F5A7-96C1-408A-9060-E05B7186A6F9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99181D8-DC60-4369-8274-48EF7EFE7E06}"/>
              </a:ext>
            </a:extLst>
          </p:cNvPr>
          <p:cNvGrpSpPr/>
          <p:nvPr/>
        </p:nvGrpSpPr>
        <p:grpSpPr>
          <a:xfrm>
            <a:off x="1738875" y="2247564"/>
            <a:ext cx="970472" cy="305136"/>
            <a:chOff x="2318500" y="2996752"/>
            <a:chExt cx="1293962" cy="4068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61C3EC7-61A3-4DCB-A07C-69AB8D44ACE4}"/>
                </a:ext>
              </a:extLst>
            </p:cNvPr>
            <p:cNvSpPr/>
            <p:nvPr/>
          </p:nvSpPr>
          <p:spPr>
            <a:xfrm>
              <a:off x="2318500" y="2996752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F0DB785-BC9E-4373-98D2-7B1D4F78380D}"/>
                </a:ext>
              </a:extLst>
            </p:cNvPr>
            <p:cNvSpPr txBox="1"/>
            <p:nvPr/>
          </p:nvSpPr>
          <p:spPr>
            <a:xfrm>
              <a:off x="2318500" y="3063919"/>
              <a:ext cx="129396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Semi Classic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00BA536-E3BD-449F-A4B1-07EA7E070D4E}"/>
              </a:ext>
            </a:extLst>
          </p:cNvPr>
          <p:cNvGrpSpPr/>
          <p:nvPr/>
        </p:nvGrpSpPr>
        <p:grpSpPr>
          <a:xfrm>
            <a:off x="1738875" y="3881102"/>
            <a:ext cx="970472" cy="305136"/>
            <a:chOff x="2318500" y="5174802"/>
            <a:chExt cx="1293962" cy="406848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D274BF3-72CE-45D4-BE07-F0A272606271}"/>
                </a:ext>
              </a:extLst>
            </p:cNvPr>
            <p:cNvSpPr/>
            <p:nvPr/>
          </p:nvSpPr>
          <p:spPr>
            <a:xfrm>
              <a:off x="2318500" y="5174802"/>
              <a:ext cx="1293962" cy="4068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C7DFD3D-054A-4596-BB3A-9C2A824935E3}"/>
                </a:ext>
              </a:extLst>
            </p:cNvPr>
            <p:cNvSpPr txBox="1"/>
            <p:nvPr/>
          </p:nvSpPr>
          <p:spPr>
            <a:xfrm>
              <a:off x="2318500" y="5241969"/>
              <a:ext cx="129396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1745 Motor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94F0D9C-07E3-4297-99D5-99B0062FFBE9}"/>
              </a:ext>
            </a:extLst>
          </p:cNvPr>
          <p:cNvGrpSpPr/>
          <p:nvPr/>
        </p:nvGrpSpPr>
        <p:grpSpPr>
          <a:xfrm>
            <a:off x="6694742" y="4035230"/>
            <a:ext cx="970472" cy="305136"/>
            <a:chOff x="8926323" y="5380307"/>
            <a:chExt cx="1293962" cy="40684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FDA885-62FF-479F-8E10-FB6D8C362AB9}"/>
                </a:ext>
              </a:extLst>
            </p:cNvPr>
            <p:cNvSpPr/>
            <p:nvPr/>
          </p:nvSpPr>
          <p:spPr>
            <a:xfrm>
              <a:off x="8926323" y="5380307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96A40A-9E53-452B-AB85-465D1271E96D}"/>
                </a:ext>
              </a:extLst>
            </p:cNvPr>
            <p:cNvSpPr txBox="1"/>
            <p:nvPr/>
          </p:nvSpPr>
          <p:spPr>
            <a:xfrm>
              <a:off x="8926323" y="5447474"/>
              <a:ext cx="129396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Classic Semi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C4D5156-C916-44F1-A2FA-8FECEB343729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44" name="Freeform 78">
              <a:extLst>
                <a:ext uri="{FF2B5EF4-FFF2-40B4-BE49-F238E27FC236}">
                  <a16:creationId xmlns:a16="http://schemas.microsoft.com/office/drawing/2014/main" id="{5D38D649-666C-4C83-8B87-21ABA29B4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5" name="Freeform 79">
              <a:extLst>
                <a:ext uri="{FF2B5EF4-FFF2-40B4-BE49-F238E27FC236}">
                  <a16:creationId xmlns:a16="http://schemas.microsoft.com/office/drawing/2014/main" id="{A39F630C-9108-4432-8EF1-05B4DB5F7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6" name="Freeform 86">
              <a:extLst>
                <a:ext uri="{FF2B5EF4-FFF2-40B4-BE49-F238E27FC236}">
                  <a16:creationId xmlns:a16="http://schemas.microsoft.com/office/drawing/2014/main" id="{6079BCC4-BE53-4326-B193-C8F5CE644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6E330D7-D05F-4C5B-BE80-0A68D30FA98A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393761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8E6449-2023-4AA0-900F-151CAE05DDE1}"/>
              </a:ext>
            </a:extLst>
          </p:cNvPr>
          <p:cNvSpPr/>
          <p:nvPr/>
        </p:nvSpPr>
        <p:spPr>
          <a:xfrm>
            <a:off x="1086740" y="3721057"/>
            <a:ext cx="2815933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88F862-6CD2-4110-88FF-543AF295361B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14CB6C2-5AAA-4770-8884-34FAB5F17247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CEBB4D1-D2EF-4E75-A03D-48515ED7D7A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CCAFF634-024F-4137-BB0C-080C4A9FE90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1" name="Freeform 6">
                  <a:extLst>
                    <a:ext uri="{FF2B5EF4-FFF2-40B4-BE49-F238E27FC236}">
                      <a16:creationId xmlns:a16="http://schemas.microsoft.com/office/drawing/2014/main" id="{92A504E4-1E90-4E3B-AA27-D56B323B4CB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7">
                  <a:extLst>
                    <a:ext uri="{FF2B5EF4-FFF2-40B4-BE49-F238E27FC236}">
                      <a16:creationId xmlns:a16="http://schemas.microsoft.com/office/drawing/2014/main" id="{06776BB4-60B8-4CD1-B9DB-E1D28279B1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8">
                  <a:extLst>
                    <a:ext uri="{FF2B5EF4-FFF2-40B4-BE49-F238E27FC236}">
                      <a16:creationId xmlns:a16="http://schemas.microsoft.com/office/drawing/2014/main" id="{FB4A1116-9676-4774-8F6E-AF378541E6B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9">
                  <a:extLst>
                    <a:ext uri="{FF2B5EF4-FFF2-40B4-BE49-F238E27FC236}">
                      <a16:creationId xmlns:a16="http://schemas.microsoft.com/office/drawing/2014/main" id="{7B51D6B3-7024-4EC5-B447-AE03560D9B8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5" name="Freeform 10">
                  <a:extLst>
                    <a:ext uri="{FF2B5EF4-FFF2-40B4-BE49-F238E27FC236}">
                      <a16:creationId xmlns:a16="http://schemas.microsoft.com/office/drawing/2014/main" id="{69609A4D-D733-4AE3-B4BE-A690337371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AD236D8-3164-44CF-AB2B-664843674F86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17" name="Flowchart: Document 16">
            <a:extLst>
              <a:ext uri="{FF2B5EF4-FFF2-40B4-BE49-F238E27FC236}">
                <a16:creationId xmlns:a16="http://schemas.microsoft.com/office/drawing/2014/main" id="{A8CF9D45-195B-4E33-9680-9F94B8F50A57}"/>
              </a:ext>
            </a:extLst>
          </p:cNvPr>
          <p:cNvSpPr/>
          <p:nvPr/>
        </p:nvSpPr>
        <p:spPr>
          <a:xfrm>
            <a:off x="755401" y="512747"/>
            <a:ext cx="3816599" cy="2089086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830D0A-278E-4830-BE25-7D836DB849E9}"/>
              </a:ext>
            </a:extLst>
          </p:cNvPr>
          <p:cNvSpPr txBox="1"/>
          <p:nvPr/>
        </p:nvSpPr>
        <p:spPr>
          <a:xfrm>
            <a:off x="658349" y="924478"/>
            <a:ext cx="4010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>
                <a:solidFill>
                  <a:schemeClr val="bg1"/>
                </a:solidFill>
                <a:latin typeface="+mj-lt"/>
              </a:rPr>
              <a:t>Special Offer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242538-A025-4DF8-AB27-A9747BC7B46E}"/>
              </a:ext>
            </a:extLst>
          </p:cNvPr>
          <p:cNvSpPr txBox="1"/>
          <p:nvPr/>
        </p:nvSpPr>
        <p:spPr>
          <a:xfrm>
            <a:off x="1895578" y="1398649"/>
            <a:ext cx="15362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spc="450" dirty="0">
                <a:solidFill>
                  <a:schemeClr val="bg1"/>
                </a:solidFill>
                <a:latin typeface="+mj-lt"/>
              </a:rPr>
              <a:t>IN SUMMER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566376-DFFE-4B7F-81C7-77AA4846BCC0}"/>
              </a:ext>
            </a:extLst>
          </p:cNvPr>
          <p:cNvSpPr txBox="1"/>
          <p:nvPr/>
        </p:nvSpPr>
        <p:spPr>
          <a:xfrm>
            <a:off x="2094057" y="1557290"/>
            <a:ext cx="1139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>
                <a:solidFill>
                  <a:schemeClr val="bg1"/>
                </a:solidFill>
                <a:latin typeface="+mj-lt"/>
              </a:rPr>
              <a:t>35%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90734F-56D1-4FD6-AC11-61306F206CB5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9" name="Freeform 78">
              <a:extLst>
                <a:ext uri="{FF2B5EF4-FFF2-40B4-BE49-F238E27FC236}">
                  <a16:creationId xmlns:a16="http://schemas.microsoft.com/office/drawing/2014/main" id="{066152C9-8765-48B2-91AB-AC3848831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0" name="Freeform 79">
              <a:extLst>
                <a:ext uri="{FF2B5EF4-FFF2-40B4-BE49-F238E27FC236}">
                  <a16:creationId xmlns:a16="http://schemas.microsoft.com/office/drawing/2014/main" id="{A16E24FC-CF6A-4BD4-BF78-5228CDB7C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2FD4DBB4-AA06-43D2-B34D-8C3595DB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2AB2ABA-1042-4956-BB76-8CC6CC5FA710}"/>
              </a:ext>
            </a:extLst>
          </p:cNvPr>
          <p:cNvSpPr/>
          <p:nvPr/>
        </p:nvSpPr>
        <p:spPr>
          <a:xfrm>
            <a:off x="1086740" y="2838286"/>
            <a:ext cx="2815933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406041-6699-452B-A358-4419FB2BADAC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FD60C877-A9DD-4F4D-AA69-E39662B9AB4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8" r="315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229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CC21CC67-A667-4162-886E-B1527B14850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5" b="23975"/>
          <a:stretch>
            <a:fillRect/>
          </a:stretch>
        </p:blipFill>
        <p:spPr/>
      </p:pic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61976DF8-D097-420F-B0AC-A6758F16751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5" b="23975"/>
          <a:stretch>
            <a:fillRect/>
          </a:stretch>
        </p:blipFill>
        <p:spPr/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662B11EF-803F-403B-A590-C9DA8E5F53F5}"/>
              </a:ext>
            </a:extLst>
          </p:cNvPr>
          <p:cNvSpPr/>
          <p:nvPr/>
        </p:nvSpPr>
        <p:spPr>
          <a:xfrm>
            <a:off x="3091457" y="2154448"/>
            <a:ext cx="2961087" cy="8346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55863-54D3-4875-B216-887A29DF88AB}"/>
              </a:ext>
            </a:extLst>
          </p:cNvPr>
          <p:cNvSpPr txBox="1"/>
          <p:nvPr/>
        </p:nvSpPr>
        <p:spPr>
          <a:xfrm>
            <a:off x="3091458" y="2382904"/>
            <a:ext cx="2961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+mj-lt"/>
              </a:rPr>
              <a:t>For Rent Bike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C58B31-1664-4FE9-AFC3-EC00D11663F1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DE7592-9111-4605-B111-068CDDFBB9D5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FE621C3-FAC2-47A7-8470-BE60EDCBA28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8435A4D-4874-44BC-AF00-341CB3FF45E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6E1015D5-53A5-49DF-B87A-988CAF16ED0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F6EF71E6-9C9B-499F-915F-4F86D1C8196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6C8DBD86-6496-49FE-9B36-89BBF858088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8B3A2CCB-3B03-4422-B758-235495DE5C6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4600874F-F4E4-4549-AF0F-917E95A23D5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347C2E5-1644-4B44-A417-11C2FFBC353A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2A3EAEE-E3AE-438E-B712-410792129B0A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53" name="Freeform 78">
              <a:extLst>
                <a:ext uri="{FF2B5EF4-FFF2-40B4-BE49-F238E27FC236}">
                  <a16:creationId xmlns:a16="http://schemas.microsoft.com/office/drawing/2014/main" id="{6D8E5370-86AD-4CED-BF33-2885F14EC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4" name="Freeform 79">
              <a:extLst>
                <a:ext uri="{FF2B5EF4-FFF2-40B4-BE49-F238E27FC236}">
                  <a16:creationId xmlns:a16="http://schemas.microsoft.com/office/drawing/2014/main" id="{29C157B9-37CA-4E60-A584-38CB7C1FB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5" name="Freeform 86">
              <a:extLst>
                <a:ext uri="{FF2B5EF4-FFF2-40B4-BE49-F238E27FC236}">
                  <a16:creationId xmlns:a16="http://schemas.microsoft.com/office/drawing/2014/main" id="{B647928F-AED4-4EFB-9B9B-A5CF45C32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613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0A7B8E6C-679A-46DE-8823-F0546A1ADB6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36" name="Picture Placeholder 35">
            <a:extLst>
              <a:ext uri="{FF2B5EF4-FFF2-40B4-BE49-F238E27FC236}">
                <a16:creationId xmlns:a16="http://schemas.microsoft.com/office/drawing/2014/main" id="{D73220B6-1EA0-46E8-B3FE-28288E21B44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51CD1A49-9BC9-4A5F-8E68-2E293D7B05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" b="56"/>
          <a:stretch>
            <a:fillRect/>
          </a:stretch>
        </p:blipFill>
        <p:spPr/>
      </p:pic>
      <p:pic>
        <p:nvPicPr>
          <p:cNvPr id="43" name="Picture Placeholder 42">
            <a:extLst>
              <a:ext uri="{FF2B5EF4-FFF2-40B4-BE49-F238E27FC236}">
                <a16:creationId xmlns:a16="http://schemas.microsoft.com/office/drawing/2014/main" id="{616D10D2-BCBC-4F4D-914F-B16206BA992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46" name="Picture Placeholder 45">
            <a:extLst>
              <a:ext uri="{FF2B5EF4-FFF2-40B4-BE49-F238E27FC236}">
                <a16:creationId xmlns:a16="http://schemas.microsoft.com/office/drawing/2014/main" id="{202464B7-9626-4B42-8787-2B2C0371917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" b="56"/>
          <a:stretch>
            <a:fillRect/>
          </a:stretch>
        </p:blipFill>
        <p:spPr/>
      </p:pic>
      <p:pic>
        <p:nvPicPr>
          <p:cNvPr id="48" name="Picture Placeholder 47">
            <a:extLst>
              <a:ext uri="{FF2B5EF4-FFF2-40B4-BE49-F238E27FC236}">
                <a16:creationId xmlns:a16="http://schemas.microsoft.com/office/drawing/2014/main" id="{78DFB5BD-5EE2-474B-B4AD-6C73338CB00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50" name="Picture Placeholder 49">
            <a:extLst>
              <a:ext uri="{FF2B5EF4-FFF2-40B4-BE49-F238E27FC236}">
                <a16:creationId xmlns:a16="http://schemas.microsoft.com/office/drawing/2014/main" id="{7CC4B41E-5317-459D-B91F-DB9981BAB99E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pic>
        <p:nvPicPr>
          <p:cNvPr id="52" name="Picture Placeholder 51">
            <a:extLst>
              <a:ext uri="{FF2B5EF4-FFF2-40B4-BE49-F238E27FC236}">
                <a16:creationId xmlns:a16="http://schemas.microsoft.com/office/drawing/2014/main" id="{E573DC25-1B3C-4FD3-AE7F-542323E32034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984E534-7EC2-4484-9CF1-6FF9D7409EAB}"/>
              </a:ext>
            </a:extLst>
          </p:cNvPr>
          <p:cNvSpPr/>
          <p:nvPr/>
        </p:nvSpPr>
        <p:spPr>
          <a:xfrm>
            <a:off x="3168254" y="1782366"/>
            <a:ext cx="2807494" cy="1578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2D6559-F2A7-4F4E-B2B5-E5E927282662}"/>
              </a:ext>
            </a:extLst>
          </p:cNvPr>
          <p:cNvSpPr txBox="1"/>
          <p:nvPr/>
        </p:nvSpPr>
        <p:spPr>
          <a:xfrm>
            <a:off x="3168253" y="2176387"/>
            <a:ext cx="2829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Motorcycle Sale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DDBA51-BD47-49A3-9530-D6EDC4CB2188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EA7AE6-A3A2-44BE-84E2-36ED8BCDFFE2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93D8419-5443-4263-A26F-5662F9C19F9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B6C56F2-F046-4D2A-95D5-9797C986F9C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EA8B0CB4-761C-4757-AFCB-A6BAC52D567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14836AFD-0C9A-4C8A-B523-7D89BBB6843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1E0FD9F6-6EBD-4B2C-B2A2-B7D0F746457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A03C9922-CB0B-4144-9E75-E881F8CCDC9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28EBC57F-4BD7-4560-93BD-37A4DD2F3D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0FD03411-54D6-477D-B43A-C8D17291AC9B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53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27127-4D69-418E-BA5D-64987636BFBC}"/>
              </a:ext>
            </a:extLst>
          </p:cNvPr>
          <p:cNvSpPr txBox="1"/>
          <p:nvPr/>
        </p:nvSpPr>
        <p:spPr>
          <a:xfrm>
            <a:off x="1072102" y="874956"/>
            <a:ext cx="2794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Freestyle Is 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Lifestyle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6A4DC73-AEAE-4DD4-A625-D912D310C360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61A31EC-AC88-44A0-A8AC-FC297B0756DB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6C9105A-FB4D-45D3-B7B3-71939CB81E4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45C9E80-CDF9-46DA-A761-928790D83CB9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F719279-DF50-45DF-A6AF-A8FCAD6736B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4E73D7FE-0C42-4279-9B6B-8821E6A9F4F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90AC0560-113E-4643-B4F2-805F9F51834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4D5576D-2F7C-48D3-AD02-4CC1B0E47F2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448D3BA6-5060-4298-966A-473B0898050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0611F05A-EDA1-4E8E-A492-201F6AC50EC7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4244088-F196-42CF-8262-A42D2B228A42}"/>
              </a:ext>
            </a:extLst>
          </p:cNvPr>
          <p:cNvSpPr/>
          <p:nvPr/>
        </p:nvSpPr>
        <p:spPr>
          <a:xfrm>
            <a:off x="1068136" y="2743279"/>
            <a:ext cx="2874331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4F4AE8-0C8F-4492-8FA0-DE4855F1419A}"/>
              </a:ext>
            </a:extLst>
          </p:cNvPr>
          <p:cNvSpPr/>
          <p:nvPr/>
        </p:nvSpPr>
        <p:spPr>
          <a:xfrm>
            <a:off x="1068136" y="2052435"/>
            <a:ext cx="2874331" cy="692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Aliquam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9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63C13D-6386-45B6-81DE-869281304F1F}"/>
              </a:ext>
            </a:extLst>
          </p:cNvPr>
          <p:cNvSpPr/>
          <p:nvPr/>
        </p:nvSpPr>
        <p:spPr>
          <a:xfrm>
            <a:off x="1068136" y="4014943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+mj-lt"/>
              </a:rPr>
              <a:t>80 %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231260-1FA6-4468-9008-189DFD8812F0}"/>
              </a:ext>
            </a:extLst>
          </p:cNvPr>
          <p:cNvSpPr txBox="1"/>
          <p:nvPr/>
        </p:nvSpPr>
        <p:spPr>
          <a:xfrm>
            <a:off x="1773700" y="3972840"/>
            <a:ext cx="2092744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1FC7811-A62A-43BC-A099-E98B965D957C}"/>
              </a:ext>
            </a:extLst>
          </p:cNvPr>
          <p:cNvSpPr txBox="1"/>
          <p:nvPr/>
        </p:nvSpPr>
        <p:spPr>
          <a:xfrm>
            <a:off x="1773700" y="3764768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Subtitle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18CE51-D70B-4384-8B88-FFFB5418447D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609D6CF4-00E0-4428-B7F8-F66A49B2FC4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6" r="21856"/>
          <a:stretch>
            <a:fillRect/>
          </a:stretch>
        </p:blipFill>
        <p:spPr/>
      </p:pic>
      <p:pic>
        <p:nvPicPr>
          <p:cNvPr id="31" name="Picture Placeholder 30">
            <a:extLst>
              <a:ext uri="{FF2B5EF4-FFF2-40B4-BE49-F238E27FC236}">
                <a16:creationId xmlns:a16="http://schemas.microsoft.com/office/drawing/2014/main" id="{A0BDED0D-77F8-4DBF-8239-51FEA9669EC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1" r="27151"/>
          <a:stretch>
            <a:fillRect/>
          </a:stretch>
        </p:blipFill>
        <p:spPr/>
      </p:pic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155B4060-8316-47A9-B008-4502FA0FC1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6" r="218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908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27" grpId="0"/>
      <p:bldP spid="28" grpId="0"/>
      <p:bldP spid="29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518D1B-F99D-44A3-887D-F2D4078B1CC8}"/>
              </a:ext>
            </a:extLst>
          </p:cNvPr>
          <p:cNvSpPr txBox="1"/>
          <p:nvPr/>
        </p:nvSpPr>
        <p:spPr>
          <a:xfrm>
            <a:off x="1055777" y="810648"/>
            <a:ext cx="228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Best Motor </a:t>
            </a:r>
          </a:p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Bicycle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FBB511-A84F-4707-A09D-37D457D0310A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D5DD85D-5BB8-4BEB-9B07-8278D9D0CD77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6570975-406C-4F0A-BEFE-68E800BE740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93002E5-63AA-47F7-99E7-2E7760D1348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7F90332-3F29-4FDE-BDDC-297CBA0FB61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CAF55A1B-4BF9-4BC4-AC78-3C4F3A73AF6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A1A0CE82-D14A-4DB1-BE39-CF97760953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93B9BF3-8C78-429B-8453-3F2A0561465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147A8D49-51D1-4B30-8EFD-4E62CEDDECB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5EAA0989-8CD4-469B-9C18-1373F7778C00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3C701-1DE0-4EB5-9B39-9DC134FB192B}"/>
              </a:ext>
            </a:extLst>
          </p:cNvPr>
          <p:cNvSpPr/>
          <p:nvPr/>
        </p:nvSpPr>
        <p:spPr>
          <a:xfrm>
            <a:off x="1061985" y="2334618"/>
            <a:ext cx="2942567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0AD18B-9C5D-49B9-B253-1E791CF762DA}"/>
              </a:ext>
            </a:extLst>
          </p:cNvPr>
          <p:cNvSpPr txBox="1"/>
          <p:nvPr/>
        </p:nvSpPr>
        <p:spPr>
          <a:xfrm>
            <a:off x="1061985" y="2103785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Engine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F4105D-F86E-4D13-9C87-2F6FD62B0EA2}"/>
              </a:ext>
            </a:extLst>
          </p:cNvPr>
          <p:cNvSpPr/>
          <p:nvPr/>
        </p:nvSpPr>
        <p:spPr>
          <a:xfrm>
            <a:off x="5259956" y="744028"/>
            <a:ext cx="2033813" cy="7440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EE120A-B05E-40CC-BEEB-723F593E6995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7" name="Freeform 78">
              <a:extLst>
                <a:ext uri="{FF2B5EF4-FFF2-40B4-BE49-F238E27FC236}">
                  <a16:creationId xmlns:a16="http://schemas.microsoft.com/office/drawing/2014/main" id="{DB8F9127-B4B0-4230-BF59-44381CA7C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Freeform 79">
              <a:extLst>
                <a:ext uri="{FF2B5EF4-FFF2-40B4-BE49-F238E27FC236}">
                  <a16:creationId xmlns:a16="http://schemas.microsoft.com/office/drawing/2014/main" id="{2ABF7EF4-AE65-46BA-AD7F-88929EA00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Freeform 86">
              <a:extLst>
                <a:ext uri="{FF2B5EF4-FFF2-40B4-BE49-F238E27FC236}">
                  <a16:creationId xmlns:a16="http://schemas.microsoft.com/office/drawing/2014/main" id="{70C2216F-230F-4A80-92CB-A42CF1934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1270BE7-05D8-4229-B6F2-B0C2A02CAFA5}"/>
              </a:ext>
            </a:extLst>
          </p:cNvPr>
          <p:cNvSpPr txBox="1"/>
          <p:nvPr/>
        </p:nvSpPr>
        <p:spPr>
          <a:xfrm>
            <a:off x="7479240" y="2481120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0E77F5-2C2C-451F-AF1F-325238DD743A}"/>
              </a:ext>
            </a:extLst>
          </p:cNvPr>
          <p:cNvSpPr txBox="1"/>
          <p:nvPr/>
        </p:nvSpPr>
        <p:spPr>
          <a:xfrm>
            <a:off x="7479240" y="2711953"/>
            <a:ext cx="15592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>
                <a:solidFill>
                  <a:schemeClr val="accent3"/>
                </a:solidFill>
              </a:rPr>
              <a:t>15 Min </a:t>
            </a:r>
            <a:r>
              <a:rPr lang="en-US" sz="1050" b="1" i="1" dirty="0">
                <a:solidFill>
                  <a:schemeClr val="accent3"/>
                </a:solidFill>
              </a:rPr>
              <a:t>/</a:t>
            </a:r>
            <a:r>
              <a:rPr lang="en-US" sz="825" b="1" i="1" dirty="0">
                <a:solidFill>
                  <a:schemeClr val="accent3"/>
                </a:solidFill>
              </a:rPr>
              <a:t>Km</a:t>
            </a:r>
            <a:r>
              <a:rPr lang="en-US" sz="2100" b="1" i="1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AF5E0B-A239-4C9E-9202-956A3C2D214D}"/>
              </a:ext>
            </a:extLst>
          </p:cNvPr>
          <p:cNvSpPr/>
          <p:nvPr/>
        </p:nvSpPr>
        <p:spPr>
          <a:xfrm>
            <a:off x="1649937" y="3285178"/>
            <a:ext cx="2004537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B3D255-F0F3-48CA-AB75-7FEB9289170B}"/>
              </a:ext>
            </a:extLst>
          </p:cNvPr>
          <p:cNvSpPr/>
          <p:nvPr/>
        </p:nvSpPr>
        <p:spPr>
          <a:xfrm>
            <a:off x="1649937" y="3902398"/>
            <a:ext cx="2004537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0F17D5-7D82-492B-BF3A-D11E78BA2D33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2E9CEFE4-1B11-4385-A0FB-8D2C345353D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2" r="12782"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D42F31FC-CBE7-43F0-93F0-4224975B02F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08" r="330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73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25" grpId="0" animBg="1"/>
      <p:bldP spid="31" grpId="0"/>
      <p:bldP spid="32" grpId="0"/>
      <p:bldP spid="38" grpId="0"/>
      <p:bldP spid="39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DF0D2C22-1F60-4E7C-A79A-45048CC2B25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0CC64DC-0AF1-4FB1-8835-83BF7E4954EE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C10370BC-92B7-4E21-B4F8-470540B2444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0" r="25890"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933F089B-EE83-4DA3-A6C6-3165CBA1AB7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8" r="25868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4B58FFBC-5317-452D-90BF-9955B34885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0" r="25890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F8C5E1-A939-4675-A3B5-6D6D85500BBF}"/>
              </a:ext>
            </a:extLst>
          </p:cNvPr>
          <p:cNvSpPr txBox="1"/>
          <p:nvPr/>
        </p:nvSpPr>
        <p:spPr>
          <a:xfrm>
            <a:off x="3031732" y="910204"/>
            <a:ext cx="3080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Best Mountain Bicycle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59B5A2-11C1-442A-8397-67DE2DD34C74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D319A266-3B71-49DE-B252-EC3F9DAE4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8DA66295-D31B-4B46-99E8-4F72AE6E4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6BB51A58-2F71-4D08-9857-5A0784CA8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1EFC0F5-AA6C-438A-BE13-0CE0F9036304}"/>
              </a:ext>
            </a:extLst>
          </p:cNvPr>
          <p:cNvSpPr txBox="1"/>
          <p:nvPr/>
        </p:nvSpPr>
        <p:spPr>
          <a:xfrm>
            <a:off x="1302675" y="4208028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Motorcycle One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7678CE-4A5D-41CD-AE3B-56FD22BB3390}"/>
              </a:ext>
            </a:extLst>
          </p:cNvPr>
          <p:cNvSpPr txBox="1"/>
          <p:nvPr/>
        </p:nvSpPr>
        <p:spPr>
          <a:xfrm>
            <a:off x="3861029" y="4208028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Motorcycle Two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DE33D3-48E6-409E-BF65-4FCB4039155F}"/>
              </a:ext>
            </a:extLst>
          </p:cNvPr>
          <p:cNvSpPr txBox="1"/>
          <p:nvPr/>
        </p:nvSpPr>
        <p:spPr>
          <a:xfrm>
            <a:off x="6419382" y="4208028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Motorcycle Three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6A2955-49EF-40C1-9B6E-1F817C3D0922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bg1"/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370885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/>
      <p:bldP spid="34" grpId="0"/>
      <p:bldP spid="35" grpId="0"/>
      <p:bldP spid="36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98C80E-4A66-4E4D-9F8D-1D992220081E}"/>
              </a:ext>
            </a:extLst>
          </p:cNvPr>
          <p:cNvSpPr txBox="1"/>
          <p:nvPr/>
        </p:nvSpPr>
        <p:spPr>
          <a:xfrm>
            <a:off x="1068496" y="898697"/>
            <a:ext cx="247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Testing Ride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E9EDFFA-93D6-43DF-BEF3-5D9079839CE7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9917900-CCCD-4B90-8CBF-353D1C410540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45D2351-6F41-426E-9666-D2BF13F8FE89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F8F939B-CE96-4687-93F8-23B992AB2B0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EE3F1997-7A2F-423D-B3EE-906623B9CE4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D66A40D8-3F47-41FA-B0F8-5E46E4C9D75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F5AF2E85-09F4-435E-8536-EA0594414A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2A1AAAC1-8646-479A-B51E-B9927DD1D16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7340D313-8E89-466A-9F98-62CD0EB4EF4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1087A40-6B2E-4691-95A1-F11CF8EDE32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501DAD-2A3C-4436-B444-0D4E1949F52B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AC01BE91-618C-481C-B064-DD0E29289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A49B3E4A-4AFC-43F9-95AF-39B7359A6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B979A636-1498-4B71-9B43-A2C119BEB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975D41D2-ECCA-44FA-9D8C-4B76FFFFB281}"/>
              </a:ext>
            </a:extLst>
          </p:cNvPr>
          <p:cNvSpPr/>
          <p:nvPr/>
        </p:nvSpPr>
        <p:spPr>
          <a:xfrm>
            <a:off x="1061984" y="2068840"/>
            <a:ext cx="3184974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851D8B-C30C-434F-B21E-60B6937FCABD}"/>
              </a:ext>
            </a:extLst>
          </p:cNvPr>
          <p:cNvSpPr txBox="1"/>
          <p:nvPr/>
        </p:nvSpPr>
        <p:spPr>
          <a:xfrm>
            <a:off x="1061985" y="1838007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320F473-E238-41E2-BA08-5E5CDD22A3F3}"/>
              </a:ext>
            </a:extLst>
          </p:cNvPr>
          <p:cNvGrpSpPr/>
          <p:nvPr/>
        </p:nvGrpSpPr>
        <p:grpSpPr>
          <a:xfrm>
            <a:off x="3540007" y="3331323"/>
            <a:ext cx="232364" cy="232363"/>
            <a:chOff x="7204075" y="4321176"/>
            <a:chExt cx="401638" cy="401637"/>
          </a:xfrm>
          <a:noFill/>
        </p:grpSpPr>
        <p:sp>
          <p:nvSpPr>
            <p:cNvPr id="28" name="Freeform 67">
              <a:extLst>
                <a:ext uri="{FF2B5EF4-FFF2-40B4-BE49-F238E27FC236}">
                  <a16:creationId xmlns:a16="http://schemas.microsoft.com/office/drawing/2014/main" id="{A980F3DF-73CD-40D6-BAB7-AE8A003738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04075" y="4484688"/>
              <a:ext cx="190500" cy="238125"/>
            </a:xfrm>
            <a:custGeom>
              <a:avLst/>
              <a:gdLst>
                <a:gd name="T0" fmla="*/ 71 w 75"/>
                <a:gd name="T1" fmla="*/ 71 h 94"/>
                <a:gd name="T2" fmla="*/ 65 w 75"/>
                <a:gd name="T3" fmla="*/ 74 h 94"/>
                <a:gd name="T4" fmla="*/ 61 w 75"/>
                <a:gd name="T5" fmla="*/ 79 h 94"/>
                <a:gd name="T6" fmla="*/ 60 w 75"/>
                <a:gd name="T7" fmla="*/ 89 h 94"/>
                <a:gd name="T8" fmla="*/ 47 w 75"/>
                <a:gd name="T9" fmla="*/ 89 h 94"/>
                <a:gd name="T10" fmla="*/ 47 w 75"/>
                <a:gd name="T11" fmla="*/ 79 h 94"/>
                <a:gd name="T12" fmla="*/ 43 w 75"/>
                <a:gd name="T13" fmla="*/ 74 h 94"/>
                <a:gd name="T14" fmla="*/ 37 w 75"/>
                <a:gd name="T15" fmla="*/ 71 h 94"/>
                <a:gd name="T16" fmla="*/ 31 w 75"/>
                <a:gd name="T17" fmla="*/ 72 h 94"/>
                <a:gd name="T18" fmla="*/ 24 w 75"/>
                <a:gd name="T19" fmla="*/ 79 h 94"/>
                <a:gd name="T20" fmla="*/ 15 w 75"/>
                <a:gd name="T21" fmla="*/ 70 h 94"/>
                <a:gd name="T22" fmla="*/ 21 w 75"/>
                <a:gd name="T23" fmla="*/ 63 h 94"/>
                <a:gd name="T24" fmla="*/ 22 w 75"/>
                <a:gd name="T25" fmla="*/ 57 h 94"/>
                <a:gd name="T26" fmla="*/ 20 w 75"/>
                <a:gd name="T27" fmla="*/ 50 h 94"/>
                <a:gd name="T28" fmla="*/ 14 w 75"/>
                <a:gd name="T29" fmla="*/ 46 h 94"/>
                <a:gd name="T30" fmla="*/ 5 w 75"/>
                <a:gd name="T31" fmla="*/ 46 h 94"/>
                <a:gd name="T32" fmla="*/ 5 w 75"/>
                <a:gd name="T33" fmla="*/ 33 h 94"/>
                <a:gd name="T34" fmla="*/ 14 w 75"/>
                <a:gd name="T35" fmla="*/ 33 h 94"/>
                <a:gd name="T36" fmla="*/ 20 w 75"/>
                <a:gd name="T37" fmla="*/ 29 h 94"/>
                <a:gd name="T38" fmla="*/ 22 w 75"/>
                <a:gd name="T39" fmla="*/ 23 h 94"/>
                <a:gd name="T40" fmla="*/ 21 w 75"/>
                <a:gd name="T41" fmla="*/ 16 h 94"/>
                <a:gd name="T42" fmla="*/ 15 w 75"/>
                <a:gd name="T43" fmla="*/ 10 h 94"/>
                <a:gd name="T44" fmla="*/ 18 w 75"/>
                <a:gd name="T45" fmla="*/ 7 h 94"/>
                <a:gd name="T46" fmla="*/ 14 w 75"/>
                <a:gd name="T47" fmla="*/ 3 h 94"/>
                <a:gd name="T48" fmla="*/ 11 w 75"/>
                <a:gd name="T49" fmla="*/ 6 h 94"/>
                <a:gd name="T50" fmla="*/ 11 w 75"/>
                <a:gd name="T51" fmla="*/ 14 h 94"/>
                <a:gd name="T52" fmla="*/ 17 w 75"/>
                <a:gd name="T53" fmla="*/ 20 h 94"/>
                <a:gd name="T54" fmla="*/ 14 w 75"/>
                <a:gd name="T55" fmla="*/ 28 h 94"/>
                <a:gd name="T56" fmla="*/ 5 w 75"/>
                <a:gd name="T57" fmla="*/ 28 h 94"/>
                <a:gd name="T58" fmla="*/ 0 w 75"/>
                <a:gd name="T59" fmla="*/ 33 h 94"/>
                <a:gd name="T60" fmla="*/ 0 w 75"/>
                <a:gd name="T61" fmla="*/ 46 h 94"/>
                <a:gd name="T62" fmla="*/ 5 w 75"/>
                <a:gd name="T63" fmla="*/ 52 h 94"/>
                <a:gd name="T64" fmla="*/ 14 w 75"/>
                <a:gd name="T65" fmla="*/ 52 h 94"/>
                <a:gd name="T66" fmla="*/ 17 w 75"/>
                <a:gd name="T67" fmla="*/ 59 h 94"/>
                <a:gd name="T68" fmla="*/ 11 w 75"/>
                <a:gd name="T69" fmla="*/ 66 h 94"/>
                <a:gd name="T70" fmla="*/ 11 w 75"/>
                <a:gd name="T71" fmla="*/ 74 h 94"/>
                <a:gd name="T72" fmla="*/ 20 w 75"/>
                <a:gd name="T73" fmla="*/ 83 h 94"/>
                <a:gd name="T74" fmla="*/ 28 w 75"/>
                <a:gd name="T75" fmla="*/ 83 h 94"/>
                <a:gd name="T76" fmla="*/ 35 w 75"/>
                <a:gd name="T77" fmla="*/ 76 h 94"/>
                <a:gd name="T78" fmla="*/ 42 w 75"/>
                <a:gd name="T79" fmla="*/ 79 h 94"/>
                <a:gd name="T80" fmla="*/ 42 w 75"/>
                <a:gd name="T81" fmla="*/ 89 h 94"/>
                <a:gd name="T82" fmla="*/ 47 w 75"/>
                <a:gd name="T83" fmla="*/ 94 h 94"/>
                <a:gd name="T84" fmla="*/ 61 w 75"/>
                <a:gd name="T85" fmla="*/ 94 h 94"/>
                <a:gd name="T86" fmla="*/ 66 w 75"/>
                <a:gd name="T87" fmla="*/ 89 h 94"/>
                <a:gd name="T88" fmla="*/ 66 w 75"/>
                <a:gd name="T89" fmla="*/ 79 h 94"/>
                <a:gd name="T90" fmla="*/ 73 w 75"/>
                <a:gd name="T91" fmla="*/ 76 h 94"/>
                <a:gd name="T92" fmla="*/ 74 w 75"/>
                <a:gd name="T93" fmla="*/ 73 h 94"/>
                <a:gd name="T94" fmla="*/ 71 w 75"/>
                <a:gd name="T95" fmla="*/ 71 h 94"/>
                <a:gd name="T96" fmla="*/ 71 w 75"/>
                <a:gd name="T97" fmla="*/ 71 h 94"/>
                <a:gd name="T98" fmla="*/ 71 w 75"/>
                <a:gd name="T99" fmla="*/ 7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" h="94">
                  <a:moveTo>
                    <a:pt x="71" y="71"/>
                  </a:moveTo>
                  <a:cubicBezTo>
                    <a:pt x="69" y="73"/>
                    <a:pt x="67" y="73"/>
                    <a:pt x="65" y="74"/>
                  </a:cubicBezTo>
                  <a:cubicBezTo>
                    <a:pt x="62" y="75"/>
                    <a:pt x="61" y="77"/>
                    <a:pt x="61" y="79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47" y="89"/>
                    <a:pt x="47" y="89"/>
                    <a:pt x="47" y="89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7" y="77"/>
                    <a:pt x="46" y="75"/>
                    <a:pt x="43" y="74"/>
                  </a:cubicBezTo>
                  <a:cubicBezTo>
                    <a:pt x="41" y="73"/>
                    <a:pt x="39" y="73"/>
                    <a:pt x="37" y="71"/>
                  </a:cubicBezTo>
                  <a:cubicBezTo>
                    <a:pt x="35" y="70"/>
                    <a:pt x="32" y="71"/>
                    <a:pt x="31" y="72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23" y="61"/>
                    <a:pt x="23" y="59"/>
                    <a:pt x="22" y="57"/>
                  </a:cubicBezTo>
                  <a:cubicBezTo>
                    <a:pt x="21" y="55"/>
                    <a:pt x="20" y="52"/>
                    <a:pt x="20" y="50"/>
                  </a:cubicBezTo>
                  <a:cubicBezTo>
                    <a:pt x="19" y="48"/>
                    <a:pt x="17" y="46"/>
                    <a:pt x="14" y="46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7" y="33"/>
                    <a:pt x="19" y="31"/>
                    <a:pt x="20" y="29"/>
                  </a:cubicBezTo>
                  <a:cubicBezTo>
                    <a:pt x="20" y="27"/>
                    <a:pt x="21" y="25"/>
                    <a:pt x="22" y="23"/>
                  </a:cubicBezTo>
                  <a:cubicBezTo>
                    <a:pt x="23" y="21"/>
                    <a:pt x="23" y="18"/>
                    <a:pt x="21" y="16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0" y="4"/>
                    <a:pt x="16" y="0"/>
                    <a:pt x="14" y="3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9" y="8"/>
                    <a:pt x="9" y="12"/>
                    <a:pt x="11" y="14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23"/>
                    <a:pt x="15" y="25"/>
                    <a:pt x="14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2" y="28"/>
                    <a:pt x="0" y="30"/>
                    <a:pt x="0" y="3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2"/>
                    <a:pt x="5" y="52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5" y="54"/>
                    <a:pt x="16" y="57"/>
                    <a:pt x="17" y="59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9" y="68"/>
                    <a:pt x="9" y="71"/>
                    <a:pt x="11" y="74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5"/>
                    <a:pt x="26" y="85"/>
                    <a:pt x="28" y="83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7" y="77"/>
                    <a:pt x="39" y="78"/>
                    <a:pt x="42" y="79"/>
                  </a:cubicBezTo>
                  <a:cubicBezTo>
                    <a:pt x="42" y="89"/>
                    <a:pt x="42" y="89"/>
                    <a:pt x="42" y="89"/>
                  </a:cubicBezTo>
                  <a:cubicBezTo>
                    <a:pt x="42" y="92"/>
                    <a:pt x="44" y="94"/>
                    <a:pt x="47" y="94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4" y="94"/>
                    <a:pt x="66" y="92"/>
                    <a:pt x="66" y="89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69" y="78"/>
                    <a:pt x="71" y="77"/>
                    <a:pt x="73" y="76"/>
                  </a:cubicBezTo>
                  <a:cubicBezTo>
                    <a:pt x="75" y="76"/>
                    <a:pt x="75" y="74"/>
                    <a:pt x="74" y="73"/>
                  </a:cubicBezTo>
                  <a:cubicBezTo>
                    <a:pt x="74" y="71"/>
                    <a:pt x="72" y="71"/>
                    <a:pt x="71" y="71"/>
                  </a:cubicBezTo>
                  <a:close/>
                  <a:moveTo>
                    <a:pt x="71" y="71"/>
                  </a:moveTo>
                  <a:cubicBezTo>
                    <a:pt x="71" y="71"/>
                    <a:pt x="71" y="71"/>
                    <a:pt x="71" y="71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58CD055-8E49-48B1-A742-A7E5352F4CE9}"/>
                </a:ext>
              </a:extLst>
            </p:cNvPr>
            <p:cNvGrpSpPr/>
            <p:nvPr/>
          </p:nvGrpSpPr>
          <p:grpSpPr>
            <a:xfrm>
              <a:off x="7250113" y="4321176"/>
              <a:ext cx="355600" cy="379412"/>
              <a:chOff x="7250113" y="4321176"/>
              <a:chExt cx="355600" cy="379412"/>
            </a:xfrm>
            <a:grpFill/>
          </p:grpSpPr>
          <p:sp>
            <p:nvSpPr>
              <p:cNvPr id="30" name="Freeform 65">
                <a:extLst>
                  <a:ext uri="{FF2B5EF4-FFF2-40B4-BE49-F238E27FC236}">
                    <a16:creationId xmlns:a16="http://schemas.microsoft.com/office/drawing/2014/main" id="{0E4BEC7E-501C-412E-8E93-2B6E46AF6B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29500" y="4327526"/>
                <a:ext cx="168275" cy="166688"/>
              </a:xfrm>
              <a:custGeom>
                <a:avLst/>
                <a:gdLst>
                  <a:gd name="T0" fmla="*/ 60 w 67"/>
                  <a:gd name="T1" fmla="*/ 38 h 66"/>
                  <a:gd name="T2" fmla="*/ 59 w 67"/>
                  <a:gd name="T3" fmla="*/ 31 h 66"/>
                  <a:gd name="T4" fmla="*/ 66 w 67"/>
                  <a:gd name="T5" fmla="*/ 27 h 66"/>
                  <a:gd name="T6" fmla="*/ 63 w 67"/>
                  <a:gd name="T7" fmla="*/ 16 h 66"/>
                  <a:gd name="T8" fmla="*/ 55 w 67"/>
                  <a:gd name="T9" fmla="*/ 18 h 66"/>
                  <a:gd name="T10" fmla="*/ 50 w 67"/>
                  <a:gd name="T11" fmla="*/ 14 h 66"/>
                  <a:gd name="T12" fmla="*/ 52 w 67"/>
                  <a:gd name="T13" fmla="*/ 6 h 66"/>
                  <a:gd name="T14" fmla="*/ 43 w 67"/>
                  <a:gd name="T15" fmla="*/ 0 h 66"/>
                  <a:gd name="T16" fmla="*/ 38 w 67"/>
                  <a:gd name="T17" fmla="*/ 7 h 66"/>
                  <a:gd name="T18" fmla="*/ 32 w 67"/>
                  <a:gd name="T19" fmla="*/ 8 h 66"/>
                  <a:gd name="T20" fmla="*/ 27 w 67"/>
                  <a:gd name="T21" fmla="*/ 1 h 66"/>
                  <a:gd name="T22" fmla="*/ 17 w 67"/>
                  <a:gd name="T23" fmla="*/ 3 h 66"/>
                  <a:gd name="T24" fmla="*/ 18 w 67"/>
                  <a:gd name="T25" fmla="*/ 11 h 66"/>
                  <a:gd name="T26" fmla="*/ 14 w 67"/>
                  <a:gd name="T27" fmla="*/ 17 h 66"/>
                  <a:gd name="T28" fmla="*/ 7 w 67"/>
                  <a:gd name="T29" fmla="*/ 15 h 66"/>
                  <a:gd name="T30" fmla="*/ 1 w 67"/>
                  <a:gd name="T31" fmla="*/ 24 h 66"/>
                  <a:gd name="T32" fmla="*/ 7 w 67"/>
                  <a:gd name="T33" fmla="*/ 28 h 66"/>
                  <a:gd name="T34" fmla="*/ 8 w 67"/>
                  <a:gd name="T35" fmla="*/ 35 h 66"/>
                  <a:gd name="T36" fmla="*/ 2 w 67"/>
                  <a:gd name="T37" fmla="*/ 39 h 66"/>
                  <a:gd name="T38" fmla="*/ 4 w 67"/>
                  <a:gd name="T39" fmla="*/ 50 h 66"/>
                  <a:gd name="T40" fmla="*/ 12 w 67"/>
                  <a:gd name="T41" fmla="*/ 48 h 66"/>
                  <a:gd name="T42" fmla="*/ 17 w 67"/>
                  <a:gd name="T43" fmla="*/ 52 h 66"/>
                  <a:gd name="T44" fmla="*/ 16 w 67"/>
                  <a:gd name="T45" fmla="*/ 60 h 66"/>
                  <a:gd name="T46" fmla="*/ 24 w 67"/>
                  <a:gd name="T47" fmla="*/ 66 h 66"/>
                  <a:gd name="T48" fmla="*/ 29 w 67"/>
                  <a:gd name="T49" fmla="*/ 59 h 66"/>
                  <a:gd name="T50" fmla="*/ 36 w 67"/>
                  <a:gd name="T51" fmla="*/ 58 h 66"/>
                  <a:gd name="T52" fmla="*/ 40 w 67"/>
                  <a:gd name="T53" fmla="*/ 65 h 66"/>
                  <a:gd name="T54" fmla="*/ 50 w 67"/>
                  <a:gd name="T55" fmla="*/ 63 h 66"/>
                  <a:gd name="T56" fmla="*/ 49 w 67"/>
                  <a:gd name="T57" fmla="*/ 55 h 66"/>
                  <a:gd name="T58" fmla="*/ 53 w 67"/>
                  <a:gd name="T59" fmla="*/ 49 h 66"/>
                  <a:gd name="T60" fmla="*/ 61 w 67"/>
                  <a:gd name="T61" fmla="*/ 51 h 66"/>
                  <a:gd name="T62" fmla="*/ 66 w 67"/>
                  <a:gd name="T63" fmla="*/ 42 h 66"/>
                  <a:gd name="T64" fmla="*/ 38 w 67"/>
                  <a:gd name="T65" fmla="*/ 41 h 66"/>
                  <a:gd name="T66" fmla="*/ 25 w 67"/>
                  <a:gd name="T67" fmla="*/ 30 h 66"/>
                  <a:gd name="T68" fmla="*/ 41 w 67"/>
                  <a:gd name="T69" fmla="*/ 29 h 66"/>
                  <a:gd name="T70" fmla="*/ 38 w 67"/>
                  <a:gd name="T71" fmla="*/ 4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7" h="66">
                    <a:moveTo>
                      <a:pt x="65" y="40"/>
                    </a:moveTo>
                    <a:cubicBezTo>
                      <a:pt x="60" y="38"/>
                      <a:pt x="60" y="38"/>
                      <a:pt x="60" y="38"/>
                    </a:cubicBezTo>
                    <a:cubicBezTo>
                      <a:pt x="59" y="37"/>
                      <a:pt x="59" y="36"/>
                      <a:pt x="59" y="36"/>
                    </a:cubicBezTo>
                    <a:cubicBezTo>
                      <a:pt x="59" y="34"/>
                      <a:pt x="59" y="32"/>
                      <a:pt x="59" y="31"/>
                    </a:cubicBezTo>
                    <a:cubicBezTo>
                      <a:pt x="59" y="30"/>
                      <a:pt x="59" y="29"/>
                      <a:pt x="60" y="29"/>
                    </a:cubicBezTo>
                    <a:cubicBezTo>
                      <a:pt x="66" y="27"/>
                      <a:pt x="66" y="27"/>
                      <a:pt x="66" y="27"/>
                    </a:cubicBezTo>
                    <a:cubicBezTo>
                      <a:pt x="67" y="26"/>
                      <a:pt x="67" y="25"/>
                      <a:pt x="67" y="24"/>
                    </a:cubicBezTo>
                    <a:cubicBezTo>
                      <a:pt x="63" y="16"/>
                      <a:pt x="63" y="16"/>
                      <a:pt x="63" y="16"/>
                    </a:cubicBezTo>
                    <a:cubicBezTo>
                      <a:pt x="63" y="15"/>
                      <a:pt x="62" y="15"/>
                      <a:pt x="61" y="15"/>
                    </a:cubicBezTo>
                    <a:cubicBezTo>
                      <a:pt x="55" y="18"/>
                      <a:pt x="55" y="18"/>
                      <a:pt x="55" y="18"/>
                    </a:cubicBezTo>
                    <a:cubicBezTo>
                      <a:pt x="55" y="18"/>
                      <a:pt x="54" y="18"/>
                      <a:pt x="53" y="17"/>
                    </a:cubicBezTo>
                    <a:cubicBezTo>
                      <a:pt x="52" y="16"/>
                      <a:pt x="51" y="15"/>
                      <a:pt x="50" y="14"/>
                    </a:cubicBezTo>
                    <a:cubicBezTo>
                      <a:pt x="49" y="13"/>
                      <a:pt x="49" y="12"/>
                      <a:pt x="49" y="12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5"/>
                      <a:pt x="52" y="4"/>
                      <a:pt x="51" y="4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2" y="0"/>
                      <a:pt x="41" y="0"/>
                      <a:pt x="41" y="1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7"/>
                      <a:pt x="37" y="8"/>
                      <a:pt x="36" y="8"/>
                    </a:cubicBezTo>
                    <a:cubicBezTo>
                      <a:pt x="35" y="8"/>
                      <a:pt x="33" y="8"/>
                      <a:pt x="32" y="8"/>
                    </a:cubicBezTo>
                    <a:cubicBezTo>
                      <a:pt x="31" y="8"/>
                      <a:pt x="30" y="7"/>
                      <a:pt x="30" y="7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0"/>
                      <a:pt x="26" y="0"/>
                      <a:pt x="25" y="0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6" y="4"/>
                      <a:pt x="16" y="5"/>
                      <a:pt x="16" y="6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9" y="12"/>
                      <a:pt x="18" y="13"/>
                      <a:pt x="18" y="13"/>
                    </a:cubicBezTo>
                    <a:cubicBezTo>
                      <a:pt x="17" y="14"/>
                      <a:pt x="15" y="15"/>
                      <a:pt x="14" y="17"/>
                    </a:cubicBezTo>
                    <a:cubicBezTo>
                      <a:pt x="14" y="17"/>
                      <a:pt x="13" y="18"/>
                      <a:pt x="12" y="17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6" y="14"/>
                      <a:pt x="5" y="15"/>
                      <a:pt x="4" y="16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5"/>
                      <a:pt x="1" y="26"/>
                      <a:pt x="2" y="26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9"/>
                      <a:pt x="9" y="30"/>
                      <a:pt x="9" y="30"/>
                    </a:cubicBezTo>
                    <a:cubicBezTo>
                      <a:pt x="8" y="32"/>
                      <a:pt x="8" y="33"/>
                      <a:pt x="8" y="35"/>
                    </a:cubicBezTo>
                    <a:cubicBezTo>
                      <a:pt x="9" y="36"/>
                      <a:pt x="8" y="37"/>
                      <a:pt x="7" y="37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1" y="40"/>
                      <a:pt x="0" y="41"/>
                      <a:pt x="1" y="42"/>
                    </a:cubicBezTo>
                    <a:cubicBezTo>
                      <a:pt x="4" y="50"/>
                      <a:pt x="4" y="50"/>
                      <a:pt x="4" y="50"/>
                    </a:cubicBezTo>
                    <a:cubicBezTo>
                      <a:pt x="4" y="50"/>
                      <a:pt x="5" y="51"/>
                      <a:pt x="6" y="51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13" y="48"/>
                      <a:pt x="14" y="48"/>
                      <a:pt x="14" y="49"/>
                    </a:cubicBezTo>
                    <a:cubicBezTo>
                      <a:pt x="15" y="50"/>
                      <a:pt x="16" y="51"/>
                      <a:pt x="17" y="52"/>
                    </a:cubicBezTo>
                    <a:cubicBezTo>
                      <a:pt x="18" y="53"/>
                      <a:pt x="18" y="54"/>
                      <a:pt x="18" y="54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5" y="61"/>
                      <a:pt x="16" y="62"/>
                      <a:pt x="16" y="62"/>
                    </a:cubicBezTo>
                    <a:cubicBezTo>
                      <a:pt x="24" y="66"/>
                      <a:pt x="24" y="66"/>
                      <a:pt x="24" y="66"/>
                    </a:cubicBezTo>
                    <a:cubicBezTo>
                      <a:pt x="25" y="66"/>
                      <a:pt x="26" y="66"/>
                      <a:pt x="27" y="65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8"/>
                      <a:pt x="30" y="58"/>
                      <a:pt x="31" y="58"/>
                    </a:cubicBezTo>
                    <a:cubicBezTo>
                      <a:pt x="33" y="58"/>
                      <a:pt x="34" y="58"/>
                      <a:pt x="36" y="58"/>
                    </a:cubicBezTo>
                    <a:cubicBezTo>
                      <a:pt x="37" y="58"/>
                      <a:pt x="37" y="59"/>
                      <a:pt x="38" y="59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40" y="66"/>
                      <a:pt x="41" y="66"/>
                      <a:pt x="42" y="66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1" y="62"/>
                      <a:pt x="52" y="61"/>
                      <a:pt x="51" y="60"/>
                    </a:cubicBezTo>
                    <a:cubicBezTo>
                      <a:pt x="49" y="55"/>
                      <a:pt x="49" y="55"/>
                      <a:pt x="49" y="55"/>
                    </a:cubicBezTo>
                    <a:cubicBezTo>
                      <a:pt x="49" y="54"/>
                      <a:pt x="49" y="53"/>
                      <a:pt x="50" y="53"/>
                    </a:cubicBezTo>
                    <a:cubicBezTo>
                      <a:pt x="51" y="52"/>
                      <a:pt x="52" y="50"/>
                      <a:pt x="53" y="49"/>
                    </a:cubicBezTo>
                    <a:cubicBezTo>
                      <a:pt x="53" y="49"/>
                      <a:pt x="54" y="48"/>
                      <a:pt x="55" y="49"/>
                    </a:cubicBezTo>
                    <a:cubicBezTo>
                      <a:pt x="61" y="51"/>
                      <a:pt x="61" y="51"/>
                      <a:pt x="61" y="51"/>
                    </a:cubicBezTo>
                    <a:cubicBezTo>
                      <a:pt x="62" y="52"/>
                      <a:pt x="63" y="51"/>
                      <a:pt x="63" y="50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7" y="41"/>
                      <a:pt x="66" y="40"/>
                      <a:pt x="65" y="40"/>
                    </a:cubicBezTo>
                    <a:close/>
                    <a:moveTo>
                      <a:pt x="38" y="41"/>
                    </a:moveTo>
                    <a:cubicBezTo>
                      <a:pt x="35" y="42"/>
                      <a:pt x="31" y="42"/>
                      <a:pt x="28" y="40"/>
                    </a:cubicBezTo>
                    <a:cubicBezTo>
                      <a:pt x="25" y="37"/>
                      <a:pt x="24" y="34"/>
                      <a:pt x="25" y="30"/>
                    </a:cubicBezTo>
                    <a:cubicBezTo>
                      <a:pt x="27" y="27"/>
                      <a:pt x="29" y="25"/>
                      <a:pt x="33" y="24"/>
                    </a:cubicBezTo>
                    <a:cubicBezTo>
                      <a:pt x="36" y="24"/>
                      <a:pt x="40" y="26"/>
                      <a:pt x="41" y="29"/>
                    </a:cubicBezTo>
                    <a:cubicBezTo>
                      <a:pt x="43" y="33"/>
                      <a:pt x="42" y="38"/>
                      <a:pt x="38" y="41"/>
                    </a:cubicBezTo>
                    <a:close/>
                    <a:moveTo>
                      <a:pt x="38" y="41"/>
                    </a:moveTo>
                    <a:cubicBezTo>
                      <a:pt x="38" y="41"/>
                      <a:pt x="38" y="41"/>
                      <a:pt x="38" y="41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1" name="Freeform 66">
                <a:extLst>
                  <a:ext uri="{FF2B5EF4-FFF2-40B4-BE49-F238E27FC236}">
                    <a16:creationId xmlns:a16="http://schemas.microsoft.com/office/drawing/2014/main" id="{1A70A38A-2E3D-4F4B-9C7C-E74D149041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85038" y="4446588"/>
                <a:ext cx="192088" cy="254000"/>
              </a:xfrm>
              <a:custGeom>
                <a:avLst/>
                <a:gdLst>
                  <a:gd name="T0" fmla="*/ 71 w 76"/>
                  <a:gd name="T1" fmla="*/ 43 h 100"/>
                  <a:gd name="T2" fmla="*/ 61 w 76"/>
                  <a:gd name="T3" fmla="*/ 43 h 100"/>
                  <a:gd name="T4" fmla="*/ 58 w 76"/>
                  <a:gd name="T5" fmla="*/ 35 h 100"/>
                  <a:gd name="T6" fmla="*/ 65 w 76"/>
                  <a:gd name="T7" fmla="*/ 29 h 100"/>
                  <a:gd name="T8" fmla="*/ 65 w 76"/>
                  <a:gd name="T9" fmla="*/ 21 h 100"/>
                  <a:gd name="T10" fmla="*/ 56 w 76"/>
                  <a:gd name="T11" fmla="*/ 12 h 100"/>
                  <a:gd name="T12" fmla="*/ 48 w 76"/>
                  <a:gd name="T13" fmla="*/ 12 h 100"/>
                  <a:gd name="T14" fmla="*/ 41 w 76"/>
                  <a:gd name="T15" fmla="*/ 18 h 100"/>
                  <a:gd name="T16" fmla="*/ 34 w 76"/>
                  <a:gd name="T17" fmla="*/ 15 h 100"/>
                  <a:gd name="T18" fmla="*/ 34 w 76"/>
                  <a:gd name="T19" fmla="*/ 6 h 100"/>
                  <a:gd name="T20" fmla="*/ 28 w 76"/>
                  <a:gd name="T21" fmla="*/ 0 h 100"/>
                  <a:gd name="T22" fmla="*/ 15 w 76"/>
                  <a:gd name="T23" fmla="*/ 0 h 100"/>
                  <a:gd name="T24" fmla="*/ 10 w 76"/>
                  <a:gd name="T25" fmla="*/ 6 h 100"/>
                  <a:gd name="T26" fmla="*/ 10 w 76"/>
                  <a:gd name="T27" fmla="*/ 15 h 100"/>
                  <a:gd name="T28" fmla="*/ 3 w 76"/>
                  <a:gd name="T29" fmla="*/ 18 h 100"/>
                  <a:gd name="T30" fmla="*/ 5 w 76"/>
                  <a:gd name="T31" fmla="*/ 23 h 100"/>
                  <a:gd name="T32" fmla="*/ 11 w 76"/>
                  <a:gd name="T33" fmla="*/ 20 h 100"/>
                  <a:gd name="T34" fmla="*/ 15 w 76"/>
                  <a:gd name="T35" fmla="*/ 15 h 100"/>
                  <a:gd name="T36" fmla="*/ 15 w 76"/>
                  <a:gd name="T37" fmla="*/ 6 h 100"/>
                  <a:gd name="T38" fmla="*/ 29 w 76"/>
                  <a:gd name="T39" fmla="*/ 6 h 100"/>
                  <a:gd name="T40" fmla="*/ 29 w 76"/>
                  <a:gd name="T41" fmla="*/ 15 h 100"/>
                  <a:gd name="T42" fmla="*/ 33 w 76"/>
                  <a:gd name="T43" fmla="*/ 20 h 100"/>
                  <a:gd name="T44" fmla="*/ 39 w 76"/>
                  <a:gd name="T45" fmla="*/ 23 h 100"/>
                  <a:gd name="T46" fmla="*/ 45 w 76"/>
                  <a:gd name="T47" fmla="*/ 22 h 100"/>
                  <a:gd name="T48" fmla="*/ 52 w 76"/>
                  <a:gd name="T49" fmla="*/ 15 h 100"/>
                  <a:gd name="T50" fmla="*/ 61 w 76"/>
                  <a:gd name="T51" fmla="*/ 25 h 100"/>
                  <a:gd name="T52" fmla="*/ 55 w 76"/>
                  <a:gd name="T53" fmla="*/ 31 h 100"/>
                  <a:gd name="T54" fmla="*/ 54 w 76"/>
                  <a:gd name="T55" fmla="*/ 38 h 100"/>
                  <a:gd name="T56" fmla="*/ 56 w 76"/>
                  <a:gd name="T57" fmla="*/ 44 h 100"/>
                  <a:gd name="T58" fmla="*/ 62 w 76"/>
                  <a:gd name="T59" fmla="*/ 48 h 100"/>
                  <a:gd name="T60" fmla="*/ 71 w 76"/>
                  <a:gd name="T61" fmla="*/ 48 h 100"/>
                  <a:gd name="T62" fmla="*/ 71 w 76"/>
                  <a:gd name="T63" fmla="*/ 61 h 100"/>
                  <a:gd name="T64" fmla="*/ 62 w 76"/>
                  <a:gd name="T65" fmla="*/ 61 h 100"/>
                  <a:gd name="T66" fmla="*/ 56 w 76"/>
                  <a:gd name="T67" fmla="*/ 65 h 100"/>
                  <a:gd name="T68" fmla="*/ 54 w 76"/>
                  <a:gd name="T69" fmla="*/ 71 h 100"/>
                  <a:gd name="T70" fmla="*/ 55 w 76"/>
                  <a:gd name="T71" fmla="*/ 78 h 100"/>
                  <a:gd name="T72" fmla="*/ 61 w 76"/>
                  <a:gd name="T73" fmla="*/ 85 h 100"/>
                  <a:gd name="T74" fmla="*/ 52 w 76"/>
                  <a:gd name="T75" fmla="*/ 94 h 100"/>
                  <a:gd name="T76" fmla="*/ 56 w 76"/>
                  <a:gd name="T77" fmla="*/ 98 h 100"/>
                  <a:gd name="T78" fmla="*/ 65 w 76"/>
                  <a:gd name="T79" fmla="*/ 88 h 100"/>
                  <a:gd name="T80" fmla="*/ 65 w 76"/>
                  <a:gd name="T81" fmla="*/ 81 h 100"/>
                  <a:gd name="T82" fmla="*/ 59 w 76"/>
                  <a:gd name="T83" fmla="*/ 74 h 100"/>
                  <a:gd name="T84" fmla="*/ 62 w 76"/>
                  <a:gd name="T85" fmla="*/ 67 h 100"/>
                  <a:gd name="T86" fmla="*/ 71 w 76"/>
                  <a:gd name="T87" fmla="*/ 67 h 100"/>
                  <a:gd name="T88" fmla="*/ 76 w 76"/>
                  <a:gd name="T89" fmla="*/ 61 h 100"/>
                  <a:gd name="T90" fmla="*/ 76 w 76"/>
                  <a:gd name="T91" fmla="*/ 48 h 100"/>
                  <a:gd name="T92" fmla="*/ 71 w 76"/>
                  <a:gd name="T93" fmla="*/ 43 h 100"/>
                  <a:gd name="T94" fmla="*/ 71 w 76"/>
                  <a:gd name="T95" fmla="*/ 43 h 100"/>
                  <a:gd name="T96" fmla="*/ 71 w 76"/>
                  <a:gd name="T97" fmla="*/ 43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6" h="100">
                    <a:moveTo>
                      <a:pt x="71" y="43"/>
                    </a:move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0"/>
                      <a:pt x="60" y="38"/>
                      <a:pt x="58" y="35"/>
                    </a:cubicBezTo>
                    <a:cubicBezTo>
                      <a:pt x="65" y="29"/>
                      <a:pt x="65" y="29"/>
                      <a:pt x="65" y="29"/>
                    </a:cubicBezTo>
                    <a:cubicBezTo>
                      <a:pt x="67" y="27"/>
                      <a:pt x="67" y="23"/>
                      <a:pt x="65" y="21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54" y="10"/>
                      <a:pt x="50" y="10"/>
                      <a:pt x="48" y="12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9" y="17"/>
                      <a:pt x="36" y="16"/>
                      <a:pt x="34" y="15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3"/>
                      <a:pt x="31" y="0"/>
                      <a:pt x="28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0"/>
                      <a:pt x="10" y="3"/>
                      <a:pt x="10" y="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7" y="16"/>
                      <a:pt x="5" y="17"/>
                      <a:pt x="3" y="18"/>
                    </a:cubicBezTo>
                    <a:cubicBezTo>
                      <a:pt x="0" y="20"/>
                      <a:pt x="2" y="25"/>
                      <a:pt x="5" y="23"/>
                    </a:cubicBezTo>
                    <a:cubicBezTo>
                      <a:pt x="7" y="22"/>
                      <a:pt x="9" y="21"/>
                      <a:pt x="11" y="20"/>
                    </a:cubicBezTo>
                    <a:cubicBezTo>
                      <a:pt x="14" y="20"/>
                      <a:pt x="15" y="18"/>
                      <a:pt x="15" y="15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18"/>
                      <a:pt x="30" y="20"/>
                      <a:pt x="33" y="20"/>
                    </a:cubicBezTo>
                    <a:cubicBezTo>
                      <a:pt x="35" y="21"/>
                      <a:pt x="37" y="22"/>
                      <a:pt x="39" y="23"/>
                    </a:cubicBezTo>
                    <a:cubicBezTo>
                      <a:pt x="41" y="24"/>
                      <a:pt x="44" y="24"/>
                      <a:pt x="45" y="22"/>
                    </a:cubicBezTo>
                    <a:cubicBezTo>
                      <a:pt x="52" y="15"/>
                      <a:pt x="52" y="15"/>
                      <a:pt x="52" y="15"/>
                    </a:cubicBezTo>
                    <a:cubicBezTo>
                      <a:pt x="61" y="25"/>
                      <a:pt x="61" y="25"/>
                      <a:pt x="61" y="25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3" y="33"/>
                      <a:pt x="53" y="36"/>
                      <a:pt x="54" y="38"/>
                    </a:cubicBezTo>
                    <a:cubicBezTo>
                      <a:pt x="55" y="40"/>
                      <a:pt x="56" y="42"/>
                      <a:pt x="56" y="44"/>
                    </a:cubicBezTo>
                    <a:cubicBezTo>
                      <a:pt x="57" y="46"/>
                      <a:pt x="59" y="48"/>
                      <a:pt x="62" y="48"/>
                    </a:cubicBezTo>
                    <a:cubicBezTo>
                      <a:pt x="71" y="48"/>
                      <a:pt x="71" y="48"/>
                      <a:pt x="71" y="48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59" y="61"/>
                      <a:pt x="57" y="63"/>
                      <a:pt x="56" y="65"/>
                    </a:cubicBezTo>
                    <a:cubicBezTo>
                      <a:pt x="56" y="67"/>
                      <a:pt x="55" y="69"/>
                      <a:pt x="54" y="71"/>
                    </a:cubicBezTo>
                    <a:cubicBezTo>
                      <a:pt x="53" y="74"/>
                      <a:pt x="53" y="76"/>
                      <a:pt x="55" y="78"/>
                    </a:cubicBezTo>
                    <a:cubicBezTo>
                      <a:pt x="61" y="85"/>
                      <a:pt x="61" y="85"/>
                      <a:pt x="61" y="85"/>
                    </a:cubicBezTo>
                    <a:cubicBezTo>
                      <a:pt x="52" y="94"/>
                      <a:pt x="52" y="94"/>
                      <a:pt x="52" y="94"/>
                    </a:cubicBezTo>
                    <a:cubicBezTo>
                      <a:pt x="49" y="96"/>
                      <a:pt x="53" y="100"/>
                      <a:pt x="56" y="98"/>
                    </a:cubicBezTo>
                    <a:cubicBezTo>
                      <a:pt x="65" y="88"/>
                      <a:pt x="65" y="88"/>
                      <a:pt x="65" y="88"/>
                    </a:cubicBezTo>
                    <a:cubicBezTo>
                      <a:pt x="67" y="86"/>
                      <a:pt x="67" y="83"/>
                      <a:pt x="65" y="81"/>
                    </a:cubicBezTo>
                    <a:cubicBezTo>
                      <a:pt x="59" y="74"/>
                      <a:pt x="59" y="74"/>
                      <a:pt x="59" y="74"/>
                    </a:cubicBezTo>
                    <a:cubicBezTo>
                      <a:pt x="60" y="72"/>
                      <a:pt x="61" y="69"/>
                      <a:pt x="62" y="67"/>
                    </a:cubicBezTo>
                    <a:cubicBezTo>
                      <a:pt x="71" y="67"/>
                      <a:pt x="71" y="67"/>
                      <a:pt x="71" y="67"/>
                    </a:cubicBezTo>
                    <a:cubicBezTo>
                      <a:pt x="74" y="67"/>
                      <a:pt x="76" y="64"/>
                      <a:pt x="76" y="6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6" y="45"/>
                      <a:pt x="74" y="43"/>
                      <a:pt x="71" y="43"/>
                    </a:cubicBezTo>
                    <a:close/>
                    <a:moveTo>
                      <a:pt x="71" y="43"/>
                    </a:moveTo>
                    <a:cubicBezTo>
                      <a:pt x="71" y="43"/>
                      <a:pt x="71" y="43"/>
                      <a:pt x="71" y="43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2" name="Freeform 68">
                <a:extLst>
                  <a:ext uri="{FF2B5EF4-FFF2-40B4-BE49-F238E27FC236}">
                    <a16:creationId xmlns:a16="http://schemas.microsoft.com/office/drawing/2014/main" id="{3CEB24F5-4F6D-410F-A19C-E8CD4D9914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50113" y="4470401"/>
                <a:ext cx="20638" cy="17463"/>
              </a:xfrm>
              <a:custGeom>
                <a:avLst/>
                <a:gdLst>
                  <a:gd name="T0" fmla="*/ 4 w 8"/>
                  <a:gd name="T1" fmla="*/ 7 h 7"/>
                  <a:gd name="T2" fmla="*/ 6 w 8"/>
                  <a:gd name="T3" fmla="*/ 7 h 7"/>
                  <a:gd name="T4" fmla="*/ 6 w 8"/>
                  <a:gd name="T5" fmla="*/ 7 h 7"/>
                  <a:gd name="T6" fmla="*/ 2 w 8"/>
                  <a:gd name="T7" fmla="*/ 3 h 7"/>
                  <a:gd name="T8" fmla="*/ 2 w 8"/>
                  <a:gd name="T9" fmla="*/ 3 h 7"/>
                  <a:gd name="T10" fmla="*/ 4 w 8"/>
                  <a:gd name="T11" fmla="*/ 7 h 7"/>
                  <a:gd name="T12" fmla="*/ 4 w 8"/>
                  <a:gd name="T13" fmla="*/ 7 h 7"/>
                  <a:gd name="T14" fmla="*/ 4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4" y="7"/>
                    </a:move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8" y="4"/>
                      <a:pt x="5" y="0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5"/>
                      <a:pt x="1" y="7"/>
                      <a:pt x="4" y="7"/>
                    </a:cubicBezTo>
                    <a:close/>
                    <a:moveTo>
                      <a:pt x="4" y="7"/>
                    </a:moveTo>
                    <a:cubicBezTo>
                      <a:pt x="4" y="7"/>
                      <a:pt x="4" y="7"/>
                      <a:pt x="4" y="7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3" name="Freeform 69">
                <a:extLst>
                  <a:ext uri="{FF2B5EF4-FFF2-40B4-BE49-F238E27FC236}">
                    <a16:creationId xmlns:a16="http://schemas.microsoft.com/office/drawing/2014/main" id="{31E22CD7-B89B-4851-A668-97D6E50589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97738" y="4538663"/>
                <a:ext cx="88900" cy="90488"/>
              </a:xfrm>
              <a:custGeom>
                <a:avLst/>
                <a:gdLst>
                  <a:gd name="T0" fmla="*/ 17 w 35"/>
                  <a:gd name="T1" fmla="*/ 36 h 36"/>
                  <a:gd name="T2" fmla="*/ 33 w 35"/>
                  <a:gd name="T3" fmla="*/ 25 h 36"/>
                  <a:gd name="T4" fmla="*/ 29 w 35"/>
                  <a:gd name="T5" fmla="*/ 7 h 36"/>
                  <a:gd name="T6" fmla="*/ 11 w 35"/>
                  <a:gd name="T7" fmla="*/ 3 h 36"/>
                  <a:gd name="T8" fmla="*/ 0 w 35"/>
                  <a:gd name="T9" fmla="*/ 19 h 36"/>
                  <a:gd name="T10" fmla="*/ 17 w 35"/>
                  <a:gd name="T11" fmla="*/ 36 h 36"/>
                  <a:gd name="T12" fmla="*/ 17 w 35"/>
                  <a:gd name="T13" fmla="*/ 7 h 36"/>
                  <a:gd name="T14" fmla="*/ 28 w 35"/>
                  <a:gd name="T15" fmla="*/ 14 h 36"/>
                  <a:gd name="T16" fmla="*/ 25 w 35"/>
                  <a:gd name="T17" fmla="*/ 27 h 36"/>
                  <a:gd name="T18" fmla="*/ 13 w 35"/>
                  <a:gd name="T19" fmla="*/ 29 h 36"/>
                  <a:gd name="T20" fmla="*/ 5 w 35"/>
                  <a:gd name="T21" fmla="*/ 19 h 36"/>
                  <a:gd name="T22" fmla="*/ 17 w 35"/>
                  <a:gd name="T23" fmla="*/ 7 h 36"/>
                  <a:gd name="T24" fmla="*/ 17 w 35"/>
                  <a:gd name="T25" fmla="*/ 7 h 36"/>
                  <a:gd name="T26" fmla="*/ 17 w 35"/>
                  <a:gd name="T27" fmla="*/ 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36">
                    <a:moveTo>
                      <a:pt x="17" y="36"/>
                    </a:moveTo>
                    <a:cubicBezTo>
                      <a:pt x="24" y="36"/>
                      <a:pt x="30" y="31"/>
                      <a:pt x="33" y="25"/>
                    </a:cubicBezTo>
                    <a:cubicBezTo>
                      <a:pt x="35" y="19"/>
                      <a:pt x="34" y="12"/>
                      <a:pt x="29" y="7"/>
                    </a:cubicBezTo>
                    <a:cubicBezTo>
                      <a:pt x="24" y="2"/>
                      <a:pt x="17" y="0"/>
                      <a:pt x="11" y="3"/>
                    </a:cubicBezTo>
                    <a:cubicBezTo>
                      <a:pt x="4" y="6"/>
                      <a:pt x="0" y="12"/>
                      <a:pt x="0" y="19"/>
                    </a:cubicBezTo>
                    <a:cubicBezTo>
                      <a:pt x="0" y="28"/>
                      <a:pt x="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22" y="7"/>
                      <a:pt x="26" y="10"/>
                      <a:pt x="28" y="14"/>
                    </a:cubicBezTo>
                    <a:cubicBezTo>
                      <a:pt x="29" y="19"/>
                      <a:pt x="28" y="24"/>
                      <a:pt x="25" y="27"/>
                    </a:cubicBezTo>
                    <a:cubicBezTo>
                      <a:pt x="22" y="30"/>
                      <a:pt x="17" y="31"/>
                      <a:pt x="13" y="29"/>
                    </a:cubicBezTo>
                    <a:cubicBezTo>
                      <a:pt x="8" y="28"/>
                      <a:pt x="5" y="23"/>
                      <a:pt x="5" y="19"/>
                    </a:cubicBezTo>
                    <a:cubicBezTo>
                      <a:pt x="5" y="12"/>
                      <a:pt x="11" y="7"/>
                      <a:pt x="17" y="7"/>
                    </a:cubicBezTo>
                    <a:close/>
                    <a:moveTo>
                      <a:pt x="17" y="7"/>
                    </a:moveTo>
                    <a:cubicBezTo>
                      <a:pt x="17" y="7"/>
                      <a:pt x="17" y="7"/>
                      <a:pt x="17" y="7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4" name="Freeform 70">
                <a:extLst>
                  <a:ext uri="{FF2B5EF4-FFF2-40B4-BE49-F238E27FC236}">
                    <a16:creationId xmlns:a16="http://schemas.microsoft.com/office/drawing/2014/main" id="{4D2CF5FF-8E98-4DBB-B2B1-A619642513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21563" y="4321176"/>
                <a:ext cx="184150" cy="180975"/>
              </a:xfrm>
              <a:custGeom>
                <a:avLst/>
                <a:gdLst>
                  <a:gd name="T0" fmla="*/ 65 w 73"/>
                  <a:gd name="T1" fmla="*/ 38 h 72"/>
                  <a:gd name="T2" fmla="*/ 70 w 73"/>
                  <a:gd name="T3" fmla="*/ 32 h 72"/>
                  <a:gd name="T4" fmla="*/ 69 w 73"/>
                  <a:gd name="T5" fmla="*/ 18 h 72"/>
                  <a:gd name="T6" fmla="*/ 63 w 73"/>
                  <a:gd name="T7" fmla="*/ 16 h 72"/>
                  <a:gd name="T8" fmla="*/ 55 w 73"/>
                  <a:gd name="T9" fmla="*/ 15 h 72"/>
                  <a:gd name="T10" fmla="*/ 57 w 73"/>
                  <a:gd name="T11" fmla="*/ 7 h 72"/>
                  <a:gd name="T12" fmla="*/ 47 w 73"/>
                  <a:gd name="T13" fmla="*/ 1 h 72"/>
                  <a:gd name="T14" fmla="*/ 41 w 73"/>
                  <a:gd name="T15" fmla="*/ 3 h 72"/>
                  <a:gd name="T16" fmla="*/ 35 w 73"/>
                  <a:gd name="T17" fmla="*/ 8 h 72"/>
                  <a:gd name="T18" fmla="*/ 27 w 73"/>
                  <a:gd name="T19" fmla="*/ 1 h 72"/>
                  <a:gd name="T20" fmla="*/ 17 w 73"/>
                  <a:gd name="T21" fmla="*/ 6 h 72"/>
                  <a:gd name="T22" fmla="*/ 19 w 73"/>
                  <a:gd name="T23" fmla="*/ 15 h 72"/>
                  <a:gd name="T24" fmla="*/ 11 w 73"/>
                  <a:gd name="T25" fmla="*/ 15 h 72"/>
                  <a:gd name="T26" fmla="*/ 1 w 73"/>
                  <a:gd name="T27" fmla="*/ 26 h 72"/>
                  <a:gd name="T28" fmla="*/ 4 w 73"/>
                  <a:gd name="T29" fmla="*/ 32 h 72"/>
                  <a:gd name="T30" fmla="*/ 9 w 73"/>
                  <a:gd name="T31" fmla="*/ 38 h 72"/>
                  <a:gd name="T32" fmla="*/ 1 w 73"/>
                  <a:gd name="T33" fmla="*/ 46 h 72"/>
                  <a:gd name="T34" fmla="*/ 7 w 73"/>
                  <a:gd name="T35" fmla="*/ 56 h 72"/>
                  <a:gd name="T36" fmla="*/ 15 w 73"/>
                  <a:gd name="T37" fmla="*/ 54 h 72"/>
                  <a:gd name="T38" fmla="*/ 16 w 73"/>
                  <a:gd name="T39" fmla="*/ 62 h 72"/>
                  <a:gd name="T40" fmla="*/ 18 w 73"/>
                  <a:gd name="T41" fmla="*/ 68 h 72"/>
                  <a:gd name="T42" fmla="*/ 30 w 73"/>
                  <a:gd name="T43" fmla="*/ 71 h 72"/>
                  <a:gd name="T44" fmla="*/ 34 w 73"/>
                  <a:gd name="T45" fmla="*/ 64 h 72"/>
                  <a:gd name="T46" fmla="*/ 40 w 73"/>
                  <a:gd name="T47" fmla="*/ 69 h 72"/>
                  <a:gd name="T48" fmla="*/ 46 w 73"/>
                  <a:gd name="T49" fmla="*/ 71 h 72"/>
                  <a:gd name="T50" fmla="*/ 57 w 73"/>
                  <a:gd name="T51" fmla="*/ 62 h 72"/>
                  <a:gd name="T52" fmla="*/ 58 w 73"/>
                  <a:gd name="T53" fmla="*/ 54 h 72"/>
                  <a:gd name="T54" fmla="*/ 66 w 73"/>
                  <a:gd name="T55" fmla="*/ 57 h 72"/>
                  <a:gd name="T56" fmla="*/ 72 w 73"/>
                  <a:gd name="T57" fmla="*/ 46 h 72"/>
                  <a:gd name="T58" fmla="*/ 69 w 73"/>
                  <a:gd name="T59" fmla="*/ 40 h 72"/>
                  <a:gd name="T60" fmla="*/ 59 w 73"/>
                  <a:gd name="T61" fmla="*/ 49 h 72"/>
                  <a:gd name="T62" fmla="*/ 51 w 73"/>
                  <a:gd name="T63" fmla="*/ 53 h 72"/>
                  <a:gd name="T64" fmla="*/ 51 w 73"/>
                  <a:gd name="T65" fmla="*/ 64 h 72"/>
                  <a:gd name="T66" fmla="*/ 43 w 73"/>
                  <a:gd name="T67" fmla="*/ 61 h 72"/>
                  <a:gd name="T68" fmla="*/ 39 w 73"/>
                  <a:gd name="T69" fmla="*/ 58 h 72"/>
                  <a:gd name="T70" fmla="*/ 30 w 73"/>
                  <a:gd name="T71" fmla="*/ 61 h 72"/>
                  <a:gd name="T72" fmla="*/ 21 w 73"/>
                  <a:gd name="T73" fmla="*/ 63 h 72"/>
                  <a:gd name="T74" fmla="*/ 22 w 73"/>
                  <a:gd name="T75" fmla="*/ 53 h 72"/>
                  <a:gd name="T76" fmla="*/ 14 w 73"/>
                  <a:gd name="T77" fmla="*/ 49 h 72"/>
                  <a:gd name="T78" fmla="*/ 7 w 73"/>
                  <a:gd name="T79" fmla="*/ 44 h 72"/>
                  <a:gd name="T80" fmla="*/ 14 w 73"/>
                  <a:gd name="T81" fmla="*/ 38 h 72"/>
                  <a:gd name="T82" fmla="*/ 11 w 73"/>
                  <a:gd name="T83" fmla="*/ 29 h 72"/>
                  <a:gd name="T84" fmla="*/ 9 w 73"/>
                  <a:gd name="T85" fmla="*/ 21 h 72"/>
                  <a:gd name="T86" fmla="*/ 19 w 73"/>
                  <a:gd name="T87" fmla="*/ 21 h 72"/>
                  <a:gd name="T88" fmla="*/ 24 w 73"/>
                  <a:gd name="T89" fmla="*/ 13 h 72"/>
                  <a:gd name="T90" fmla="*/ 28 w 73"/>
                  <a:gd name="T91" fmla="*/ 6 h 72"/>
                  <a:gd name="T92" fmla="*/ 35 w 73"/>
                  <a:gd name="T93" fmla="*/ 13 h 72"/>
                  <a:gd name="T94" fmla="*/ 44 w 73"/>
                  <a:gd name="T95" fmla="*/ 11 h 72"/>
                  <a:gd name="T96" fmla="*/ 52 w 73"/>
                  <a:gd name="T97" fmla="*/ 9 h 72"/>
                  <a:gd name="T98" fmla="*/ 51 w 73"/>
                  <a:gd name="T99" fmla="*/ 19 h 72"/>
                  <a:gd name="T100" fmla="*/ 59 w 73"/>
                  <a:gd name="T101" fmla="*/ 23 h 72"/>
                  <a:gd name="T102" fmla="*/ 67 w 73"/>
                  <a:gd name="T103" fmla="*/ 28 h 72"/>
                  <a:gd name="T104" fmla="*/ 59 w 73"/>
                  <a:gd name="T105" fmla="*/ 34 h 72"/>
                  <a:gd name="T106" fmla="*/ 62 w 73"/>
                  <a:gd name="T107" fmla="*/ 43 h 72"/>
                  <a:gd name="T108" fmla="*/ 64 w 73"/>
                  <a:gd name="T109" fmla="*/ 51 h 72"/>
                  <a:gd name="T110" fmla="*/ 64 w 73"/>
                  <a:gd name="T111" fmla="*/ 5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3" h="72">
                    <a:moveTo>
                      <a:pt x="69" y="40"/>
                    </a:moveTo>
                    <a:cubicBezTo>
                      <a:pt x="65" y="38"/>
                      <a:pt x="65" y="38"/>
                      <a:pt x="65" y="38"/>
                    </a:cubicBezTo>
                    <a:cubicBezTo>
                      <a:pt x="65" y="37"/>
                      <a:pt x="65" y="36"/>
                      <a:pt x="65" y="34"/>
                    </a:cubicBezTo>
                    <a:cubicBezTo>
                      <a:pt x="70" y="32"/>
                      <a:pt x="70" y="32"/>
                      <a:pt x="70" y="32"/>
                    </a:cubicBezTo>
                    <a:cubicBezTo>
                      <a:pt x="72" y="31"/>
                      <a:pt x="73" y="29"/>
                      <a:pt x="72" y="26"/>
                    </a:cubicBezTo>
                    <a:cubicBezTo>
                      <a:pt x="69" y="18"/>
                      <a:pt x="69" y="18"/>
                      <a:pt x="69" y="18"/>
                    </a:cubicBezTo>
                    <a:cubicBezTo>
                      <a:pt x="68" y="17"/>
                      <a:pt x="68" y="16"/>
                      <a:pt x="66" y="16"/>
                    </a:cubicBezTo>
                    <a:cubicBezTo>
                      <a:pt x="65" y="15"/>
                      <a:pt x="64" y="15"/>
                      <a:pt x="63" y="16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7" y="17"/>
                      <a:pt x="56" y="16"/>
                      <a:pt x="55" y="15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8" y="9"/>
                      <a:pt x="58" y="8"/>
                      <a:pt x="57" y="7"/>
                    </a:cubicBezTo>
                    <a:cubicBezTo>
                      <a:pt x="57" y="5"/>
                      <a:pt x="56" y="5"/>
                      <a:pt x="55" y="4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6" y="0"/>
                      <a:pt x="45" y="0"/>
                      <a:pt x="44" y="1"/>
                    </a:cubicBezTo>
                    <a:cubicBezTo>
                      <a:pt x="42" y="1"/>
                      <a:pt x="42" y="2"/>
                      <a:pt x="41" y="3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38" y="8"/>
                      <a:pt x="36" y="8"/>
                      <a:pt x="35" y="8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2" y="1"/>
                      <a:pt x="29" y="0"/>
                      <a:pt x="2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8" y="4"/>
                      <a:pt x="17" y="5"/>
                      <a:pt x="17" y="6"/>
                    </a:cubicBezTo>
                    <a:cubicBezTo>
                      <a:pt x="16" y="7"/>
                      <a:pt x="16" y="8"/>
                      <a:pt x="17" y="10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8" y="15"/>
                      <a:pt x="17" y="16"/>
                      <a:pt x="16" y="17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8" y="14"/>
                      <a:pt x="6" y="15"/>
                      <a:pt x="5" y="18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7"/>
                      <a:pt x="1" y="28"/>
                      <a:pt x="1" y="29"/>
                    </a:cubicBezTo>
                    <a:cubicBezTo>
                      <a:pt x="2" y="30"/>
                      <a:pt x="3" y="31"/>
                      <a:pt x="4" y="32"/>
                    </a:cubicBezTo>
                    <a:cubicBezTo>
                      <a:pt x="9" y="34"/>
                      <a:pt x="9" y="34"/>
                      <a:pt x="9" y="34"/>
                    </a:cubicBezTo>
                    <a:cubicBezTo>
                      <a:pt x="9" y="35"/>
                      <a:pt x="9" y="36"/>
                      <a:pt x="9" y="38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1" y="41"/>
                      <a:pt x="0" y="43"/>
                      <a:pt x="1" y="46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5" y="55"/>
                      <a:pt x="6" y="56"/>
                      <a:pt x="7" y="56"/>
                    </a:cubicBezTo>
                    <a:cubicBezTo>
                      <a:pt x="8" y="56"/>
                      <a:pt x="9" y="56"/>
                      <a:pt x="10" y="56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6" y="55"/>
                      <a:pt x="17" y="56"/>
                      <a:pt x="18" y="57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16" y="63"/>
                      <a:pt x="16" y="64"/>
                      <a:pt x="16" y="65"/>
                    </a:cubicBezTo>
                    <a:cubicBezTo>
                      <a:pt x="16" y="66"/>
                      <a:pt x="17" y="67"/>
                      <a:pt x="18" y="68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7" y="72"/>
                      <a:pt x="29" y="72"/>
                      <a:pt x="30" y="71"/>
                    </a:cubicBezTo>
                    <a:cubicBezTo>
                      <a:pt x="31" y="71"/>
                      <a:pt x="32" y="70"/>
                      <a:pt x="32" y="69"/>
                    </a:cubicBezTo>
                    <a:cubicBezTo>
                      <a:pt x="34" y="64"/>
                      <a:pt x="34" y="64"/>
                      <a:pt x="34" y="64"/>
                    </a:cubicBezTo>
                    <a:cubicBezTo>
                      <a:pt x="36" y="64"/>
                      <a:pt x="37" y="64"/>
                      <a:pt x="38" y="64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70"/>
                      <a:pt x="42" y="71"/>
                      <a:pt x="43" y="71"/>
                    </a:cubicBezTo>
                    <a:cubicBezTo>
                      <a:pt x="44" y="72"/>
                      <a:pt x="45" y="72"/>
                      <a:pt x="46" y="71"/>
                    </a:cubicBezTo>
                    <a:cubicBezTo>
                      <a:pt x="54" y="68"/>
                      <a:pt x="54" y="68"/>
                      <a:pt x="54" y="68"/>
                    </a:cubicBezTo>
                    <a:cubicBezTo>
                      <a:pt x="57" y="67"/>
                      <a:pt x="58" y="65"/>
                      <a:pt x="57" y="62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6" y="56"/>
                      <a:pt x="57" y="55"/>
                      <a:pt x="58" y="54"/>
                    </a:cubicBezTo>
                    <a:cubicBezTo>
                      <a:pt x="63" y="57"/>
                      <a:pt x="63" y="57"/>
                      <a:pt x="63" y="57"/>
                    </a:cubicBezTo>
                    <a:cubicBezTo>
                      <a:pt x="64" y="57"/>
                      <a:pt x="65" y="57"/>
                      <a:pt x="66" y="57"/>
                    </a:cubicBezTo>
                    <a:cubicBezTo>
                      <a:pt x="67" y="56"/>
                      <a:pt x="68" y="55"/>
                      <a:pt x="69" y="54"/>
                    </a:cubicBezTo>
                    <a:cubicBezTo>
                      <a:pt x="72" y="46"/>
                      <a:pt x="72" y="46"/>
                      <a:pt x="72" y="46"/>
                    </a:cubicBezTo>
                    <a:cubicBezTo>
                      <a:pt x="72" y="45"/>
                      <a:pt x="72" y="44"/>
                      <a:pt x="72" y="43"/>
                    </a:cubicBezTo>
                    <a:cubicBezTo>
                      <a:pt x="71" y="42"/>
                      <a:pt x="71" y="41"/>
                      <a:pt x="69" y="40"/>
                    </a:cubicBezTo>
                    <a:close/>
                    <a:moveTo>
                      <a:pt x="64" y="51"/>
                    </a:moveTo>
                    <a:cubicBezTo>
                      <a:pt x="59" y="49"/>
                      <a:pt x="59" y="49"/>
                      <a:pt x="59" y="49"/>
                    </a:cubicBezTo>
                    <a:cubicBezTo>
                      <a:pt x="57" y="48"/>
                      <a:pt x="55" y="49"/>
                      <a:pt x="54" y="51"/>
                    </a:cubicBezTo>
                    <a:cubicBezTo>
                      <a:pt x="53" y="52"/>
                      <a:pt x="52" y="53"/>
                      <a:pt x="51" y="53"/>
                    </a:cubicBezTo>
                    <a:cubicBezTo>
                      <a:pt x="49" y="55"/>
                      <a:pt x="49" y="57"/>
                      <a:pt x="49" y="59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2" y="60"/>
                      <a:pt x="41" y="58"/>
                      <a:pt x="39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37" y="59"/>
                      <a:pt x="36" y="59"/>
                      <a:pt x="34" y="58"/>
                    </a:cubicBezTo>
                    <a:cubicBezTo>
                      <a:pt x="32" y="58"/>
                      <a:pt x="30" y="59"/>
                      <a:pt x="30" y="61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3" y="58"/>
                      <a:pt x="23" y="58"/>
                      <a:pt x="23" y="58"/>
                    </a:cubicBezTo>
                    <a:cubicBezTo>
                      <a:pt x="24" y="57"/>
                      <a:pt x="24" y="54"/>
                      <a:pt x="22" y="53"/>
                    </a:cubicBezTo>
                    <a:cubicBezTo>
                      <a:pt x="21" y="52"/>
                      <a:pt x="20" y="51"/>
                      <a:pt x="19" y="50"/>
                    </a:cubicBezTo>
                    <a:cubicBezTo>
                      <a:pt x="18" y="49"/>
                      <a:pt x="16" y="48"/>
                      <a:pt x="14" y="49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13" y="42"/>
                      <a:pt x="14" y="40"/>
                      <a:pt x="14" y="38"/>
                    </a:cubicBezTo>
                    <a:cubicBezTo>
                      <a:pt x="14" y="36"/>
                      <a:pt x="14" y="35"/>
                      <a:pt x="14" y="34"/>
                    </a:cubicBezTo>
                    <a:cubicBezTo>
                      <a:pt x="14" y="32"/>
                      <a:pt x="13" y="30"/>
                      <a:pt x="11" y="29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6" y="23"/>
                      <a:pt x="18" y="23"/>
                      <a:pt x="19" y="21"/>
                    </a:cubicBezTo>
                    <a:cubicBezTo>
                      <a:pt x="20" y="20"/>
                      <a:pt x="21" y="19"/>
                      <a:pt x="22" y="18"/>
                    </a:cubicBezTo>
                    <a:cubicBezTo>
                      <a:pt x="24" y="17"/>
                      <a:pt x="25" y="15"/>
                      <a:pt x="24" y="13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31" y="13"/>
                      <a:pt x="33" y="14"/>
                      <a:pt x="35" y="13"/>
                    </a:cubicBezTo>
                    <a:cubicBezTo>
                      <a:pt x="36" y="13"/>
                      <a:pt x="38" y="13"/>
                      <a:pt x="39" y="14"/>
                    </a:cubicBezTo>
                    <a:cubicBezTo>
                      <a:pt x="41" y="14"/>
                      <a:pt x="43" y="13"/>
                      <a:pt x="44" y="11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0" y="13"/>
                      <a:pt x="50" y="13"/>
                      <a:pt x="50" y="13"/>
                    </a:cubicBezTo>
                    <a:cubicBezTo>
                      <a:pt x="49" y="15"/>
                      <a:pt x="50" y="17"/>
                      <a:pt x="51" y="19"/>
                    </a:cubicBezTo>
                    <a:cubicBezTo>
                      <a:pt x="52" y="20"/>
                      <a:pt x="53" y="21"/>
                      <a:pt x="54" y="22"/>
                    </a:cubicBezTo>
                    <a:cubicBezTo>
                      <a:pt x="55" y="23"/>
                      <a:pt x="58" y="24"/>
                      <a:pt x="59" y="23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62" y="29"/>
                      <a:pt x="62" y="29"/>
                      <a:pt x="62" y="29"/>
                    </a:cubicBezTo>
                    <a:cubicBezTo>
                      <a:pt x="60" y="30"/>
                      <a:pt x="59" y="32"/>
                      <a:pt x="59" y="34"/>
                    </a:cubicBezTo>
                    <a:cubicBezTo>
                      <a:pt x="59" y="35"/>
                      <a:pt x="59" y="37"/>
                      <a:pt x="59" y="38"/>
                    </a:cubicBezTo>
                    <a:cubicBezTo>
                      <a:pt x="59" y="40"/>
                      <a:pt x="60" y="42"/>
                      <a:pt x="62" y="43"/>
                    </a:cubicBezTo>
                    <a:cubicBezTo>
                      <a:pt x="67" y="45"/>
                      <a:pt x="67" y="45"/>
                      <a:pt x="67" y="45"/>
                    </a:cubicBezTo>
                    <a:lnTo>
                      <a:pt x="64" y="51"/>
                    </a:lnTo>
                    <a:close/>
                    <a:moveTo>
                      <a:pt x="64" y="51"/>
                    </a:moveTo>
                    <a:cubicBezTo>
                      <a:pt x="64" y="51"/>
                      <a:pt x="64" y="51"/>
                      <a:pt x="64" y="51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5" name="Freeform 71">
                <a:extLst>
                  <a:ext uri="{FF2B5EF4-FFF2-40B4-BE49-F238E27FC236}">
                    <a16:creationId xmlns:a16="http://schemas.microsoft.com/office/drawing/2014/main" id="{EBD79A10-C94E-4A2E-9059-F4A9A455A8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86650" y="4381501"/>
                <a:ext cx="58738" cy="60325"/>
              </a:xfrm>
              <a:custGeom>
                <a:avLst/>
                <a:gdLst>
                  <a:gd name="T0" fmla="*/ 5 w 23"/>
                  <a:gd name="T1" fmla="*/ 2 h 24"/>
                  <a:gd name="T2" fmla="*/ 8 w 23"/>
                  <a:gd name="T3" fmla="*/ 7 h 24"/>
                  <a:gd name="T4" fmla="*/ 14 w 23"/>
                  <a:gd name="T5" fmla="*/ 7 h 24"/>
                  <a:gd name="T6" fmla="*/ 16 w 23"/>
                  <a:gd name="T7" fmla="*/ 14 h 24"/>
                  <a:gd name="T8" fmla="*/ 11 w 23"/>
                  <a:gd name="T9" fmla="*/ 18 h 24"/>
                  <a:gd name="T10" fmla="*/ 5 w 23"/>
                  <a:gd name="T11" fmla="*/ 15 h 24"/>
                  <a:gd name="T12" fmla="*/ 2 w 23"/>
                  <a:gd name="T13" fmla="*/ 13 h 24"/>
                  <a:gd name="T14" fmla="*/ 1 w 23"/>
                  <a:gd name="T15" fmla="*/ 17 h 24"/>
                  <a:gd name="T16" fmla="*/ 12 w 23"/>
                  <a:gd name="T17" fmla="*/ 23 h 24"/>
                  <a:gd name="T18" fmla="*/ 21 w 23"/>
                  <a:gd name="T19" fmla="*/ 15 h 24"/>
                  <a:gd name="T20" fmla="*/ 18 w 23"/>
                  <a:gd name="T21" fmla="*/ 3 h 24"/>
                  <a:gd name="T22" fmla="*/ 5 w 23"/>
                  <a:gd name="T23" fmla="*/ 2 h 24"/>
                  <a:gd name="T24" fmla="*/ 5 w 23"/>
                  <a:gd name="T25" fmla="*/ 2 h 24"/>
                  <a:gd name="T26" fmla="*/ 5 w 23"/>
                  <a:gd name="T2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" h="24">
                    <a:moveTo>
                      <a:pt x="5" y="2"/>
                    </a:moveTo>
                    <a:cubicBezTo>
                      <a:pt x="2" y="4"/>
                      <a:pt x="5" y="8"/>
                      <a:pt x="8" y="7"/>
                    </a:cubicBezTo>
                    <a:cubicBezTo>
                      <a:pt x="10" y="6"/>
                      <a:pt x="13" y="6"/>
                      <a:pt x="14" y="7"/>
                    </a:cubicBezTo>
                    <a:cubicBezTo>
                      <a:pt x="16" y="9"/>
                      <a:pt x="17" y="11"/>
                      <a:pt x="16" y="14"/>
                    </a:cubicBezTo>
                    <a:cubicBezTo>
                      <a:pt x="16" y="16"/>
                      <a:pt x="14" y="18"/>
                      <a:pt x="11" y="18"/>
                    </a:cubicBezTo>
                    <a:cubicBezTo>
                      <a:pt x="9" y="18"/>
                      <a:pt x="6" y="17"/>
                      <a:pt x="5" y="15"/>
                    </a:cubicBezTo>
                    <a:cubicBezTo>
                      <a:pt x="5" y="13"/>
                      <a:pt x="3" y="13"/>
                      <a:pt x="2" y="13"/>
                    </a:cubicBezTo>
                    <a:cubicBezTo>
                      <a:pt x="0" y="14"/>
                      <a:pt x="0" y="16"/>
                      <a:pt x="1" y="17"/>
                    </a:cubicBezTo>
                    <a:cubicBezTo>
                      <a:pt x="3" y="21"/>
                      <a:pt x="7" y="24"/>
                      <a:pt x="12" y="23"/>
                    </a:cubicBezTo>
                    <a:cubicBezTo>
                      <a:pt x="16" y="23"/>
                      <a:pt x="20" y="20"/>
                      <a:pt x="21" y="15"/>
                    </a:cubicBezTo>
                    <a:cubicBezTo>
                      <a:pt x="23" y="11"/>
                      <a:pt x="21" y="6"/>
                      <a:pt x="18" y="3"/>
                    </a:cubicBezTo>
                    <a:cubicBezTo>
                      <a:pt x="14" y="0"/>
                      <a:pt x="10" y="0"/>
                      <a:pt x="5" y="2"/>
                    </a:cubicBezTo>
                    <a:close/>
                    <a:moveTo>
                      <a:pt x="5" y="2"/>
                    </a:moveTo>
                    <a:cubicBezTo>
                      <a:pt x="5" y="2"/>
                      <a:pt x="5" y="2"/>
                      <a:pt x="5" y="2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CE46C5F-15B1-4CE4-B082-CA68F15F7695}"/>
              </a:ext>
            </a:extLst>
          </p:cNvPr>
          <p:cNvGrpSpPr/>
          <p:nvPr/>
        </p:nvGrpSpPr>
        <p:grpSpPr>
          <a:xfrm>
            <a:off x="1149738" y="3311577"/>
            <a:ext cx="245222" cy="217669"/>
            <a:chOff x="5580063" y="3635375"/>
            <a:chExt cx="423863" cy="376238"/>
          </a:xfrm>
        </p:grpSpPr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2ACAE830-FFFF-4BCC-B43A-63DB5F4CC3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7688" y="3703638"/>
              <a:ext cx="317500" cy="257175"/>
            </a:xfrm>
            <a:custGeom>
              <a:avLst/>
              <a:gdLst>
                <a:gd name="T0" fmla="*/ 25 w 126"/>
                <a:gd name="T1" fmla="*/ 102 h 102"/>
                <a:gd name="T2" fmla="*/ 101 w 126"/>
                <a:gd name="T3" fmla="*/ 102 h 102"/>
                <a:gd name="T4" fmla="*/ 117 w 126"/>
                <a:gd name="T5" fmla="*/ 38 h 102"/>
                <a:gd name="T6" fmla="*/ 63 w 126"/>
                <a:gd name="T7" fmla="*/ 0 h 102"/>
                <a:gd name="T8" fmla="*/ 8 w 126"/>
                <a:gd name="T9" fmla="*/ 38 h 102"/>
                <a:gd name="T10" fmla="*/ 25 w 126"/>
                <a:gd name="T11" fmla="*/ 102 h 102"/>
                <a:gd name="T12" fmla="*/ 25 w 126"/>
                <a:gd name="T13" fmla="*/ 102 h 102"/>
                <a:gd name="T14" fmla="*/ 25 w 126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02">
                  <a:moveTo>
                    <a:pt x="25" y="102"/>
                  </a:moveTo>
                  <a:cubicBezTo>
                    <a:pt x="101" y="102"/>
                    <a:pt x="101" y="102"/>
                    <a:pt x="101" y="102"/>
                  </a:cubicBezTo>
                  <a:cubicBezTo>
                    <a:pt x="119" y="86"/>
                    <a:pt x="126" y="61"/>
                    <a:pt x="117" y="38"/>
                  </a:cubicBezTo>
                  <a:cubicBezTo>
                    <a:pt x="109" y="15"/>
                    <a:pt x="87" y="0"/>
                    <a:pt x="63" y="0"/>
                  </a:cubicBezTo>
                  <a:cubicBezTo>
                    <a:pt x="38" y="0"/>
                    <a:pt x="16" y="15"/>
                    <a:pt x="8" y="38"/>
                  </a:cubicBezTo>
                  <a:cubicBezTo>
                    <a:pt x="0" y="61"/>
                    <a:pt x="6" y="86"/>
                    <a:pt x="25" y="102"/>
                  </a:cubicBezTo>
                  <a:close/>
                  <a:moveTo>
                    <a:pt x="25" y="102"/>
                  </a:moveTo>
                  <a:cubicBezTo>
                    <a:pt x="25" y="102"/>
                    <a:pt x="25" y="102"/>
                    <a:pt x="25" y="102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100918EE-D61C-4A6C-BE51-CD6018BB2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70563" y="3841750"/>
              <a:ext cx="28575" cy="28575"/>
            </a:xfrm>
            <a:custGeom>
              <a:avLst/>
              <a:gdLst>
                <a:gd name="T0" fmla="*/ 11 w 11"/>
                <a:gd name="T1" fmla="*/ 5 h 11"/>
                <a:gd name="T2" fmla="*/ 6 w 11"/>
                <a:gd name="T3" fmla="*/ 11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5 h 11"/>
                <a:gd name="T10" fmla="*/ 11 w 11"/>
                <a:gd name="T11" fmla="*/ 5 h 11"/>
                <a:gd name="T12" fmla="*/ 11 w 11"/>
                <a:gd name="T13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1">
                  <a:moveTo>
                    <a:pt x="11" y="5"/>
                  </a:moveTo>
                  <a:cubicBezTo>
                    <a:pt x="11" y="8"/>
                    <a:pt x="9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lose/>
                  <a:moveTo>
                    <a:pt x="11" y="5"/>
                  </a:moveTo>
                  <a:cubicBezTo>
                    <a:pt x="11" y="5"/>
                    <a:pt x="11" y="5"/>
                    <a:pt x="11" y="5"/>
                  </a:cubicBezTo>
                </a:path>
              </a:pathLst>
            </a:custGeom>
            <a:solidFill>
              <a:srgbClr val="E2E5F0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FF3EBA46-6363-462E-9B30-EF4DFE27E7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0063" y="3635375"/>
              <a:ext cx="423863" cy="376238"/>
            </a:xfrm>
            <a:custGeom>
              <a:avLst/>
              <a:gdLst>
                <a:gd name="T0" fmla="*/ 82 w 168"/>
                <a:gd name="T1" fmla="*/ 4 h 149"/>
                <a:gd name="T2" fmla="*/ 39 w 168"/>
                <a:gd name="T3" fmla="*/ 17 h 149"/>
                <a:gd name="T4" fmla="*/ 38 w 168"/>
                <a:gd name="T5" fmla="*/ 20 h 149"/>
                <a:gd name="T6" fmla="*/ 42 w 168"/>
                <a:gd name="T7" fmla="*/ 21 h 149"/>
                <a:gd name="T8" fmla="*/ 143 w 168"/>
                <a:gd name="T9" fmla="*/ 42 h 149"/>
                <a:gd name="T10" fmla="*/ 125 w 168"/>
                <a:gd name="T11" fmla="*/ 143 h 149"/>
                <a:gd name="T12" fmla="*/ 38 w 168"/>
                <a:gd name="T13" fmla="*/ 143 h 149"/>
                <a:gd name="T14" fmla="*/ 8 w 168"/>
                <a:gd name="T15" fmla="*/ 91 h 149"/>
                <a:gd name="T16" fmla="*/ 26 w 168"/>
                <a:gd name="T17" fmla="*/ 34 h 149"/>
                <a:gd name="T18" fmla="*/ 26 w 168"/>
                <a:gd name="T19" fmla="*/ 31 h 149"/>
                <a:gd name="T20" fmla="*/ 22 w 168"/>
                <a:gd name="T21" fmla="*/ 31 h 149"/>
                <a:gd name="T22" fmla="*/ 3 w 168"/>
                <a:gd name="T23" fmla="*/ 93 h 149"/>
                <a:gd name="T24" fmla="*/ 36 w 168"/>
                <a:gd name="T25" fmla="*/ 148 h 149"/>
                <a:gd name="T26" fmla="*/ 37 w 168"/>
                <a:gd name="T27" fmla="*/ 149 h 149"/>
                <a:gd name="T28" fmla="*/ 126 w 168"/>
                <a:gd name="T29" fmla="*/ 149 h 149"/>
                <a:gd name="T30" fmla="*/ 128 w 168"/>
                <a:gd name="T31" fmla="*/ 148 h 149"/>
                <a:gd name="T32" fmla="*/ 157 w 168"/>
                <a:gd name="T33" fmla="*/ 59 h 149"/>
                <a:gd name="T34" fmla="*/ 82 w 168"/>
                <a:gd name="T35" fmla="*/ 4 h 149"/>
                <a:gd name="T36" fmla="*/ 82 w 168"/>
                <a:gd name="T37" fmla="*/ 4 h 149"/>
                <a:gd name="T38" fmla="*/ 82 w 168"/>
                <a:gd name="T39" fmla="*/ 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8" h="149">
                  <a:moveTo>
                    <a:pt x="82" y="4"/>
                  </a:moveTo>
                  <a:cubicBezTo>
                    <a:pt x="67" y="4"/>
                    <a:pt x="52" y="8"/>
                    <a:pt x="39" y="17"/>
                  </a:cubicBezTo>
                  <a:cubicBezTo>
                    <a:pt x="38" y="17"/>
                    <a:pt x="37" y="19"/>
                    <a:pt x="38" y="20"/>
                  </a:cubicBezTo>
                  <a:cubicBezTo>
                    <a:pt x="39" y="22"/>
                    <a:pt x="41" y="22"/>
                    <a:pt x="42" y="21"/>
                  </a:cubicBezTo>
                  <a:cubicBezTo>
                    <a:pt x="76" y="0"/>
                    <a:pt x="120" y="9"/>
                    <a:pt x="143" y="42"/>
                  </a:cubicBezTo>
                  <a:cubicBezTo>
                    <a:pt x="165" y="75"/>
                    <a:pt x="158" y="120"/>
                    <a:pt x="125" y="143"/>
                  </a:cubicBezTo>
                  <a:cubicBezTo>
                    <a:pt x="38" y="143"/>
                    <a:pt x="38" y="143"/>
                    <a:pt x="38" y="143"/>
                  </a:cubicBezTo>
                  <a:cubicBezTo>
                    <a:pt x="21" y="131"/>
                    <a:pt x="10" y="112"/>
                    <a:pt x="8" y="91"/>
                  </a:cubicBezTo>
                  <a:cubicBezTo>
                    <a:pt x="6" y="71"/>
                    <a:pt x="13" y="50"/>
                    <a:pt x="26" y="34"/>
                  </a:cubicBezTo>
                  <a:cubicBezTo>
                    <a:pt x="27" y="33"/>
                    <a:pt x="27" y="32"/>
                    <a:pt x="26" y="31"/>
                  </a:cubicBezTo>
                  <a:cubicBezTo>
                    <a:pt x="25" y="30"/>
                    <a:pt x="23" y="30"/>
                    <a:pt x="22" y="31"/>
                  </a:cubicBezTo>
                  <a:cubicBezTo>
                    <a:pt x="7" y="48"/>
                    <a:pt x="0" y="70"/>
                    <a:pt x="3" y="93"/>
                  </a:cubicBezTo>
                  <a:cubicBezTo>
                    <a:pt x="5" y="115"/>
                    <a:pt x="17" y="135"/>
                    <a:pt x="36" y="148"/>
                  </a:cubicBezTo>
                  <a:cubicBezTo>
                    <a:pt x="36" y="149"/>
                    <a:pt x="37" y="149"/>
                    <a:pt x="37" y="149"/>
                  </a:cubicBezTo>
                  <a:cubicBezTo>
                    <a:pt x="126" y="149"/>
                    <a:pt x="126" y="149"/>
                    <a:pt x="126" y="149"/>
                  </a:cubicBezTo>
                  <a:cubicBezTo>
                    <a:pt x="127" y="149"/>
                    <a:pt x="127" y="149"/>
                    <a:pt x="128" y="148"/>
                  </a:cubicBezTo>
                  <a:cubicBezTo>
                    <a:pt x="156" y="128"/>
                    <a:pt x="168" y="92"/>
                    <a:pt x="157" y="59"/>
                  </a:cubicBezTo>
                  <a:cubicBezTo>
                    <a:pt x="147" y="26"/>
                    <a:pt x="116" y="4"/>
                    <a:pt x="82" y="4"/>
                  </a:cubicBezTo>
                  <a:close/>
                  <a:moveTo>
                    <a:pt x="82" y="4"/>
                  </a:moveTo>
                  <a:cubicBezTo>
                    <a:pt x="82" y="4"/>
                    <a:pt x="82" y="4"/>
                    <a:pt x="82" y="4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FB0E210C-7752-4896-A92B-7BBB12D5A5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6738" y="3687763"/>
              <a:ext cx="23813" cy="20638"/>
            </a:xfrm>
            <a:custGeom>
              <a:avLst/>
              <a:gdLst>
                <a:gd name="T0" fmla="*/ 4 w 9"/>
                <a:gd name="T1" fmla="*/ 8 h 8"/>
                <a:gd name="T2" fmla="*/ 6 w 9"/>
                <a:gd name="T3" fmla="*/ 7 h 8"/>
                <a:gd name="T4" fmla="*/ 7 w 9"/>
                <a:gd name="T5" fmla="*/ 6 h 8"/>
                <a:gd name="T6" fmla="*/ 3 w 9"/>
                <a:gd name="T7" fmla="*/ 2 h 8"/>
                <a:gd name="T8" fmla="*/ 2 w 9"/>
                <a:gd name="T9" fmla="*/ 3 h 8"/>
                <a:gd name="T10" fmla="*/ 4 w 9"/>
                <a:gd name="T11" fmla="*/ 8 h 8"/>
                <a:gd name="T12" fmla="*/ 4 w 9"/>
                <a:gd name="T13" fmla="*/ 8 h 8"/>
                <a:gd name="T14" fmla="*/ 4 w 9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8">
                  <a:moveTo>
                    <a:pt x="4" y="8"/>
                  </a:moveTo>
                  <a:cubicBezTo>
                    <a:pt x="5" y="8"/>
                    <a:pt x="5" y="7"/>
                    <a:pt x="6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9" y="4"/>
                    <a:pt x="6" y="0"/>
                    <a:pt x="3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5"/>
                    <a:pt x="2" y="8"/>
                    <a:pt x="4" y="8"/>
                  </a:cubicBezTo>
                  <a:close/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3D3ED28C-4C54-453D-A759-B8FE102C9E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6575" y="3679825"/>
              <a:ext cx="338138" cy="288925"/>
            </a:xfrm>
            <a:custGeom>
              <a:avLst/>
              <a:gdLst>
                <a:gd name="T0" fmla="*/ 103 w 134"/>
                <a:gd name="T1" fmla="*/ 113 h 114"/>
                <a:gd name="T2" fmla="*/ 106 w 134"/>
                <a:gd name="T3" fmla="*/ 113 h 114"/>
                <a:gd name="T4" fmla="*/ 110 w 134"/>
                <a:gd name="T5" fmla="*/ 110 h 114"/>
                <a:gd name="T6" fmla="*/ 110 w 134"/>
                <a:gd name="T7" fmla="*/ 110 h 114"/>
                <a:gd name="T8" fmla="*/ 110 w 134"/>
                <a:gd name="T9" fmla="*/ 110 h 114"/>
                <a:gd name="T10" fmla="*/ 110 w 134"/>
                <a:gd name="T11" fmla="*/ 24 h 114"/>
                <a:gd name="T12" fmla="*/ 110 w 134"/>
                <a:gd name="T13" fmla="*/ 24 h 114"/>
                <a:gd name="T14" fmla="*/ 110 w 134"/>
                <a:gd name="T15" fmla="*/ 24 h 114"/>
                <a:gd name="T16" fmla="*/ 24 w 134"/>
                <a:gd name="T17" fmla="*/ 24 h 114"/>
                <a:gd name="T18" fmla="*/ 24 w 134"/>
                <a:gd name="T19" fmla="*/ 24 h 114"/>
                <a:gd name="T20" fmla="*/ 23 w 134"/>
                <a:gd name="T21" fmla="*/ 24 h 114"/>
                <a:gd name="T22" fmla="*/ 23 w 134"/>
                <a:gd name="T23" fmla="*/ 110 h 114"/>
                <a:gd name="T24" fmla="*/ 24 w 134"/>
                <a:gd name="T25" fmla="*/ 110 h 114"/>
                <a:gd name="T26" fmla="*/ 27 w 134"/>
                <a:gd name="T27" fmla="*/ 113 h 114"/>
                <a:gd name="T28" fmla="*/ 29 w 134"/>
                <a:gd name="T29" fmla="*/ 114 h 114"/>
                <a:gd name="T30" fmla="*/ 85 w 134"/>
                <a:gd name="T31" fmla="*/ 114 h 114"/>
                <a:gd name="T32" fmla="*/ 85 w 134"/>
                <a:gd name="T33" fmla="*/ 108 h 114"/>
                <a:gd name="T34" fmla="*/ 30 w 134"/>
                <a:gd name="T35" fmla="*/ 108 h 114"/>
                <a:gd name="T36" fmla="*/ 29 w 134"/>
                <a:gd name="T37" fmla="*/ 108 h 114"/>
                <a:gd name="T38" fmla="*/ 33 w 134"/>
                <a:gd name="T39" fmla="*/ 104 h 114"/>
                <a:gd name="T40" fmla="*/ 30 w 134"/>
                <a:gd name="T41" fmla="*/ 100 h 114"/>
                <a:gd name="T42" fmla="*/ 26 w 134"/>
                <a:gd name="T43" fmla="*/ 104 h 114"/>
                <a:gd name="T44" fmla="*/ 11 w 134"/>
                <a:gd name="T45" fmla="*/ 70 h 114"/>
                <a:gd name="T46" fmla="*/ 17 w 134"/>
                <a:gd name="T47" fmla="*/ 70 h 114"/>
                <a:gd name="T48" fmla="*/ 17 w 134"/>
                <a:gd name="T49" fmla="*/ 64 h 114"/>
                <a:gd name="T50" fmla="*/ 11 w 134"/>
                <a:gd name="T51" fmla="*/ 64 h 114"/>
                <a:gd name="T52" fmla="*/ 26 w 134"/>
                <a:gd name="T53" fmla="*/ 30 h 114"/>
                <a:gd name="T54" fmla="*/ 30 w 134"/>
                <a:gd name="T55" fmla="*/ 34 h 114"/>
                <a:gd name="T56" fmla="*/ 33 w 134"/>
                <a:gd name="T57" fmla="*/ 30 h 114"/>
                <a:gd name="T58" fmla="*/ 29 w 134"/>
                <a:gd name="T59" fmla="*/ 26 h 114"/>
                <a:gd name="T60" fmla="*/ 64 w 134"/>
                <a:gd name="T61" fmla="*/ 11 h 114"/>
                <a:gd name="T62" fmla="*/ 64 w 134"/>
                <a:gd name="T63" fmla="*/ 17 h 114"/>
                <a:gd name="T64" fmla="*/ 69 w 134"/>
                <a:gd name="T65" fmla="*/ 17 h 114"/>
                <a:gd name="T66" fmla="*/ 69 w 134"/>
                <a:gd name="T67" fmla="*/ 11 h 114"/>
                <a:gd name="T68" fmla="*/ 104 w 134"/>
                <a:gd name="T69" fmla="*/ 26 h 114"/>
                <a:gd name="T70" fmla="*/ 100 w 134"/>
                <a:gd name="T71" fmla="*/ 30 h 114"/>
                <a:gd name="T72" fmla="*/ 104 w 134"/>
                <a:gd name="T73" fmla="*/ 34 h 114"/>
                <a:gd name="T74" fmla="*/ 108 w 134"/>
                <a:gd name="T75" fmla="*/ 30 h 114"/>
                <a:gd name="T76" fmla="*/ 122 w 134"/>
                <a:gd name="T77" fmla="*/ 64 h 114"/>
                <a:gd name="T78" fmla="*/ 116 w 134"/>
                <a:gd name="T79" fmla="*/ 64 h 114"/>
                <a:gd name="T80" fmla="*/ 116 w 134"/>
                <a:gd name="T81" fmla="*/ 70 h 114"/>
                <a:gd name="T82" fmla="*/ 122 w 134"/>
                <a:gd name="T83" fmla="*/ 70 h 114"/>
                <a:gd name="T84" fmla="*/ 108 w 134"/>
                <a:gd name="T85" fmla="*/ 104 h 114"/>
                <a:gd name="T86" fmla="*/ 104 w 134"/>
                <a:gd name="T87" fmla="*/ 100 h 114"/>
                <a:gd name="T88" fmla="*/ 100 w 134"/>
                <a:gd name="T89" fmla="*/ 100 h 114"/>
                <a:gd name="T90" fmla="*/ 100 w 134"/>
                <a:gd name="T91" fmla="*/ 104 h 114"/>
                <a:gd name="T92" fmla="*/ 104 w 134"/>
                <a:gd name="T93" fmla="*/ 108 h 114"/>
                <a:gd name="T94" fmla="*/ 103 w 134"/>
                <a:gd name="T95" fmla="*/ 109 h 114"/>
                <a:gd name="T96" fmla="*/ 103 w 134"/>
                <a:gd name="T97" fmla="*/ 113 h 114"/>
                <a:gd name="T98" fmla="*/ 103 w 134"/>
                <a:gd name="T99" fmla="*/ 113 h 114"/>
                <a:gd name="T100" fmla="*/ 103 w 134"/>
                <a:gd name="T101" fmla="*/ 11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4" h="114">
                  <a:moveTo>
                    <a:pt x="103" y="113"/>
                  </a:moveTo>
                  <a:cubicBezTo>
                    <a:pt x="104" y="114"/>
                    <a:pt x="105" y="114"/>
                    <a:pt x="106" y="113"/>
                  </a:cubicBezTo>
                  <a:cubicBezTo>
                    <a:pt x="107" y="112"/>
                    <a:pt x="109" y="111"/>
                    <a:pt x="110" y="110"/>
                  </a:cubicBezTo>
                  <a:cubicBezTo>
                    <a:pt x="110" y="110"/>
                    <a:pt x="110" y="110"/>
                    <a:pt x="110" y="110"/>
                  </a:cubicBezTo>
                  <a:cubicBezTo>
                    <a:pt x="110" y="110"/>
                    <a:pt x="110" y="110"/>
                    <a:pt x="110" y="110"/>
                  </a:cubicBezTo>
                  <a:cubicBezTo>
                    <a:pt x="134" y="86"/>
                    <a:pt x="134" y="48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86" y="0"/>
                    <a:pt x="47" y="0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3" y="24"/>
                  </a:cubicBezTo>
                  <a:cubicBezTo>
                    <a:pt x="0" y="48"/>
                    <a:pt x="0" y="86"/>
                    <a:pt x="23" y="110"/>
                  </a:cubicBezTo>
                  <a:cubicBezTo>
                    <a:pt x="23" y="110"/>
                    <a:pt x="24" y="110"/>
                    <a:pt x="24" y="110"/>
                  </a:cubicBezTo>
                  <a:cubicBezTo>
                    <a:pt x="25" y="111"/>
                    <a:pt x="26" y="112"/>
                    <a:pt x="27" y="113"/>
                  </a:cubicBezTo>
                  <a:cubicBezTo>
                    <a:pt x="28" y="114"/>
                    <a:pt x="28" y="114"/>
                    <a:pt x="29" y="114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9" y="114"/>
                    <a:pt x="89" y="108"/>
                    <a:pt x="85" y="108"/>
                  </a:cubicBezTo>
                  <a:cubicBezTo>
                    <a:pt x="30" y="108"/>
                    <a:pt x="30" y="108"/>
                    <a:pt x="30" y="108"/>
                  </a:cubicBezTo>
                  <a:cubicBezTo>
                    <a:pt x="30" y="108"/>
                    <a:pt x="30" y="108"/>
                    <a:pt x="29" y="108"/>
                  </a:cubicBezTo>
                  <a:cubicBezTo>
                    <a:pt x="33" y="104"/>
                    <a:pt x="33" y="104"/>
                    <a:pt x="33" y="104"/>
                  </a:cubicBezTo>
                  <a:cubicBezTo>
                    <a:pt x="36" y="101"/>
                    <a:pt x="32" y="98"/>
                    <a:pt x="30" y="100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17" y="95"/>
                    <a:pt x="12" y="82"/>
                    <a:pt x="11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21" y="70"/>
                    <a:pt x="21" y="64"/>
                    <a:pt x="17" y="64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2" y="51"/>
                    <a:pt x="17" y="39"/>
                    <a:pt x="26" y="30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2" y="36"/>
                    <a:pt x="36" y="32"/>
                    <a:pt x="33" y="30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9" y="17"/>
                    <a:pt x="51" y="12"/>
                    <a:pt x="64" y="11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4" y="21"/>
                    <a:pt x="69" y="21"/>
                    <a:pt x="69" y="17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82" y="12"/>
                    <a:pt x="95" y="17"/>
                    <a:pt x="104" y="26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7" y="32"/>
                    <a:pt x="101" y="36"/>
                    <a:pt x="104" y="34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17" y="39"/>
                    <a:pt x="122" y="51"/>
                    <a:pt x="122" y="64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3" y="64"/>
                    <a:pt x="113" y="70"/>
                    <a:pt x="116" y="70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22" y="82"/>
                    <a:pt x="117" y="95"/>
                    <a:pt x="108" y="104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103" y="99"/>
                    <a:pt x="101" y="99"/>
                    <a:pt x="100" y="100"/>
                  </a:cubicBezTo>
                  <a:cubicBezTo>
                    <a:pt x="99" y="101"/>
                    <a:pt x="99" y="103"/>
                    <a:pt x="100" y="104"/>
                  </a:cubicBezTo>
                  <a:cubicBezTo>
                    <a:pt x="104" y="108"/>
                    <a:pt x="104" y="108"/>
                    <a:pt x="104" y="108"/>
                  </a:cubicBezTo>
                  <a:cubicBezTo>
                    <a:pt x="104" y="108"/>
                    <a:pt x="103" y="109"/>
                    <a:pt x="103" y="109"/>
                  </a:cubicBezTo>
                  <a:cubicBezTo>
                    <a:pt x="102" y="110"/>
                    <a:pt x="102" y="112"/>
                    <a:pt x="103" y="113"/>
                  </a:cubicBezTo>
                  <a:close/>
                  <a:moveTo>
                    <a:pt x="103" y="113"/>
                  </a:moveTo>
                  <a:cubicBezTo>
                    <a:pt x="103" y="113"/>
                    <a:pt x="103" y="113"/>
                    <a:pt x="103" y="113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9509AF0-5AB9-434E-8381-ACD263EB11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64213" y="3754438"/>
              <a:ext cx="44450" cy="123825"/>
            </a:xfrm>
            <a:custGeom>
              <a:avLst/>
              <a:gdLst>
                <a:gd name="T0" fmla="*/ 9 w 18"/>
                <a:gd name="T1" fmla="*/ 0 h 49"/>
                <a:gd name="T2" fmla="*/ 6 w 18"/>
                <a:gd name="T3" fmla="*/ 3 h 49"/>
                <a:gd name="T4" fmla="*/ 6 w 18"/>
                <a:gd name="T5" fmla="*/ 32 h 49"/>
                <a:gd name="T6" fmla="*/ 0 w 18"/>
                <a:gd name="T7" fmla="*/ 42 h 49"/>
                <a:gd name="T8" fmla="*/ 9 w 18"/>
                <a:gd name="T9" fmla="*/ 49 h 49"/>
                <a:gd name="T10" fmla="*/ 17 w 18"/>
                <a:gd name="T11" fmla="*/ 42 h 49"/>
                <a:gd name="T12" fmla="*/ 11 w 18"/>
                <a:gd name="T13" fmla="*/ 32 h 49"/>
                <a:gd name="T14" fmla="*/ 11 w 18"/>
                <a:gd name="T15" fmla="*/ 3 h 49"/>
                <a:gd name="T16" fmla="*/ 9 w 18"/>
                <a:gd name="T17" fmla="*/ 0 h 49"/>
                <a:gd name="T18" fmla="*/ 9 w 18"/>
                <a:gd name="T19" fmla="*/ 43 h 49"/>
                <a:gd name="T20" fmla="*/ 7 w 18"/>
                <a:gd name="T21" fmla="*/ 38 h 49"/>
                <a:gd name="T22" fmla="*/ 12 w 18"/>
                <a:gd name="T23" fmla="*/ 40 h 49"/>
                <a:gd name="T24" fmla="*/ 9 w 18"/>
                <a:gd name="T25" fmla="*/ 43 h 49"/>
                <a:gd name="T26" fmla="*/ 9 w 18"/>
                <a:gd name="T27" fmla="*/ 43 h 49"/>
                <a:gd name="T28" fmla="*/ 9 w 18"/>
                <a:gd name="T2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49">
                  <a:moveTo>
                    <a:pt x="9" y="0"/>
                  </a:moveTo>
                  <a:cubicBezTo>
                    <a:pt x="7" y="0"/>
                    <a:pt x="6" y="1"/>
                    <a:pt x="6" y="3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4"/>
                    <a:pt x="0" y="38"/>
                    <a:pt x="0" y="42"/>
                  </a:cubicBezTo>
                  <a:cubicBezTo>
                    <a:pt x="1" y="46"/>
                    <a:pt x="5" y="49"/>
                    <a:pt x="9" y="49"/>
                  </a:cubicBezTo>
                  <a:cubicBezTo>
                    <a:pt x="13" y="49"/>
                    <a:pt x="16" y="46"/>
                    <a:pt x="17" y="42"/>
                  </a:cubicBezTo>
                  <a:cubicBezTo>
                    <a:pt x="18" y="38"/>
                    <a:pt x="15" y="34"/>
                    <a:pt x="11" y="3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1"/>
                    <a:pt x="10" y="0"/>
                    <a:pt x="9" y="0"/>
                  </a:cubicBezTo>
                  <a:close/>
                  <a:moveTo>
                    <a:pt x="9" y="43"/>
                  </a:moveTo>
                  <a:cubicBezTo>
                    <a:pt x="6" y="43"/>
                    <a:pt x="5" y="40"/>
                    <a:pt x="7" y="38"/>
                  </a:cubicBezTo>
                  <a:cubicBezTo>
                    <a:pt x="8" y="36"/>
                    <a:pt x="12" y="38"/>
                    <a:pt x="12" y="40"/>
                  </a:cubicBezTo>
                  <a:cubicBezTo>
                    <a:pt x="12" y="42"/>
                    <a:pt x="10" y="43"/>
                    <a:pt x="9" y="43"/>
                  </a:cubicBezTo>
                  <a:close/>
                  <a:moveTo>
                    <a:pt x="9" y="43"/>
                  </a:moveTo>
                  <a:cubicBezTo>
                    <a:pt x="9" y="43"/>
                    <a:pt x="9" y="43"/>
                    <a:pt x="9" y="43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82CFE2BB-B634-49A6-A968-22709C226FF2}"/>
              </a:ext>
            </a:extLst>
          </p:cNvPr>
          <p:cNvSpPr/>
          <p:nvPr/>
        </p:nvSpPr>
        <p:spPr>
          <a:xfrm>
            <a:off x="1061985" y="3911004"/>
            <a:ext cx="2028484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62048CF-F7E0-4492-B368-EA767D1613BF}"/>
              </a:ext>
            </a:extLst>
          </p:cNvPr>
          <p:cNvSpPr txBox="1"/>
          <p:nvPr/>
        </p:nvSpPr>
        <p:spPr>
          <a:xfrm>
            <a:off x="1061985" y="3680171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DDBDDC-CA3E-4C37-8CF9-FA86B37B7A8B}"/>
              </a:ext>
            </a:extLst>
          </p:cNvPr>
          <p:cNvSpPr/>
          <p:nvPr/>
        </p:nvSpPr>
        <p:spPr>
          <a:xfrm>
            <a:off x="3469803" y="3911004"/>
            <a:ext cx="2028484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377FD92-7682-4A7E-916E-3C265C802003}"/>
              </a:ext>
            </a:extLst>
          </p:cNvPr>
          <p:cNvSpPr txBox="1"/>
          <p:nvPr/>
        </p:nvSpPr>
        <p:spPr>
          <a:xfrm>
            <a:off x="3469803" y="3680171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9451CA6-0574-4D0A-A6BA-D80A4FE8570E}"/>
              </a:ext>
            </a:extLst>
          </p:cNvPr>
          <p:cNvGrpSpPr/>
          <p:nvPr/>
        </p:nvGrpSpPr>
        <p:grpSpPr>
          <a:xfrm>
            <a:off x="5953695" y="3315709"/>
            <a:ext cx="179095" cy="235119"/>
            <a:chOff x="6753225" y="4321176"/>
            <a:chExt cx="309563" cy="406400"/>
          </a:xfrm>
          <a:noFill/>
        </p:grpSpPr>
        <p:sp>
          <p:nvSpPr>
            <p:cNvPr id="51" name="Freeform 32">
              <a:extLst>
                <a:ext uri="{FF2B5EF4-FFF2-40B4-BE49-F238E27FC236}">
                  <a16:creationId xmlns:a16="http://schemas.microsoft.com/office/drawing/2014/main" id="{CE0BE388-388D-4E84-BB7E-C150BF20B9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2" name="Freeform 33">
              <a:extLst>
                <a:ext uri="{FF2B5EF4-FFF2-40B4-BE49-F238E27FC236}">
                  <a16:creationId xmlns:a16="http://schemas.microsoft.com/office/drawing/2014/main" id="{9F514D51-30AE-4B43-AC9C-2EFFF8F6EB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moveTo>
                    <a:pt x="0" y="7"/>
                  </a:moveTo>
                  <a:lnTo>
                    <a:pt x="0" y="7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3" name="Freeform 34">
              <a:extLst>
                <a:ext uri="{FF2B5EF4-FFF2-40B4-BE49-F238E27FC236}">
                  <a16:creationId xmlns:a16="http://schemas.microsoft.com/office/drawing/2014/main" id="{A703E08D-8343-4F83-B5D9-6DDA25760D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close/>
                  <a:moveTo>
                    <a:pt x="24" y="29"/>
                  </a:moveTo>
                  <a:lnTo>
                    <a:pt x="24" y="29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4" name="Freeform 35">
              <a:extLst>
                <a:ext uri="{FF2B5EF4-FFF2-40B4-BE49-F238E27FC236}">
                  <a16:creationId xmlns:a16="http://schemas.microsoft.com/office/drawing/2014/main" id="{4FB95145-F9F2-4A8C-86E8-5CD9CBBA39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moveTo>
                    <a:pt x="24" y="29"/>
                  </a:moveTo>
                  <a:lnTo>
                    <a:pt x="24" y="29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A73A585D-2A87-4B1D-BDF1-87B2FE07E4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close/>
                  <a:moveTo>
                    <a:pt x="167" y="67"/>
                  </a:moveTo>
                  <a:lnTo>
                    <a:pt x="167" y="67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B2BBA422-CC78-4600-A969-2913797DF9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moveTo>
                    <a:pt x="167" y="67"/>
                  </a:moveTo>
                  <a:lnTo>
                    <a:pt x="167" y="67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id="{A8041BB3-DBEE-4644-8BC1-5CA3F38B7D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8788" y="4494213"/>
              <a:ext cx="60325" cy="44450"/>
            </a:xfrm>
            <a:custGeom>
              <a:avLst/>
              <a:gdLst>
                <a:gd name="T0" fmla="*/ 0 w 38"/>
                <a:gd name="T1" fmla="*/ 8 h 28"/>
                <a:gd name="T2" fmla="*/ 33 w 38"/>
                <a:gd name="T3" fmla="*/ 0 h 28"/>
                <a:gd name="T4" fmla="*/ 38 w 38"/>
                <a:gd name="T5" fmla="*/ 18 h 28"/>
                <a:gd name="T6" fmla="*/ 5 w 38"/>
                <a:gd name="T7" fmla="*/ 28 h 28"/>
                <a:gd name="T8" fmla="*/ 0 w 38"/>
                <a:gd name="T9" fmla="*/ 8 h 28"/>
                <a:gd name="T10" fmla="*/ 0 w 38"/>
                <a:gd name="T11" fmla="*/ 8 h 28"/>
                <a:gd name="T12" fmla="*/ 0 w 38"/>
                <a:gd name="T1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0" y="8"/>
                  </a:moveTo>
                  <a:lnTo>
                    <a:pt x="33" y="0"/>
                  </a:lnTo>
                  <a:lnTo>
                    <a:pt x="38" y="18"/>
                  </a:lnTo>
                  <a:lnTo>
                    <a:pt x="5" y="28"/>
                  </a:lnTo>
                  <a:lnTo>
                    <a:pt x="0" y="8"/>
                  </a:lnTo>
                  <a:moveTo>
                    <a:pt x="0" y="8"/>
                  </a:moveTo>
                  <a:lnTo>
                    <a:pt x="0" y="8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5B5D420B-110A-456D-BEE2-135368C9B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5313" y="4494213"/>
              <a:ext cx="60325" cy="44450"/>
            </a:xfrm>
            <a:custGeom>
              <a:avLst/>
              <a:gdLst>
                <a:gd name="T0" fmla="*/ 33 w 38"/>
                <a:gd name="T1" fmla="*/ 28 h 28"/>
                <a:gd name="T2" fmla="*/ 0 w 38"/>
                <a:gd name="T3" fmla="*/ 18 h 28"/>
                <a:gd name="T4" fmla="*/ 4 w 38"/>
                <a:gd name="T5" fmla="*/ 0 h 28"/>
                <a:gd name="T6" fmla="*/ 38 w 38"/>
                <a:gd name="T7" fmla="*/ 8 h 28"/>
                <a:gd name="T8" fmla="*/ 33 w 38"/>
                <a:gd name="T9" fmla="*/ 28 h 28"/>
                <a:gd name="T10" fmla="*/ 33 w 38"/>
                <a:gd name="T11" fmla="*/ 28 h 28"/>
                <a:gd name="T12" fmla="*/ 33 w 3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33" y="2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8" y="8"/>
                  </a:lnTo>
                  <a:lnTo>
                    <a:pt x="33" y="28"/>
                  </a:lnTo>
                  <a:moveTo>
                    <a:pt x="33" y="28"/>
                  </a:moveTo>
                  <a:lnTo>
                    <a:pt x="33" y="28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06DFF9D8-8828-40B2-BA54-A91BA5CAF7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3225" y="4321176"/>
              <a:ext cx="309563" cy="406400"/>
            </a:xfrm>
            <a:custGeom>
              <a:avLst/>
              <a:gdLst>
                <a:gd name="T0" fmla="*/ 115 w 123"/>
                <a:gd name="T1" fmla="*/ 4 h 161"/>
                <a:gd name="T2" fmla="*/ 95 w 123"/>
                <a:gd name="T3" fmla="*/ 13 h 161"/>
                <a:gd name="T4" fmla="*/ 69 w 123"/>
                <a:gd name="T5" fmla="*/ 66 h 161"/>
                <a:gd name="T6" fmla="*/ 74 w 123"/>
                <a:gd name="T7" fmla="*/ 77 h 161"/>
                <a:gd name="T8" fmla="*/ 27 w 123"/>
                <a:gd name="T9" fmla="*/ 83 h 161"/>
                <a:gd name="T10" fmla="*/ 54 w 123"/>
                <a:gd name="T11" fmla="*/ 66 h 161"/>
                <a:gd name="T12" fmla="*/ 28 w 123"/>
                <a:gd name="T13" fmla="*/ 13 h 161"/>
                <a:gd name="T14" fmla="*/ 7 w 123"/>
                <a:gd name="T15" fmla="*/ 4 h 161"/>
                <a:gd name="T16" fmla="*/ 2 w 123"/>
                <a:gd name="T17" fmla="*/ 39 h 161"/>
                <a:gd name="T18" fmla="*/ 15 w 123"/>
                <a:gd name="T19" fmla="*/ 79 h 161"/>
                <a:gd name="T20" fmla="*/ 8 w 123"/>
                <a:gd name="T21" fmla="*/ 88 h 161"/>
                <a:gd name="T22" fmla="*/ 9 w 123"/>
                <a:gd name="T23" fmla="*/ 121 h 161"/>
                <a:gd name="T24" fmla="*/ 100 w 123"/>
                <a:gd name="T25" fmla="*/ 130 h 161"/>
                <a:gd name="T26" fmla="*/ 57 w 123"/>
                <a:gd name="T27" fmla="*/ 154 h 161"/>
                <a:gd name="T28" fmla="*/ 34 w 123"/>
                <a:gd name="T29" fmla="*/ 116 h 161"/>
                <a:gd name="T30" fmla="*/ 61 w 123"/>
                <a:gd name="T31" fmla="*/ 79 h 161"/>
                <a:gd name="T32" fmla="*/ 79 w 123"/>
                <a:gd name="T33" fmla="*/ 116 h 161"/>
                <a:gd name="T34" fmla="*/ 60 w 123"/>
                <a:gd name="T35" fmla="*/ 136 h 161"/>
                <a:gd name="T36" fmla="*/ 116 w 123"/>
                <a:gd name="T37" fmla="*/ 118 h 161"/>
                <a:gd name="T38" fmla="*/ 79 w 123"/>
                <a:gd name="T39" fmla="*/ 78 h 161"/>
                <a:gd name="T40" fmla="*/ 110 w 123"/>
                <a:gd name="T41" fmla="*/ 77 h 161"/>
                <a:gd name="T42" fmla="*/ 114 w 123"/>
                <a:gd name="T43" fmla="*/ 18 h 161"/>
                <a:gd name="T44" fmla="*/ 38 w 123"/>
                <a:gd name="T45" fmla="*/ 44 h 161"/>
                <a:gd name="T46" fmla="*/ 8 w 123"/>
                <a:gd name="T47" fmla="*/ 43 h 161"/>
                <a:gd name="T48" fmla="*/ 13 w 123"/>
                <a:gd name="T49" fmla="*/ 59 h 161"/>
                <a:gd name="T50" fmla="*/ 20 w 123"/>
                <a:gd name="T51" fmla="*/ 6 h 161"/>
                <a:gd name="T52" fmla="*/ 16 w 123"/>
                <a:gd name="T53" fmla="*/ 14 h 161"/>
                <a:gd name="T54" fmla="*/ 17 w 123"/>
                <a:gd name="T55" fmla="*/ 19 h 161"/>
                <a:gd name="T56" fmla="*/ 38 w 123"/>
                <a:gd name="T57" fmla="*/ 29 h 161"/>
                <a:gd name="T58" fmla="*/ 7 w 123"/>
                <a:gd name="T59" fmla="*/ 38 h 161"/>
                <a:gd name="T60" fmla="*/ 45 w 123"/>
                <a:gd name="T61" fmla="*/ 56 h 161"/>
                <a:gd name="T62" fmla="*/ 16 w 123"/>
                <a:gd name="T63" fmla="*/ 73 h 161"/>
                <a:gd name="T64" fmla="*/ 50 w 123"/>
                <a:gd name="T65" fmla="*/ 123 h 161"/>
                <a:gd name="T66" fmla="*/ 73 w 123"/>
                <a:gd name="T67" fmla="*/ 119 h 161"/>
                <a:gd name="T68" fmla="*/ 114 w 123"/>
                <a:gd name="T69" fmla="*/ 43 h 161"/>
                <a:gd name="T70" fmla="*/ 83 w 123"/>
                <a:gd name="T71" fmla="*/ 35 h 161"/>
                <a:gd name="T72" fmla="*/ 110 w 123"/>
                <a:gd name="T73" fmla="*/ 15 h 161"/>
                <a:gd name="T74" fmla="*/ 100 w 123"/>
                <a:gd name="T75" fmla="*/ 13 h 161"/>
                <a:gd name="T76" fmla="*/ 105 w 123"/>
                <a:gd name="T77" fmla="*/ 19 h 161"/>
                <a:gd name="T78" fmla="*/ 84 w 123"/>
                <a:gd name="T79" fmla="*/ 29 h 161"/>
                <a:gd name="T80" fmla="*/ 106 w 123"/>
                <a:gd name="T81" fmla="*/ 73 h 161"/>
                <a:gd name="T82" fmla="*/ 80 w 123"/>
                <a:gd name="T83" fmla="*/ 45 h 161"/>
                <a:gd name="T84" fmla="*/ 96 w 123"/>
                <a:gd name="T85" fmla="*/ 56 h 161"/>
                <a:gd name="T86" fmla="*/ 108 w 123"/>
                <a:gd name="T87" fmla="*/ 64 h 161"/>
                <a:gd name="T88" fmla="*/ 106 w 123"/>
                <a:gd name="T89" fmla="*/ 7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161">
                  <a:moveTo>
                    <a:pt x="114" y="18"/>
                  </a:moveTo>
                  <a:cubicBezTo>
                    <a:pt x="117" y="8"/>
                    <a:pt x="117" y="8"/>
                    <a:pt x="117" y="8"/>
                  </a:cubicBezTo>
                  <a:cubicBezTo>
                    <a:pt x="118" y="6"/>
                    <a:pt x="117" y="5"/>
                    <a:pt x="115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9" y="0"/>
                    <a:pt x="98" y="1"/>
                    <a:pt x="98" y="2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87" y="15"/>
                    <a:pt x="81" y="20"/>
                    <a:pt x="79" y="28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8" y="67"/>
                    <a:pt x="69" y="69"/>
                    <a:pt x="71" y="69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1" y="74"/>
                    <a:pt x="61" y="74"/>
                    <a:pt x="60" y="74"/>
                  </a:cubicBezTo>
                  <a:cubicBezTo>
                    <a:pt x="27" y="83"/>
                    <a:pt x="27" y="83"/>
                    <a:pt x="27" y="83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3" y="69"/>
                    <a:pt x="54" y="67"/>
                    <a:pt x="54" y="66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1" y="20"/>
                    <a:pt x="35" y="15"/>
                    <a:pt x="28" y="1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5"/>
                    <a:pt x="5" y="6"/>
                    <a:pt x="5" y="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2" y="23"/>
                    <a:pt x="0" y="31"/>
                    <a:pt x="2" y="39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4" y="79"/>
                    <a:pt x="15" y="7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2" y="84"/>
                    <a:pt x="22" y="84"/>
                    <a:pt x="22" y="84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7" y="88"/>
                    <a:pt x="6" y="89"/>
                    <a:pt x="6" y="91"/>
                  </a:cubicBezTo>
                  <a:cubicBezTo>
                    <a:pt x="6" y="119"/>
                    <a:pt x="6" y="119"/>
                    <a:pt x="6" y="119"/>
                  </a:cubicBezTo>
                  <a:cubicBezTo>
                    <a:pt x="6" y="120"/>
                    <a:pt x="7" y="121"/>
                    <a:pt x="9" y="121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2" y="141"/>
                    <a:pt x="37" y="157"/>
                    <a:pt x="57" y="159"/>
                  </a:cubicBezTo>
                  <a:cubicBezTo>
                    <a:pt x="76" y="161"/>
                    <a:pt x="94" y="149"/>
                    <a:pt x="100" y="130"/>
                  </a:cubicBezTo>
                  <a:cubicBezTo>
                    <a:pt x="101" y="129"/>
                    <a:pt x="100" y="127"/>
                    <a:pt x="98" y="127"/>
                  </a:cubicBezTo>
                  <a:cubicBezTo>
                    <a:pt x="97" y="126"/>
                    <a:pt x="95" y="127"/>
                    <a:pt x="95" y="129"/>
                  </a:cubicBezTo>
                  <a:cubicBezTo>
                    <a:pt x="90" y="145"/>
                    <a:pt x="74" y="155"/>
                    <a:pt x="57" y="154"/>
                  </a:cubicBezTo>
                  <a:cubicBezTo>
                    <a:pt x="41" y="152"/>
                    <a:pt x="27" y="138"/>
                    <a:pt x="26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8" y="121"/>
                    <a:pt x="38" y="116"/>
                    <a:pt x="34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111" y="93"/>
                    <a:pt x="111" y="93"/>
                    <a:pt x="111" y="93"/>
                  </a:cubicBezTo>
                  <a:cubicBezTo>
                    <a:pt x="111" y="116"/>
                    <a:pt x="111" y="116"/>
                    <a:pt x="111" y="116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7" y="107"/>
                    <a:pt x="69" y="100"/>
                    <a:pt x="60" y="101"/>
                  </a:cubicBezTo>
                  <a:cubicBezTo>
                    <a:pt x="51" y="102"/>
                    <a:pt x="43" y="109"/>
                    <a:pt x="43" y="119"/>
                  </a:cubicBezTo>
                  <a:cubicBezTo>
                    <a:pt x="43" y="128"/>
                    <a:pt x="51" y="135"/>
                    <a:pt x="60" y="136"/>
                  </a:cubicBezTo>
                  <a:cubicBezTo>
                    <a:pt x="69" y="137"/>
                    <a:pt x="77" y="130"/>
                    <a:pt x="79" y="121"/>
                  </a:cubicBezTo>
                  <a:cubicBezTo>
                    <a:pt x="114" y="121"/>
                    <a:pt x="114" y="121"/>
                    <a:pt x="114" y="121"/>
                  </a:cubicBezTo>
                  <a:cubicBezTo>
                    <a:pt x="115" y="121"/>
                    <a:pt x="116" y="120"/>
                    <a:pt x="116" y="118"/>
                  </a:cubicBezTo>
                  <a:cubicBezTo>
                    <a:pt x="116" y="91"/>
                    <a:pt x="116" y="91"/>
                    <a:pt x="116" y="91"/>
                  </a:cubicBezTo>
                  <a:cubicBezTo>
                    <a:pt x="116" y="89"/>
                    <a:pt x="115" y="88"/>
                    <a:pt x="114" y="8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109" y="79"/>
                    <a:pt x="110" y="78"/>
                    <a:pt x="110" y="77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3" y="31"/>
                    <a:pt x="120" y="23"/>
                    <a:pt x="114" y="18"/>
                  </a:cubicBezTo>
                  <a:close/>
                  <a:moveTo>
                    <a:pt x="11" y="54"/>
                  </a:moveTo>
                  <a:cubicBezTo>
                    <a:pt x="36" y="47"/>
                    <a:pt x="36" y="47"/>
                    <a:pt x="36" y="47"/>
                  </a:cubicBezTo>
                  <a:cubicBezTo>
                    <a:pt x="37" y="47"/>
                    <a:pt x="38" y="45"/>
                    <a:pt x="38" y="44"/>
                  </a:cubicBezTo>
                  <a:cubicBezTo>
                    <a:pt x="37" y="42"/>
                    <a:pt x="36" y="41"/>
                    <a:pt x="35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13" y="59"/>
                    <a:pt x="13" y="59"/>
                    <a:pt x="13" y="59"/>
                  </a:cubicBezTo>
                  <a:lnTo>
                    <a:pt x="11" y="54"/>
                  </a:lnTo>
                  <a:close/>
                  <a:moveTo>
                    <a:pt x="11" y="9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1" y="13"/>
                    <a:pt x="20" y="13"/>
                    <a:pt x="18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5" y="14"/>
                    <a:pt x="14" y="15"/>
                    <a:pt x="13" y="15"/>
                  </a:cubicBezTo>
                  <a:lnTo>
                    <a:pt x="11" y="9"/>
                  </a:lnTo>
                  <a:close/>
                  <a:moveTo>
                    <a:pt x="17" y="19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24" y="18"/>
                    <a:pt x="28" y="18"/>
                    <a:pt x="31" y="20"/>
                  </a:cubicBezTo>
                  <a:cubicBezTo>
                    <a:pt x="35" y="22"/>
                    <a:pt x="37" y="25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5" y="30"/>
                    <a:pt x="9" y="21"/>
                    <a:pt x="17" y="19"/>
                  </a:cubicBezTo>
                  <a:close/>
                  <a:moveTo>
                    <a:pt x="14" y="65"/>
                  </a:moveTo>
                  <a:cubicBezTo>
                    <a:pt x="45" y="56"/>
                    <a:pt x="45" y="56"/>
                    <a:pt x="45" y="56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16" y="73"/>
                    <a:pt x="16" y="73"/>
                    <a:pt x="16" y="73"/>
                  </a:cubicBezTo>
                  <a:lnTo>
                    <a:pt x="14" y="65"/>
                  </a:lnTo>
                  <a:close/>
                  <a:moveTo>
                    <a:pt x="61" y="131"/>
                  </a:moveTo>
                  <a:cubicBezTo>
                    <a:pt x="56" y="131"/>
                    <a:pt x="52" y="128"/>
                    <a:pt x="50" y="123"/>
                  </a:cubicBezTo>
                  <a:cubicBezTo>
                    <a:pt x="48" y="119"/>
                    <a:pt x="49" y="113"/>
                    <a:pt x="52" y="110"/>
                  </a:cubicBezTo>
                  <a:cubicBezTo>
                    <a:pt x="56" y="106"/>
                    <a:pt x="61" y="105"/>
                    <a:pt x="66" y="107"/>
                  </a:cubicBezTo>
                  <a:cubicBezTo>
                    <a:pt x="70" y="109"/>
                    <a:pt x="73" y="114"/>
                    <a:pt x="73" y="119"/>
                  </a:cubicBezTo>
                  <a:cubicBezTo>
                    <a:pt x="73" y="125"/>
                    <a:pt x="68" y="131"/>
                    <a:pt x="61" y="131"/>
                  </a:cubicBezTo>
                  <a:close/>
                  <a:moveTo>
                    <a:pt x="83" y="35"/>
                  </a:moveTo>
                  <a:cubicBezTo>
                    <a:pt x="114" y="43"/>
                    <a:pt x="114" y="43"/>
                    <a:pt x="114" y="43"/>
                  </a:cubicBezTo>
                  <a:cubicBezTo>
                    <a:pt x="113" y="48"/>
                    <a:pt x="113" y="48"/>
                    <a:pt x="113" y="48"/>
                  </a:cubicBezTo>
                  <a:cubicBezTo>
                    <a:pt x="81" y="40"/>
                    <a:pt x="81" y="40"/>
                    <a:pt x="81" y="40"/>
                  </a:cubicBezTo>
                  <a:lnTo>
                    <a:pt x="83" y="35"/>
                  </a:lnTo>
                  <a:close/>
                  <a:moveTo>
                    <a:pt x="102" y="6"/>
                  </a:moveTo>
                  <a:cubicBezTo>
                    <a:pt x="111" y="9"/>
                    <a:pt x="111" y="9"/>
                    <a:pt x="111" y="9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09" y="15"/>
                    <a:pt x="107" y="14"/>
                    <a:pt x="106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13"/>
                    <a:pt x="102" y="13"/>
                    <a:pt x="100" y="13"/>
                  </a:cubicBezTo>
                  <a:lnTo>
                    <a:pt x="102" y="6"/>
                  </a:lnTo>
                  <a:close/>
                  <a:moveTo>
                    <a:pt x="102" y="19"/>
                  </a:moveTo>
                  <a:cubicBezTo>
                    <a:pt x="105" y="19"/>
                    <a:pt x="105" y="19"/>
                    <a:pt x="105" y="19"/>
                  </a:cubicBezTo>
                  <a:cubicBezTo>
                    <a:pt x="113" y="21"/>
                    <a:pt x="118" y="30"/>
                    <a:pt x="115" y="37"/>
                  </a:cubicBezTo>
                  <a:cubicBezTo>
                    <a:pt x="115" y="38"/>
                    <a:pt x="115" y="38"/>
                    <a:pt x="115" y="38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6" y="21"/>
                    <a:pt x="94" y="16"/>
                    <a:pt x="102" y="19"/>
                  </a:cubicBezTo>
                  <a:close/>
                  <a:moveTo>
                    <a:pt x="106" y="73"/>
                  </a:moveTo>
                  <a:cubicBezTo>
                    <a:pt x="80" y="66"/>
                    <a:pt x="80" y="66"/>
                    <a:pt x="80" y="66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5" y="55"/>
                    <a:pt x="93" y="56"/>
                    <a:pt x="93" y="58"/>
                  </a:cubicBezTo>
                  <a:cubicBezTo>
                    <a:pt x="92" y="59"/>
                    <a:pt x="93" y="60"/>
                    <a:pt x="95" y="61"/>
                  </a:cubicBezTo>
                  <a:cubicBezTo>
                    <a:pt x="108" y="64"/>
                    <a:pt x="108" y="64"/>
                    <a:pt x="108" y="64"/>
                  </a:cubicBezTo>
                  <a:lnTo>
                    <a:pt x="106" y="73"/>
                  </a:lnTo>
                  <a:close/>
                  <a:moveTo>
                    <a:pt x="106" y="73"/>
                  </a:moveTo>
                  <a:cubicBezTo>
                    <a:pt x="106" y="73"/>
                    <a:pt x="106" y="73"/>
                    <a:pt x="106" y="73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481A30ED-5B39-4CDC-B739-A7B402EB89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9600" y="4454526"/>
              <a:ext cx="17463" cy="15875"/>
            </a:xfrm>
            <a:custGeom>
              <a:avLst/>
              <a:gdLst>
                <a:gd name="T0" fmla="*/ 5 w 7"/>
                <a:gd name="T1" fmla="*/ 0 h 6"/>
                <a:gd name="T2" fmla="*/ 4 w 7"/>
                <a:gd name="T3" fmla="*/ 0 h 6"/>
                <a:gd name="T4" fmla="*/ 1 w 7"/>
                <a:gd name="T5" fmla="*/ 2 h 6"/>
                <a:gd name="T6" fmla="*/ 2 w 7"/>
                <a:gd name="T7" fmla="*/ 5 h 6"/>
                <a:gd name="T8" fmla="*/ 3 w 7"/>
                <a:gd name="T9" fmla="*/ 5 h 6"/>
                <a:gd name="T10" fmla="*/ 7 w 7"/>
                <a:gd name="T11" fmla="*/ 3 h 6"/>
                <a:gd name="T12" fmla="*/ 5 w 7"/>
                <a:gd name="T13" fmla="*/ 0 h 6"/>
                <a:gd name="T14" fmla="*/ 5 w 7"/>
                <a:gd name="T15" fmla="*/ 0 h 6"/>
                <a:gd name="T16" fmla="*/ 5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7" y="2"/>
                    <a:pt x="6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62F09F55-216B-40BA-B8FE-642509ED53B5}"/>
              </a:ext>
            </a:extLst>
          </p:cNvPr>
          <p:cNvSpPr/>
          <p:nvPr/>
        </p:nvSpPr>
        <p:spPr>
          <a:xfrm>
            <a:off x="5882709" y="3911004"/>
            <a:ext cx="2028484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810CF2A-A9A0-491A-83C7-C68861044FDD}"/>
              </a:ext>
            </a:extLst>
          </p:cNvPr>
          <p:cNvSpPr txBox="1"/>
          <p:nvPr/>
        </p:nvSpPr>
        <p:spPr>
          <a:xfrm>
            <a:off x="5882709" y="3680171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9EE9C72-B142-4BCB-99DF-0F985640E74E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47" name="Picture Placeholder 46">
            <a:extLst>
              <a:ext uri="{FF2B5EF4-FFF2-40B4-BE49-F238E27FC236}">
                <a16:creationId xmlns:a16="http://schemas.microsoft.com/office/drawing/2014/main" id="{1F9A7750-0D28-46D8-9989-CA5B82662E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1" r="21851"/>
          <a:stretch>
            <a:fillRect/>
          </a:stretch>
        </p:blipFill>
        <p:spPr/>
      </p:pic>
      <p:pic>
        <p:nvPicPr>
          <p:cNvPr id="65" name="Picture Placeholder 64">
            <a:extLst>
              <a:ext uri="{FF2B5EF4-FFF2-40B4-BE49-F238E27FC236}">
                <a16:creationId xmlns:a16="http://schemas.microsoft.com/office/drawing/2014/main" id="{40D8B7D1-8A65-4B50-A72A-EBB10BDE03E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7" r="21847"/>
          <a:stretch>
            <a:fillRect/>
          </a:stretch>
        </p:blipFill>
        <p:spPr/>
      </p:pic>
      <p:pic>
        <p:nvPicPr>
          <p:cNvPr id="67" name="Picture Placeholder 66">
            <a:extLst>
              <a:ext uri="{FF2B5EF4-FFF2-40B4-BE49-F238E27FC236}">
                <a16:creationId xmlns:a16="http://schemas.microsoft.com/office/drawing/2014/main" id="{0A4A4986-D968-4580-9C5C-4A141DB79D3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7" r="219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661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43" grpId="0"/>
      <p:bldP spid="44" grpId="0"/>
      <p:bldP spid="48" grpId="0"/>
      <p:bldP spid="49" grpId="0"/>
      <p:bldP spid="61" grpId="0"/>
      <p:bldP spid="62" grpId="0"/>
      <p:bldP spid="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A95335-9BB6-4DFB-BD9A-EA861645545A}"/>
              </a:ext>
            </a:extLst>
          </p:cNvPr>
          <p:cNvSpPr txBox="1"/>
          <p:nvPr/>
        </p:nvSpPr>
        <p:spPr>
          <a:xfrm>
            <a:off x="1074965" y="886365"/>
            <a:ext cx="3286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Description Motorcycle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166EA1-0CA9-4EB2-937B-5F72E14BC7A0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1D10B6E-9F01-401D-9005-B6622C4BEF00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444DF51-B329-4127-A3DD-2BFFADF5C650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C0C4FE6-752E-4F3A-B46B-D38657F92123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2A7B603A-A68C-4FA6-9475-466E8D65999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AD93BE32-C6A3-48A2-9302-58C51654F3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C84F8042-DA1A-4B2D-BF43-7410A4494D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A944103E-3D3E-474F-A777-FC7A45D232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CAD78065-54FC-46E5-98CB-BC228071717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48B6F536-5344-4ECE-8E07-A4C7BA0B39A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7CF9860-DB32-4B4B-ABC7-29AB152FC35E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8FB4DAF-805D-4C7E-90E0-4C6BF6822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21257E18-AB9C-42BA-98B8-CBA2C91AB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D78DB918-2999-4024-97E7-751DFE679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EA6A57C-A9D7-4E5C-B632-78A355DFB308}"/>
              </a:ext>
            </a:extLst>
          </p:cNvPr>
          <p:cNvSpPr/>
          <p:nvPr/>
        </p:nvSpPr>
        <p:spPr>
          <a:xfrm>
            <a:off x="4507908" y="2376016"/>
            <a:ext cx="366346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1B1A47-510C-4530-A223-B569F74156C8}"/>
              </a:ext>
            </a:extLst>
          </p:cNvPr>
          <p:cNvSpPr txBox="1"/>
          <p:nvPr/>
        </p:nvSpPr>
        <p:spPr>
          <a:xfrm>
            <a:off x="4507908" y="2145183"/>
            <a:ext cx="25999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 Motorcycle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3EBCC8-CA0F-4971-9E3D-26C86B12ECA9}"/>
              </a:ext>
            </a:extLst>
          </p:cNvPr>
          <p:cNvSpPr txBox="1"/>
          <p:nvPr/>
        </p:nvSpPr>
        <p:spPr>
          <a:xfrm>
            <a:off x="4980205" y="3037304"/>
            <a:ext cx="25999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ü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800 Cc Motorcycle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511C339-F5A9-4651-A8FB-8E4734F2B08F}"/>
              </a:ext>
            </a:extLst>
          </p:cNvPr>
          <p:cNvSpPr/>
          <p:nvPr/>
        </p:nvSpPr>
        <p:spPr>
          <a:xfrm>
            <a:off x="4980204" y="3268137"/>
            <a:ext cx="2951785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AA3B06-A711-43FB-9174-C7735AC0957B}"/>
              </a:ext>
            </a:extLst>
          </p:cNvPr>
          <p:cNvSpPr txBox="1"/>
          <p:nvPr/>
        </p:nvSpPr>
        <p:spPr>
          <a:xfrm>
            <a:off x="4980205" y="3906133"/>
            <a:ext cx="25999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ü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1000 Cc </a:t>
            </a: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Hongana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Motorcycle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FAE048-9147-4845-A934-DBFD37410F5D}"/>
              </a:ext>
            </a:extLst>
          </p:cNvPr>
          <p:cNvSpPr/>
          <p:nvPr/>
        </p:nvSpPr>
        <p:spPr>
          <a:xfrm>
            <a:off x="4980204" y="4136966"/>
            <a:ext cx="2951785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FE0EC7-9B38-42A1-A247-DD853483A3AF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75A3FCC9-5ECF-4ABF-85B8-EF07FCE8882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6" r="21416"/>
          <a:stretch>
            <a:fillRect/>
          </a:stretch>
        </p:blipFill>
        <p:spPr/>
      </p:pic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B523881D-3CE1-4934-AC57-8ABC35DA47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8" r="21548"/>
          <a:stretch>
            <a:fillRect/>
          </a:stretch>
        </p:blipFill>
        <p:spPr/>
      </p:pic>
      <p:pic>
        <p:nvPicPr>
          <p:cNvPr id="31" name="Picture Placeholder 30">
            <a:extLst>
              <a:ext uri="{FF2B5EF4-FFF2-40B4-BE49-F238E27FC236}">
                <a16:creationId xmlns:a16="http://schemas.microsoft.com/office/drawing/2014/main" id="{54D2093C-E881-4733-AD5B-3FBB7A5A21D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5" r="108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536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/>
      <p:bldP spid="35" grpId="0"/>
      <p:bldP spid="36" grpId="0"/>
      <p:bldP spid="37" grpId="0"/>
      <p:bldP spid="38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785FD625-5C46-4D2F-A0D7-243817AC93A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1853230-0109-479A-B98C-20EA45AE114D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CEDE6-0881-4A5F-B4F0-6D8B593112F8}"/>
              </a:ext>
            </a:extLst>
          </p:cNvPr>
          <p:cNvSpPr txBox="1"/>
          <p:nvPr/>
        </p:nvSpPr>
        <p:spPr>
          <a:xfrm>
            <a:off x="1402773" y="1858505"/>
            <a:ext cx="6338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225" dirty="0">
                <a:solidFill>
                  <a:schemeClr val="bg1"/>
                </a:solidFill>
              </a:rPr>
              <a:t>I Find Buying A Motorcycle Is A Great Way To Stay In Touch With People.</a:t>
            </a:r>
          </a:p>
        </p:txBody>
      </p:sp>
    </p:spTree>
    <p:extLst>
      <p:ext uri="{BB962C8B-B14F-4D97-AF65-F5344CB8AC3E}">
        <p14:creationId xmlns:p14="http://schemas.microsoft.com/office/powerpoint/2010/main" val="14879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2A19B5A9-71A7-435F-AE9F-BAA9B1A3CA1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" r="4537"/>
          <a:stretch>
            <a:fillRect/>
          </a:stretch>
        </p:blipFill>
        <p:spPr/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2749F42-D398-4823-8A45-668058D18958}"/>
              </a:ext>
            </a:extLst>
          </p:cNvPr>
          <p:cNvSpPr/>
          <p:nvPr/>
        </p:nvSpPr>
        <p:spPr>
          <a:xfrm>
            <a:off x="3884851" y="2168579"/>
            <a:ext cx="2053301" cy="10867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F69870-8FE5-416E-B726-71473B5EC927}"/>
              </a:ext>
            </a:extLst>
          </p:cNvPr>
          <p:cNvSpPr txBox="1"/>
          <p:nvPr/>
        </p:nvSpPr>
        <p:spPr>
          <a:xfrm>
            <a:off x="1059576" y="910205"/>
            <a:ext cx="248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Fasten Your</a:t>
            </a:r>
          </a:p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Speed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2E6A3E-5E19-4F87-B19F-FE413766E036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11BC905-36FE-4D7D-ABD1-D1C1DEFED59C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D3EFDCE-D5C1-491F-9342-AD0E731DFF61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7C0A66D-98A3-4C79-98DD-E2517A05C1D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4F5C845-66BF-4930-ADFE-96037ACE59E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1961929D-57A4-4B7E-ABBE-9F74EE3984C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2DAC3A2B-138B-4A21-A9F9-B3BA4AC161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10770648-CB15-4E39-97DE-A0CABAF631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229F9196-B7E3-4920-8DFB-E84961E6CE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6808BE6-0320-4DFC-B7FE-58E31484E37C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89A57F-31B2-4ED6-AA26-4E84AF2BD8E6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3248E600-3ACF-4512-82E4-E23053338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1E541E7F-85D6-415B-81BB-44E23F807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954FB3C0-4891-4371-9FB0-AB2732AF2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B3DBA-3D73-4B43-B826-843D659B36A7}"/>
              </a:ext>
            </a:extLst>
          </p:cNvPr>
          <p:cNvSpPr/>
          <p:nvPr/>
        </p:nvSpPr>
        <p:spPr>
          <a:xfrm>
            <a:off x="1059576" y="4018069"/>
            <a:ext cx="6410378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81E06D-AFF4-4408-9C95-26DF5A5FF1D4}"/>
              </a:ext>
            </a:extLst>
          </p:cNvPr>
          <p:cNvSpPr txBox="1"/>
          <p:nvPr/>
        </p:nvSpPr>
        <p:spPr>
          <a:xfrm>
            <a:off x="1059576" y="3787235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AF1732-FDEC-4AE4-A47B-DF215D724DDA}"/>
              </a:ext>
            </a:extLst>
          </p:cNvPr>
          <p:cNvSpPr txBox="1"/>
          <p:nvPr/>
        </p:nvSpPr>
        <p:spPr>
          <a:xfrm>
            <a:off x="4199177" y="2767750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>
                <a:solidFill>
                  <a:schemeClr val="bg1"/>
                </a:solidFill>
              </a:rPr>
              <a:t>High Speed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B1E3D5-92D2-4A69-843E-2851D810CDD2}"/>
              </a:ext>
            </a:extLst>
          </p:cNvPr>
          <p:cNvSpPr txBox="1"/>
          <p:nvPr/>
        </p:nvSpPr>
        <p:spPr>
          <a:xfrm>
            <a:off x="4199177" y="2452985"/>
            <a:ext cx="15460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>
                <a:solidFill>
                  <a:schemeClr val="bg1"/>
                </a:solidFill>
              </a:rPr>
              <a:t>1000 Cc</a:t>
            </a:r>
            <a:r>
              <a:rPr lang="en-US" sz="1050" b="1" i="1" dirty="0">
                <a:solidFill>
                  <a:schemeClr val="bg1"/>
                </a:solidFill>
              </a:rPr>
              <a:t>/</a:t>
            </a:r>
            <a:r>
              <a:rPr lang="en-US" sz="825" b="1" i="1" dirty="0">
                <a:solidFill>
                  <a:schemeClr val="bg1"/>
                </a:solidFill>
              </a:rPr>
              <a:t>Km</a:t>
            </a:r>
            <a:r>
              <a:rPr lang="en-US" sz="2100" b="1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39BF50E-A04E-4A9D-94FF-AB28F7A2FAF9}"/>
              </a:ext>
            </a:extLst>
          </p:cNvPr>
          <p:cNvSpPr/>
          <p:nvPr/>
        </p:nvSpPr>
        <p:spPr>
          <a:xfrm>
            <a:off x="1061984" y="2133920"/>
            <a:ext cx="2345585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1740C0-5DDF-4075-96CD-87648DD53113}"/>
              </a:ext>
            </a:extLst>
          </p:cNvPr>
          <p:cNvSpPr/>
          <p:nvPr/>
        </p:nvSpPr>
        <p:spPr>
          <a:xfrm>
            <a:off x="1061984" y="2829112"/>
            <a:ext cx="2345585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AC3BA4-20DD-4CB2-AD32-66C3696F0404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172795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23" grpId="0"/>
      <p:bldP spid="24" grpId="0"/>
      <p:bldP spid="25" grpId="0"/>
      <p:bldP spid="26" grpId="0"/>
      <p:bldP spid="28" grpId="0"/>
      <p:bldP spid="29" grpId="0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6F9A92-2619-4143-A187-C9CF24E86A3E}"/>
              </a:ext>
            </a:extLst>
          </p:cNvPr>
          <p:cNvSpPr txBox="1"/>
          <p:nvPr/>
        </p:nvSpPr>
        <p:spPr>
          <a:xfrm>
            <a:off x="1058966" y="2269254"/>
            <a:ext cx="283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Workshop</a:t>
            </a:r>
            <a:endParaRPr lang="en-US" sz="24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655D44C-C48C-4F57-A60F-C153FF98F867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ADF11BD-1FFB-4D50-8445-7521FA5EDD55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E8A5B28-270D-41FB-9C32-DC7E5BD2DA46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4173D6C-33E2-4715-B8FA-26B7D4D3A74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6A7628FF-D003-482C-822B-2F5C8F1D9B3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3985AD21-D71C-47DB-84FE-732A776EB6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14EA3CFC-4F4B-4F66-9CF0-AD633C173A6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F2019B0-C4A5-4762-82D0-644AECD370F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2D73004B-7491-4F35-B61B-DA89F56CCA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1442A68-5FDB-4460-9020-7CEC631EF1A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CB65DA2-29ED-4D75-95ED-8CBB1F3FCEC1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8EF514BB-07BE-465D-B3E8-66AD5F282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ADAB744B-F919-4B76-8F39-04A8FDC81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822251B5-1434-4ADF-878A-CE3C530E1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017FED4-ABDF-494D-95EA-4BA2A0450B43}"/>
              </a:ext>
            </a:extLst>
          </p:cNvPr>
          <p:cNvSpPr txBox="1"/>
          <p:nvPr/>
        </p:nvSpPr>
        <p:spPr>
          <a:xfrm>
            <a:off x="1058965" y="2832154"/>
            <a:ext cx="3513035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7C2D55-83D2-4D10-8D6A-2F26482DDB3B}"/>
              </a:ext>
            </a:extLst>
          </p:cNvPr>
          <p:cNvSpPr txBox="1"/>
          <p:nvPr/>
        </p:nvSpPr>
        <p:spPr>
          <a:xfrm>
            <a:off x="1058965" y="3631634"/>
            <a:ext cx="3513035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058021-6EB8-43ED-8055-6AC6DB1EAF37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143203DF-0040-45D8-BE29-8406C5A7247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58" b="27058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619F5A64-61E4-4400-9BBB-177198BD558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1" b="69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58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3C14F232-1FD9-417A-8F00-77F31927C8D2}"/>
              </a:ext>
            </a:extLst>
          </p:cNvPr>
          <p:cNvSpPr/>
          <p:nvPr/>
        </p:nvSpPr>
        <p:spPr>
          <a:xfrm>
            <a:off x="5907882" y="2320402"/>
            <a:ext cx="2507456" cy="9212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87764F-F6D2-45F0-B115-E8980A589DA4}"/>
              </a:ext>
            </a:extLst>
          </p:cNvPr>
          <p:cNvSpPr txBox="1"/>
          <p:nvPr/>
        </p:nvSpPr>
        <p:spPr>
          <a:xfrm>
            <a:off x="4501212" y="884430"/>
            <a:ext cx="2985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Motorbike </a:t>
            </a:r>
            <a:r>
              <a:rPr lang="id-ID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Shop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A399625-F14A-419C-A8DF-AD7394D1CCB6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702F541-30D6-47AE-B59C-B7F9ED8A2082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5A4B362-5C26-46CC-8462-5B78F4B6A95F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1D8616A6-3590-4F70-BF6C-713B3FCC455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7AFA6DD6-3AD6-4618-87E8-00A860B6918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B6DF5E9D-3F80-44F9-BBB0-18B74243F1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152365D7-3733-45B0-88AC-C567392EBB9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21EC764A-AADD-4A2D-8E72-2B13FAD9EB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A65A03E8-ED0B-404C-B784-9C6A6E4EA89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C0C7F03D-145A-4682-A775-A6BB653E741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6AB47D-5D72-44C5-9302-0FFF162A493B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5E393ED7-178C-4A00-AFFB-EAF370A21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4F91D3D4-E37A-4AF5-90B1-3BBDBEC78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69925D6D-4640-4FBF-993C-63ADA3543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EE61DAC-43C2-4AA7-9DAA-1606DDB52109}"/>
              </a:ext>
            </a:extLst>
          </p:cNvPr>
          <p:cNvSpPr/>
          <p:nvPr/>
        </p:nvSpPr>
        <p:spPr>
          <a:xfrm>
            <a:off x="4501212" y="1480930"/>
            <a:ext cx="3538422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740D5B-CDDD-4848-A430-2E04F8F7CFB8}"/>
              </a:ext>
            </a:extLst>
          </p:cNvPr>
          <p:cNvSpPr txBox="1"/>
          <p:nvPr/>
        </p:nvSpPr>
        <p:spPr>
          <a:xfrm>
            <a:off x="6139783" y="2515557"/>
            <a:ext cx="2342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chemeClr val="bg1"/>
                </a:solidFill>
              </a:rPr>
              <a:t>Our Shop Offers Unlimited Brands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7E8487-364A-4092-B69E-504D6EB704E4}"/>
              </a:ext>
            </a:extLst>
          </p:cNvPr>
          <p:cNvSpPr txBox="1"/>
          <p:nvPr/>
        </p:nvSpPr>
        <p:spPr>
          <a:xfrm>
            <a:off x="5907882" y="3467333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Shop Location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053BFF-4397-483A-974D-96CE75F13A71}"/>
              </a:ext>
            </a:extLst>
          </p:cNvPr>
          <p:cNvSpPr txBox="1"/>
          <p:nvPr/>
        </p:nvSpPr>
        <p:spPr>
          <a:xfrm>
            <a:off x="5907882" y="3805117"/>
            <a:ext cx="2393156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Street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jakpus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Jannah number 445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Kav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1823CE-7705-4143-B2F0-421DC1770566}"/>
              </a:ext>
            </a:extLst>
          </p:cNvPr>
          <p:cNvSpPr txBox="1"/>
          <p:nvPr/>
        </p:nvSpPr>
        <p:spPr>
          <a:xfrm>
            <a:off x="5907882" y="4132372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 Phone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739AE1-595F-4815-A179-FFFE38A07C09}"/>
              </a:ext>
            </a:extLst>
          </p:cNvPr>
          <p:cNvSpPr txBox="1"/>
          <p:nvPr/>
        </p:nvSpPr>
        <p:spPr>
          <a:xfrm>
            <a:off x="5907882" y="4342113"/>
            <a:ext cx="2393156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888 -999 - 000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E88FC1-1E6F-47DA-976C-2325DB6BD4E3}"/>
              </a:ext>
            </a:extLst>
          </p:cNvPr>
          <p:cNvSpPr txBox="1"/>
          <p:nvPr/>
        </p:nvSpPr>
        <p:spPr>
          <a:xfrm>
            <a:off x="5907882" y="4551853"/>
            <a:ext cx="2393156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– 888 - 7777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740CF9-6D67-4AB1-B094-FC70B3A453C3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D8379F38-05B5-458A-8BBE-3C52369C6FD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0" b="6680"/>
          <a:stretch>
            <a:fillRect/>
          </a:stretch>
        </p:blipFill>
        <p:spPr/>
      </p:pic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8822DFEA-0127-48FA-9E3E-F533ACADF52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6" r="22426"/>
          <a:stretch>
            <a:fillRect/>
          </a:stretch>
        </p:blipFill>
        <p:spPr/>
      </p:pic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08EFB711-19C5-4A56-927D-19AF9C71BA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r="84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023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19" grpId="0"/>
      <p:bldP spid="30" grpId="0"/>
      <p:bldP spid="34" grpId="0"/>
      <p:bldP spid="35" grpId="0"/>
      <p:bldP spid="36" grpId="0"/>
      <p:bldP spid="38" grpId="0"/>
      <p:bldP spid="40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C583A2E-6EF3-4D54-B6A1-3F353BC1440B}"/>
              </a:ext>
            </a:extLst>
          </p:cNvPr>
          <p:cNvSpPr/>
          <p:nvPr/>
        </p:nvSpPr>
        <p:spPr>
          <a:xfrm>
            <a:off x="5908213" y="3099387"/>
            <a:ext cx="1216325" cy="1216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78AC6E7-18AE-44B1-9017-6D6DFA65CB7F}"/>
              </a:ext>
            </a:extLst>
          </p:cNvPr>
          <p:cNvSpPr/>
          <p:nvPr/>
        </p:nvSpPr>
        <p:spPr>
          <a:xfrm>
            <a:off x="4572000" y="3099387"/>
            <a:ext cx="1216325" cy="1216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8F0AE8F-8A12-475F-9E67-106CAB1F95D7}"/>
              </a:ext>
            </a:extLst>
          </p:cNvPr>
          <p:cNvSpPr/>
          <p:nvPr/>
        </p:nvSpPr>
        <p:spPr>
          <a:xfrm>
            <a:off x="5908213" y="1792138"/>
            <a:ext cx="1216325" cy="1216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EAA7FB0-016F-44CB-BC39-A28A077DA06E}"/>
              </a:ext>
            </a:extLst>
          </p:cNvPr>
          <p:cNvSpPr/>
          <p:nvPr/>
        </p:nvSpPr>
        <p:spPr>
          <a:xfrm>
            <a:off x="4572000" y="1792138"/>
            <a:ext cx="1216325" cy="1216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25D97-3D88-4601-B53C-1DDA85CBB5C8}"/>
              </a:ext>
            </a:extLst>
          </p:cNvPr>
          <p:cNvSpPr txBox="1"/>
          <p:nvPr/>
        </p:nvSpPr>
        <p:spPr>
          <a:xfrm>
            <a:off x="4494272" y="879308"/>
            <a:ext cx="3248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Repair Process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7E75D9-4307-4F44-AB7A-A8185C7ACC51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01F0388-5BF3-4C64-AE44-A3E2E1988CBB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FBB93E3-E0A8-4C07-9E28-8AB2E44A45BB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32001BC8-6CF3-4213-B6E4-0F8DBCCDCE0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21160A4D-8813-4ACD-B155-3C6986ECEBC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2DECE199-6444-41E4-A690-DD8F32A9992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F1C41D98-E9F2-427F-9654-A0CBF291F6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67DC85FF-65BC-4D40-8C17-189EB42663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A4EB4DBA-C22A-4529-87B3-47953E134B4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F3A4D84-04B7-4831-A2CE-1A46B462C69E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8A05DB8-26FB-4CEA-8EC3-008548F1A7FE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0E6BD0D8-B7EC-4A93-BB14-72942440C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F95B72CB-04B9-45C3-9F85-900B16CED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C37CF347-B665-4B8B-A7DF-0DDFDA668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0145E9A-F1E3-4FED-8E56-34046B1D8CC3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429BF80-98E0-41A2-AC7B-A8601E57B58C}"/>
              </a:ext>
            </a:extLst>
          </p:cNvPr>
          <p:cNvGrpSpPr/>
          <p:nvPr/>
        </p:nvGrpSpPr>
        <p:grpSpPr>
          <a:xfrm>
            <a:off x="5063980" y="2516584"/>
            <a:ext cx="232364" cy="232364"/>
            <a:chOff x="3241675" y="3627438"/>
            <a:chExt cx="401638" cy="401638"/>
          </a:xfrm>
          <a:solidFill>
            <a:schemeClr val="bg1"/>
          </a:solidFill>
        </p:grpSpPr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4E85C606-9B17-4AA3-B41F-5A6AC9121A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7100" y="3827463"/>
              <a:ext cx="22225" cy="20638"/>
            </a:xfrm>
            <a:custGeom>
              <a:avLst/>
              <a:gdLst>
                <a:gd name="T0" fmla="*/ 5 w 9"/>
                <a:gd name="T1" fmla="*/ 8 h 8"/>
                <a:gd name="T2" fmla="*/ 7 w 9"/>
                <a:gd name="T3" fmla="*/ 4 h 8"/>
                <a:gd name="T4" fmla="*/ 6 w 9"/>
                <a:gd name="T5" fmla="*/ 3 h 8"/>
                <a:gd name="T6" fmla="*/ 2 w 9"/>
                <a:gd name="T7" fmla="*/ 6 h 8"/>
                <a:gd name="T8" fmla="*/ 3 w 9"/>
                <a:gd name="T9" fmla="*/ 7 h 8"/>
                <a:gd name="T10" fmla="*/ 5 w 9"/>
                <a:gd name="T11" fmla="*/ 8 h 8"/>
                <a:gd name="T12" fmla="*/ 5 w 9"/>
                <a:gd name="T13" fmla="*/ 8 h 8"/>
                <a:gd name="T14" fmla="*/ 5 w 9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8">
                  <a:moveTo>
                    <a:pt x="5" y="8"/>
                  </a:moveTo>
                  <a:cubicBezTo>
                    <a:pt x="8" y="8"/>
                    <a:pt x="9" y="5"/>
                    <a:pt x="7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3" y="0"/>
                    <a:pt x="0" y="4"/>
                    <a:pt x="2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8"/>
                    <a:pt x="4" y="8"/>
                    <a:pt x="5" y="8"/>
                  </a:cubicBezTo>
                  <a:close/>
                  <a:moveTo>
                    <a:pt x="5" y="8"/>
                  </a:moveTo>
                  <a:cubicBezTo>
                    <a:pt x="5" y="8"/>
                    <a:pt x="5" y="8"/>
                    <a:pt x="5" y="8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4" name="Freeform 74">
              <a:extLst>
                <a:ext uri="{FF2B5EF4-FFF2-40B4-BE49-F238E27FC236}">
                  <a16:creationId xmlns:a16="http://schemas.microsoft.com/office/drawing/2014/main" id="{F8A5F43C-386E-4CBA-9073-C348F5C20F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0263" y="3854451"/>
              <a:ext cx="144463" cy="96838"/>
            </a:xfrm>
            <a:custGeom>
              <a:avLst/>
              <a:gdLst>
                <a:gd name="T0" fmla="*/ 32 w 57"/>
                <a:gd name="T1" fmla="*/ 0 h 38"/>
                <a:gd name="T2" fmla="*/ 26 w 57"/>
                <a:gd name="T3" fmla="*/ 0 h 38"/>
                <a:gd name="T4" fmla="*/ 23 w 57"/>
                <a:gd name="T5" fmla="*/ 1 h 38"/>
                <a:gd name="T6" fmla="*/ 2 w 57"/>
                <a:gd name="T7" fmla="*/ 22 h 38"/>
                <a:gd name="T8" fmla="*/ 2 w 57"/>
                <a:gd name="T9" fmla="*/ 26 h 38"/>
                <a:gd name="T10" fmla="*/ 56 w 57"/>
                <a:gd name="T11" fmla="*/ 26 h 38"/>
                <a:gd name="T12" fmla="*/ 56 w 57"/>
                <a:gd name="T13" fmla="*/ 22 h 38"/>
                <a:gd name="T14" fmla="*/ 35 w 57"/>
                <a:gd name="T15" fmla="*/ 1 h 38"/>
                <a:gd name="T16" fmla="*/ 32 w 57"/>
                <a:gd name="T17" fmla="*/ 0 h 38"/>
                <a:gd name="T18" fmla="*/ 29 w 57"/>
                <a:gd name="T19" fmla="*/ 30 h 38"/>
                <a:gd name="T20" fmla="*/ 8 w 57"/>
                <a:gd name="T21" fmla="*/ 24 h 38"/>
                <a:gd name="T22" fmla="*/ 26 w 57"/>
                <a:gd name="T23" fmla="*/ 6 h 38"/>
                <a:gd name="T24" fmla="*/ 32 w 57"/>
                <a:gd name="T25" fmla="*/ 6 h 38"/>
                <a:gd name="T26" fmla="*/ 50 w 57"/>
                <a:gd name="T27" fmla="*/ 24 h 38"/>
                <a:gd name="T28" fmla="*/ 29 w 57"/>
                <a:gd name="T29" fmla="*/ 30 h 38"/>
                <a:gd name="T30" fmla="*/ 29 w 57"/>
                <a:gd name="T31" fmla="*/ 30 h 38"/>
                <a:gd name="T32" fmla="*/ 29 w 57"/>
                <a:gd name="T33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38">
                  <a:moveTo>
                    <a:pt x="32" y="0"/>
                  </a:moveTo>
                  <a:cubicBezTo>
                    <a:pt x="30" y="1"/>
                    <a:pt x="28" y="1"/>
                    <a:pt x="26" y="0"/>
                  </a:cubicBezTo>
                  <a:cubicBezTo>
                    <a:pt x="25" y="0"/>
                    <a:pt x="24" y="0"/>
                    <a:pt x="23" y="1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23"/>
                    <a:pt x="1" y="25"/>
                    <a:pt x="2" y="26"/>
                  </a:cubicBezTo>
                  <a:cubicBezTo>
                    <a:pt x="18" y="38"/>
                    <a:pt x="40" y="38"/>
                    <a:pt x="56" y="26"/>
                  </a:cubicBezTo>
                  <a:cubicBezTo>
                    <a:pt x="57" y="25"/>
                    <a:pt x="57" y="23"/>
                    <a:pt x="56" y="22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0"/>
                    <a:pt x="33" y="0"/>
                    <a:pt x="32" y="0"/>
                  </a:cubicBezTo>
                  <a:close/>
                  <a:moveTo>
                    <a:pt x="29" y="30"/>
                  </a:moveTo>
                  <a:cubicBezTo>
                    <a:pt x="21" y="30"/>
                    <a:pt x="14" y="28"/>
                    <a:pt x="8" y="24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8" y="6"/>
                    <a:pt x="30" y="6"/>
                    <a:pt x="32" y="6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44" y="28"/>
                    <a:pt x="36" y="30"/>
                    <a:pt x="29" y="30"/>
                  </a:cubicBezTo>
                  <a:close/>
                  <a:moveTo>
                    <a:pt x="29" y="30"/>
                  </a:moveTo>
                  <a:cubicBezTo>
                    <a:pt x="29" y="30"/>
                    <a:pt x="29" y="30"/>
                    <a:pt x="29" y="3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5" name="Freeform 75">
              <a:extLst>
                <a:ext uri="{FF2B5EF4-FFF2-40B4-BE49-F238E27FC236}">
                  <a16:creationId xmlns:a16="http://schemas.microsoft.com/office/drawing/2014/main" id="{55781736-41A6-497C-8F48-361AE3A21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7400" y="3713163"/>
              <a:ext cx="106363" cy="184150"/>
            </a:xfrm>
            <a:custGeom>
              <a:avLst/>
              <a:gdLst>
                <a:gd name="T0" fmla="*/ 39 w 42"/>
                <a:gd name="T1" fmla="*/ 0 h 73"/>
                <a:gd name="T2" fmla="*/ 0 w 42"/>
                <a:gd name="T3" fmla="*/ 45 h 73"/>
                <a:gd name="T4" fmla="*/ 9 w 42"/>
                <a:gd name="T5" fmla="*/ 72 h 73"/>
                <a:gd name="T6" fmla="*/ 11 w 42"/>
                <a:gd name="T7" fmla="*/ 73 h 73"/>
                <a:gd name="T8" fmla="*/ 11 w 42"/>
                <a:gd name="T9" fmla="*/ 73 h 73"/>
                <a:gd name="T10" fmla="*/ 13 w 42"/>
                <a:gd name="T11" fmla="*/ 73 h 73"/>
                <a:gd name="T12" fmla="*/ 35 w 42"/>
                <a:gd name="T13" fmla="*/ 51 h 73"/>
                <a:gd name="T14" fmla="*/ 35 w 42"/>
                <a:gd name="T15" fmla="*/ 49 h 73"/>
                <a:gd name="T16" fmla="*/ 41 w 42"/>
                <a:gd name="T17" fmla="*/ 36 h 73"/>
                <a:gd name="T18" fmla="*/ 42 w 42"/>
                <a:gd name="T19" fmla="*/ 33 h 73"/>
                <a:gd name="T20" fmla="*/ 42 w 42"/>
                <a:gd name="T21" fmla="*/ 3 h 73"/>
                <a:gd name="T22" fmla="*/ 39 w 42"/>
                <a:gd name="T23" fmla="*/ 0 h 73"/>
                <a:gd name="T24" fmla="*/ 37 w 42"/>
                <a:gd name="T25" fmla="*/ 32 h 73"/>
                <a:gd name="T26" fmla="*/ 30 w 42"/>
                <a:gd name="T27" fmla="*/ 49 h 73"/>
                <a:gd name="T28" fmla="*/ 12 w 42"/>
                <a:gd name="T29" fmla="*/ 67 h 73"/>
                <a:gd name="T30" fmla="*/ 6 w 42"/>
                <a:gd name="T31" fmla="*/ 45 h 73"/>
                <a:gd name="T32" fmla="*/ 37 w 42"/>
                <a:gd name="T33" fmla="*/ 6 h 73"/>
                <a:gd name="T34" fmla="*/ 37 w 42"/>
                <a:gd name="T35" fmla="*/ 32 h 73"/>
                <a:gd name="T36" fmla="*/ 37 w 42"/>
                <a:gd name="T37" fmla="*/ 32 h 73"/>
                <a:gd name="T38" fmla="*/ 37 w 42"/>
                <a:gd name="T39" fmla="*/ 3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" h="73">
                  <a:moveTo>
                    <a:pt x="39" y="0"/>
                  </a:moveTo>
                  <a:cubicBezTo>
                    <a:pt x="17" y="4"/>
                    <a:pt x="0" y="23"/>
                    <a:pt x="0" y="45"/>
                  </a:cubicBezTo>
                  <a:cubicBezTo>
                    <a:pt x="0" y="55"/>
                    <a:pt x="3" y="65"/>
                    <a:pt x="9" y="72"/>
                  </a:cubicBezTo>
                  <a:cubicBezTo>
                    <a:pt x="10" y="73"/>
                    <a:pt x="10" y="73"/>
                    <a:pt x="11" y="73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2" y="73"/>
                    <a:pt x="13" y="73"/>
                    <a:pt x="13" y="73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6" y="50"/>
                    <a:pt x="35" y="49"/>
                  </a:cubicBezTo>
                  <a:cubicBezTo>
                    <a:pt x="34" y="44"/>
                    <a:pt x="36" y="38"/>
                    <a:pt x="41" y="36"/>
                  </a:cubicBezTo>
                  <a:cubicBezTo>
                    <a:pt x="41" y="35"/>
                    <a:pt x="42" y="34"/>
                    <a:pt x="42" y="33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2" y="1"/>
                    <a:pt x="41" y="0"/>
                    <a:pt x="39" y="0"/>
                  </a:cubicBezTo>
                  <a:close/>
                  <a:moveTo>
                    <a:pt x="37" y="32"/>
                  </a:moveTo>
                  <a:cubicBezTo>
                    <a:pt x="31" y="35"/>
                    <a:pt x="28" y="42"/>
                    <a:pt x="30" y="49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8" y="60"/>
                    <a:pt x="6" y="53"/>
                    <a:pt x="6" y="45"/>
                  </a:cubicBezTo>
                  <a:cubicBezTo>
                    <a:pt x="6" y="27"/>
                    <a:pt x="19" y="11"/>
                    <a:pt x="37" y="6"/>
                  </a:cubicBezTo>
                  <a:lnTo>
                    <a:pt x="37" y="32"/>
                  </a:lnTo>
                  <a:close/>
                  <a:moveTo>
                    <a:pt x="37" y="32"/>
                  </a:moveTo>
                  <a:cubicBezTo>
                    <a:pt x="37" y="32"/>
                    <a:pt x="37" y="32"/>
                    <a:pt x="37" y="3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6" name="Freeform 76">
              <a:extLst>
                <a:ext uri="{FF2B5EF4-FFF2-40B4-BE49-F238E27FC236}">
                  <a16:creationId xmlns:a16="http://schemas.microsoft.com/office/drawing/2014/main" id="{FBF69E59-67AC-4E26-8618-3786D445A9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4400" y="3713163"/>
              <a:ext cx="103188" cy="187325"/>
            </a:xfrm>
            <a:custGeom>
              <a:avLst/>
              <a:gdLst>
                <a:gd name="T0" fmla="*/ 3 w 41"/>
                <a:gd name="T1" fmla="*/ 0 h 74"/>
                <a:gd name="T2" fmla="*/ 0 w 41"/>
                <a:gd name="T3" fmla="*/ 3 h 74"/>
                <a:gd name="T4" fmla="*/ 0 w 41"/>
                <a:gd name="T5" fmla="*/ 33 h 74"/>
                <a:gd name="T6" fmla="*/ 5 w 41"/>
                <a:gd name="T7" fmla="*/ 33 h 74"/>
                <a:gd name="T8" fmla="*/ 5 w 41"/>
                <a:gd name="T9" fmla="*/ 6 h 74"/>
                <a:gd name="T10" fmla="*/ 36 w 41"/>
                <a:gd name="T11" fmla="*/ 45 h 74"/>
                <a:gd name="T12" fmla="*/ 30 w 41"/>
                <a:gd name="T13" fmla="*/ 67 h 74"/>
                <a:gd name="T14" fmla="*/ 20 w 41"/>
                <a:gd name="T15" fmla="*/ 57 h 74"/>
                <a:gd name="T16" fmla="*/ 17 w 41"/>
                <a:gd name="T17" fmla="*/ 61 h 74"/>
                <a:gd name="T18" fmla="*/ 28 w 41"/>
                <a:gd name="T19" fmla="*/ 73 h 74"/>
                <a:gd name="T20" fmla="*/ 30 w 41"/>
                <a:gd name="T21" fmla="*/ 74 h 74"/>
                <a:gd name="T22" fmla="*/ 31 w 41"/>
                <a:gd name="T23" fmla="*/ 74 h 74"/>
                <a:gd name="T24" fmla="*/ 33 w 41"/>
                <a:gd name="T25" fmla="*/ 72 h 74"/>
                <a:gd name="T26" fmla="*/ 41 w 41"/>
                <a:gd name="T27" fmla="*/ 45 h 74"/>
                <a:gd name="T28" fmla="*/ 3 w 41"/>
                <a:gd name="T29" fmla="*/ 0 h 74"/>
                <a:gd name="T30" fmla="*/ 3 w 41"/>
                <a:gd name="T31" fmla="*/ 0 h 74"/>
                <a:gd name="T32" fmla="*/ 3 w 41"/>
                <a:gd name="T33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74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7"/>
                    <a:pt x="5" y="37"/>
                    <a:pt x="5" y="3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3" y="11"/>
                    <a:pt x="36" y="27"/>
                    <a:pt x="36" y="45"/>
                  </a:cubicBezTo>
                  <a:cubicBezTo>
                    <a:pt x="36" y="53"/>
                    <a:pt x="34" y="60"/>
                    <a:pt x="30" y="6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8" y="54"/>
                    <a:pt x="14" y="58"/>
                    <a:pt x="17" y="61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9" y="73"/>
                    <a:pt x="30" y="74"/>
                    <a:pt x="30" y="74"/>
                  </a:cubicBezTo>
                  <a:cubicBezTo>
                    <a:pt x="30" y="74"/>
                    <a:pt x="30" y="74"/>
                    <a:pt x="31" y="74"/>
                  </a:cubicBezTo>
                  <a:cubicBezTo>
                    <a:pt x="31" y="73"/>
                    <a:pt x="32" y="73"/>
                    <a:pt x="33" y="72"/>
                  </a:cubicBezTo>
                  <a:cubicBezTo>
                    <a:pt x="38" y="65"/>
                    <a:pt x="41" y="55"/>
                    <a:pt x="41" y="45"/>
                  </a:cubicBezTo>
                  <a:cubicBezTo>
                    <a:pt x="41" y="23"/>
                    <a:pt x="25" y="4"/>
                    <a:pt x="3" y="0"/>
                  </a:cubicBezTo>
                  <a:close/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7" name="Freeform 77">
              <a:extLst>
                <a:ext uri="{FF2B5EF4-FFF2-40B4-BE49-F238E27FC236}">
                  <a16:creationId xmlns:a16="http://schemas.microsoft.com/office/drawing/2014/main" id="{7B00ACD4-9401-4C78-A41A-3F6143B558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5500" y="3627438"/>
              <a:ext cx="277813" cy="366713"/>
            </a:xfrm>
            <a:custGeom>
              <a:avLst/>
              <a:gdLst>
                <a:gd name="T0" fmla="*/ 103 w 110"/>
                <a:gd name="T1" fmla="*/ 63 h 145"/>
                <a:gd name="T2" fmla="*/ 90 w 110"/>
                <a:gd name="T3" fmla="*/ 63 h 145"/>
                <a:gd name="T4" fmla="*/ 88 w 110"/>
                <a:gd name="T5" fmla="*/ 62 h 145"/>
                <a:gd name="T6" fmla="*/ 84 w 110"/>
                <a:gd name="T7" fmla="*/ 51 h 145"/>
                <a:gd name="T8" fmla="*/ 84 w 110"/>
                <a:gd name="T9" fmla="*/ 50 h 145"/>
                <a:gd name="T10" fmla="*/ 94 w 110"/>
                <a:gd name="T11" fmla="*/ 40 h 145"/>
                <a:gd name="T12" fmla="*/ 94 w 110"/>
                <a:gd name="T13" fmla="*/ 30 h 145"/>
                <a:gd name="T14" fmla="*/ 80 w 110"/>
                <a:gd name="T15" fmla="*/ 16 h 145"/>
                <a:gd name="T16" fmla="*/ 70 w 110"/>
                <a:gd name="T17" fmla="*/ 16 h 145"/>
                <a:gd name="T18" fmla="*/ 61 w 110"/>
                <a:gd name="T19" fmla="*/ 26 h 145"/>
                <a:gd name="T20" fmla="*/ 59 w 110"/>
                <a:gd name="T21" fmla="*/ 26 h 145"/>
                <a:gd name="T22" fmla="*/ 49 w 110"/>
                <a:gd name="T23" fmla="*/ 22 h 145"/>
                <a:gd name="T24" fmla="*/ 47 w 110"/>
                <a:gd name="T25" fmla="*/ 21 h 145"/>
                <a:gd name="T26" fmla="*/ 47 w 110"/>
                <a:gd name="T27" fmla="*/ 7 h 145"/>
                <a:gd name="T28" fmla="*/ 40 w 110"/>
                <a:gd name="T29" fmla="*/ 0 h 145"/>
                <a:gd name="T30" fmla="*/ 21 w 110"/>
                <a:gd name="T31" fmla="*/ 0 h 145"/>
                <a:gd name="T32" fmla="*/ 14 w 110"/>
                <a:gd name="T33" fmla="*/ 7 h 145"/>
                <a:gd name="T34" fmla="*/ 14 w 110"/>
                <a:gd name="T35" fmla="*/ 21 h 145"/>
                <a:gd name="T36" fmla="*/ 13 w 110"/>
                <a:gd name="T37" fmla="*/ 22 h 145"/>
                <a:gd name="T38" fmla="*/ 3 w 110"/>
                <a:gd name="T39" fmla="*/ 26 h 145"/>
                <a:gd name="T40" fmla="*/ 5 w 110"/>
                <a:gd name="T41" fmla="*/ 31 h 145"/>
                <a:gd name="T42" fmla="*/ 15 w 110"/>
                <a:gd name="T43" fmla="*/ 27 h 145"/>
                <a:gd name="T44" fmla="*/ 20 w 110"/>
                <a:gd name="T45" fmla="*/ 21 h 145"/>
                <a:gd name="T46" fmla="*/ 20 w 110"/>
                <a:gd name="T47" fmla="*/ 7 h 145"/>
                <a:gd name="T48" fmla="*/ 21 w 110"/>
                <a:gd name="T49" fmla="*/ 5 h 145"/>
                <a:gd name="T50" fmla="*/ 40 w 110"/>
                <a:gd name="T51" fmla="*/ 5 h 145"/>
                <a:gd name="T52" fmla="*/ 42 w 110"/>
                <a:gd name="T53" fmla="*/ 7 h 145"/>
                <a:gd name="T54" fmla="*/ 42 w 110"/>
                <a:gd name="T55" fmla="*/ 21 h 145"/>
                <a:gd name="T56" fmla="*/ 47 w 110"/>
                <a:gd name="T57" fmla="*/ 27 h 145"/>
                <a:gd name="T58" fmla="*/ 56 w 110"/>
                <a:gd name="T59" fmla="*/ 31 h 145"/>
                <a:gd name="T60" fmla="*/ 65 w 110"/>
                <a:gd name="T61" fmla="*/ 30 h 145"/>
                <a:gd name="T62" fmla="*/ 74 w 110"/>
                <a:gd name="T63" fmla="*/ 20 h 145"/>
                <a:gd name="T64" fmla="*/ 76 w 110"/>
                <a:gd name="T65" fmla="*/ 20 h 145"/>
                <a:gd name="T66" fmla="*/ 90 w 110"/>
                <a:gd name="T67" fmla="*/ 34 h 145"/>
                <a:gd name="T68" fmla="*/ 90 w 110"/>
                <a:gd name="T69" fmla="*/ 36 h 145"/>
                <a:gd name="T70" fmla="*/ 80 w 110"/>
                <a:gd name="T71" fmla="*/ 46 h 145"/>
                <a:gd name="T72" fmla="*/ 79 w 110"/>
                <a:gd name="T73" fmla="*/ 54 h 145"/>
                <a:gd name="T74" fmla="*/ 83 w 110"/>
                <a:gd name="T75" fmla="*/ 63 h 145"/>
                <a:gd name="T76" fmla="*/ 90 w 110"/>
                <a:gd name="T77" fmla="*/ 68 h 145"/>
                <a:gd name="T78" fmla="*/ 103 w 110"/>
                <a:gd name="T79" fmla="*/ 68 h 145"/>
                <a:gd name="T80" fmla="*/ 105 w 110"/>
                <a:gd name="T81" fmla="*/ 70 h 145"/>
                <a:gd name="T82" fmla="*/ 105 w 110"/>
                <a:gd name="T83" fmla="*/ 89 h 145"/>
                <a:gd name="T84" fmla="*/ 103 w 110"/>
                <a:gd name="T85" fmla="*/ 91 h 145"/>
                <a:gd name="T86" fmla="*/ 90 w 110"/>
                <a:gd name="T87" fmla="*/ 91 h 145"/>
                <a:gd name="T88" fmla="*/ 83 w 110"/>
                <a:gd name="T89" fmla="*/ 96 h 145"/>
                <a:gd name="T90" fmla="*/ 79 w 110"/>
                <a:gd name="T91" fmla="*/ 105 h 145"/>
                <a:gd name="T92" fmla="*/ 80 w 110"/>
                <a:gd name="T93" fmla="*/ 113 h 145"/>
                <a:gd name="T94" fmla="*/ 90 w 110"/>
                <a:gd name="T95" fmla="*/ 123 h 145"/>
                <a:gd name="T96" fmla="*/ 90 w 110"/>
                <a:gd name="T97" fmla="*/ 125 h 145"/>
                <a:gd name="T98" fmla="*/ 76 w 110"/>
                <a:gd name="T99" fmla="*/ 139 h 145"/>
                <a:gd name="T100" fmla="*/ 80 w 110"/>
                <a:gd name="T101" fmla="*/ 142 h 145"/>
                <a:gd name="T102" fmla="*/ 94 w 110"/>
                <a:gd name="T103" fmla="*/ 129 h 145"/>
                <a:gd name="T104" fmla="*/ 94 w 110"/>
                <a:gd name="T105" fmla="*/ 119 h 145"/>
                <a:gd name="T106" fmla="*/ 84 w 110"/>
                <a:gd name="T107" fmla="*/ 109 h 145"/>
                <a:gd name="T108" fmla="*/ 84 w 110"/>
                <a:gd name="T109" fmla="*/ 108 h 145"/>
                <a:gd name="T110" fmla="*/ 88 w 110"/>
                <a:gd name="T111" fmla="*/ 97 h 145"/>
                <a:gd name="T112" fmla="*/ 90 w 110"/>
                <a:gd name="T113" fmla="*/ 96 h 145"/>
                <a:gd name="T114" fmla="*/ 103 w 110"/>
                <a:gd name="T115" fmla="*/ 96 h 145"/>
                <a:gd name="T116" fmla="*/ 110 w 110"/>
                <a:gd name="T117" fmla="*/ 89 h 145"/>
                <a:gd name="T118" fmla="*/ 110 w 110"/>
                <a:gd name="T119" fmla="*/ 70 h 145"/>
                <a:gd name="T120" fmla="*/ 103 w 110"/>
                <a:gd name="T121" fmla="*/ 63 h 145"/>
                <a:gd name="T122" fmla="*/ 103 w 110"/>
                <a:gd name="T123" fmla="*/ 63 h 145"/>
                <a:gd name="T124" fmla="*/ 103 w 110"/>
                <a:gd name="T125" fmla="*/ 6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0" h="145">
                  <a:moveTo>
                    <a:pt x="103" y="63"/>
                  </a:moveTo>
                  <a:cubicBezTo>
                    <a:pt x="90" y="63"/>
                    <a:pt x="90" y="63"/>
                    <a:pt x="90" y="63"/>
                  </a:cubicBezTo>
                  <a:cubicBezTo>
                    <a:pt x="89" y="63"/>
                    <a:pt x="88" y="62"/>
                    <a:pt x="88" y="62"/>
                  </a:cubicBezTo>
                  <a:cubicBezTo>
                    <a:pt x="87" y="58"/>
                    <a:pt x="86" y="55"/>
                    <a:pt x="84" y="51"/>
                  </a:cubicBezTo>
                  <a:cubicBezTo>
                    <a:pt x="84" y="51"/>
                    <a:pt x="84" y="50"/>
                    <a:pt x="84" y="50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6" y="37"/>
                    <a:pt x="96" y="33"/>
                    <a:pt x="94" y="30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77" y="14"/>
                    <a:pt x="73" y="14"/>
                    <a:pt x="70" y="1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0" y="27"/>
                    <a:pt x="60" y="27"/>
                    <a:pt x="59" y="26"/>
                  </a:cubicBezTo>
                  <a:cubicBezTo>
                    <a:pt x="56" y="25"/>
                    <a:pt x="52" y="23"/>
                    <a:pt x="49" y="22"/>
                  </a:cubicBezTo>
                  <a:cubicBezTo>
                    <a:pt x="48" y="22"/>
                    <a:pt x="47" y="21"/>
                    <a:pt x="47" y="21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3"/>
                    <a:pt x="44" y="0"/>
                    <a:pt x="4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7" y="0"/>
                    <a:pt x="14" y="3"/>
                    <a:pt x="14" y="7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2"/>
                    <a:pt x="13" y="22"/>
                  </a:cubicBezTo>
                  <a:cubicBezTo>
                    <a:pt x="10" y="23"/>
                    <a:pt x="6" y="25"/>
                    <a:pt x="3" y="26"/>
                  </a:cubicBezTo>
                  <a:cubicBezTo>
                    <a:pt x="0" y="28"/>
                    <a:pt x="2" y="33"/>
                    <a:pt x="5" y="31"/>
                  </a:cubicBezTo>
                  <a:cubicBezTo>
                    <a:pt x="8" y="30"/>
                    <a:pt x="11" y="28"/>
                    <a:pt x="15" y="27"/>
                  </a:cubicBezTo>
                  <a:cubicBezTo>
                    <a:pt x="18" y="26"/>
                    <a:pt x="20" y="24"/>
                    <a:pt x="20" y="2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6"/>
                    <a:pt x="20" y="5"/>
                    <a:pt x="2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1" y="5"/>
                    <a:pt x="42" y="6"/>
                    <a:pt x="42" y="7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4"/>
                    <a:pt x="44" y="26"/>
                    <a:pt x="47" y="27"/>
                  </a:cubicBezTo>
                  <a:cubicBezTo>
                    <a:pt x="50" y="28"/>
                    <a:pt x="53" y="30"/>
                    <a:pt x="56" y="31"/>
                  </a:cubicBezTo>
                  <a:cubicBezTo>
                    <a:pt x="59" y="33"/>
                    <a:pt x="62" y="32"/>
                    <a:pt x="65" y="30"/>
                  </a:cubicBezTo>
                  <a:cubicBezTo>
                    <a:pt x="74" y="20"/>
                    <a:pt x="74" y="20"/>
                    <a:pt x="74" y="20"/>
                  </a:cubicBezTo>
                  <a:cubicBezTo>
                    <a:pt x="75" y="20"/>
                    <a:pt x="76" y="20"/>
                    <a:pt x="76" y="20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1" y="35"/>
                    <a:pt x="91" y="35"/>
                    <a:pt x="90" y="3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78" y="48"/>
                    <a:pt x="78" y="51"/>
                    <a:pt x="79" y="54"/>
                  </a:cubicBezTo>
                  <a:cubicBezTo>
                    <a:pt x="81" y="57"/>
                    <a:pt x="82" y="60"/>
                    <a:pt x="83" y="63"/>
                  </a:cubicBezTo>
                  <a:cubicBezTo>
                    <a:pt x="84" y="66"/>
                    <a:pt x="87" y="68"/>
                    <a:pt x="90" y="68"/>
                  </a:cubicBezTo>
                  <a:cubicBezTo>
                    <a:pt x="103" y="68"/>
                    <a:pt x="103" y="68"/>
                    <a:pt x="103" y="68"/>
                  </a:cubicBezTo>
                  <a:cubicBezTo>
                    <a:pt x="104" y="68"/>
                    <a:pt x="105" y="69"/>
                    <a:pt x="105" y="70"/>
                  </a:cubicBezTo>
                  <a:cubicBezTo>
                    <a:pt x="105" y="89"/>
                    <a:pt x="105" y="89"/>
                    <a:pt x="105" y="89"/>
                  </a:cubicBezTo>
                  <a:cubicBezTo>
                    <a:pt x="105" y="90"/>
                    <a:pt x="104" y="91"/>
                    <a:pt x="103" y="91"/>
                  </a:cubicBezTo>
                  <a:cubicBezTo>
                    <a:pt x="90" y="91"/>
                    <a:pt x="90" y="91"/>
                    <a:pt x="90" y="91"/>
                  </a:cubicBezTo>
                  <a:cubicBezTo>
                    <a:pt x="87" y="91"/>
                    <a:pt x="84" y="93"/>
                    <a:pt x="83" y="96"/>
                  </a:cubicBezTo>
                  <a:cubicBezTo>
                    <a:pt x="82" y="99"/>
                    <a:pt x="81" y="102"/>
                    <a:pt x="79" y="105"/>
                  </a:cubicBezTo>
                  <a:cubicBezTo>
                    <a:pt x="78" y="108"/>
                    <a:pt x="78" y="111"/>
                    <a:pt x="80" y="113"/>
                  </a:cubicBezTo>
                  <a:cubicBezTo>
                    <a:pt x="90" y="123"/>
                    <a:pt x="90" y="123"/>
                    <a:pt x="90" y="123"/>
                  </a:cubicBezTo>
                  <a:cubicBezTo>
                    <a:pt x="91" y="123"/>
                    <a:pt x="91" y="124"/>
                    <a:pt x="90" y="125"/>
                  </a:cubicBezTo>
                  <a:cubicBezTo>
                    <a:pt x="76" y="139"/>
                    <a:pt x="76" y="139"/>
                    <a:pt x="76" y="139"/>
                  </a:cubicBezTo>
                  <a:cubicBezTo>
                    <a:pt x="74" y="141"/>
                    <a:pt x="78" y="145"/>
                    <a:pt x="80" y="142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6" y="126"/>
                    <a:pt x="96" y="122"/>
                    <a:pt x="94" y="119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4" y="109"/>
                    <a:pt x="84" y="108"/>
                    <a:pt x="84" y="108"/>
                  </a:cubicBezTo>
                  <a:cubicBezTo>
                    <a:pt x="86" y="104"/>
                    <a:pt x="87" y="101"/>
                    <a:pt x="88" y="97"/>
                  </a:cubicBezTo>
                  <a:cubicBezTo>
                    <a:pt x="88" y="96"/>
                    <a:pt x="89" y="96"/>
                    <a:pt x="90" y="96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107" y="96"/>
                    <a:pt x="110" y="93"/>
                    <a:pt x="110" y="89"/>
                  </a:cubicBezTo>
                  <a:cubicBezTo>
                    <a:pt x="110" y="70"/>
                    <a:pt x="110" y="70"/>
                    <a:pt x="110" y="70"/>
                  </a:cubicBezTo>
                  <a:cubicBezTo>
                    <a:pt x="110" y="66"/>
                    <a:pt x="107" y="63"/>
                    <a:pt x="103" y="63"/>
                  </a:cubicBezTo>
                  <a:close/>
                  <a:moveTo>
                    <a:pt x="103" y="63"/>
                  </a:moveTo>
                  <a:cubicBezTo>
                    <a:pt x="103" y="63"/>
                    <a:pt x="103" y="63"/>
                    <a:pt x="103" y="63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8" name="Freeform 78">
              <a:extLst>
                <a:ext uri="{FF2B5EF4-FFF2-40B4-BE49-F238E27FC236}">
                  <a16:creationId xmlns:a16="http://schemas.microsoft.com/office/drawing/2014/main" id="{EB71AE3D-F237-4EAF-840C-FD0FD75BF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1675" y="3662363"/>
              <a:ext cx="280988" cy="366713"/>
            </a:xfrm>
            <a:custGeom>
              <a:avLst/>
              <a:gdLst>
                <a:gd name="T0" fmla="*/ 105 w 111"/>
                <a:gd name="T1" fmla="*/ 114 h 145"/>
                <a:gd name="T2" fmla="*/ 96 w 111"/>
                <a:gd name="T3" fmla="*/ 118 h 145"/>
                <a:gd name="T4" fmla="*/ 91 w 111"/>
                <a:gd name="T5" fmla="*/ 124 h 145"/>
                <a:gd name="T6" fmla="*/ 91 w 111"/>
                <a:gd name="T7" fmla="*/ 138 h 145"/>
                <a:gd name="T8" fmla="*/ 89 w 111"/>
                <a:gd name="T9" fmla="*/ 139 h 145"/>
                <a:gd name="T10" fmla="*/ 70 w 111"/>
                <a:gd name="T11" fmla="*/ 139 h 145"/>
                <a:gd name="T12" fmla="*/ 69 w 111"/>
                <a:gd name="T13" fmla="*/ 138 h 145"/>
                <a:gd name="T14" fmla="*/ 69 w 111"/>
                <a:gd name="T15" fmla="*/ 124 h 145"/>
                <a:gd name="T16" fmla="*/ 64 w 111"/>
                <a:gd name="T17" fmla="*/ 118 h 145"/>
                <a:gd name="T18" fmla="*/ 54 w 111"/>
                <a:gd name="T19" fmla="*/ 114 h 145"/>
                <a:gd name="T20" fmla="*/ 46 w 111"/>
                <a:gd name="T21" fmla="*/ 115 h 145"/>
                <a:gd name="T22" fmla="*/ 36 w 111"/>
                <a:gd name="T23" fmla="*/ 125 h 145"/>
                <a:gd name="T24" fmla="*/ 34 w 111"/>
                <a:gd name="T25" fmla="*/ 125 h 145"/>
                <a:gd name="T26" fmla="*/ 21 w 111"/>
                <a:gd name="T27" fmla="*/ 111 h 145"/>
                <a:gd name="T28" fmla="*/ 21 w 111"/>
                <a:gd name="T29" fmla="*/ 109 h 145"/>
                <a:gd name="T30" fmla="*/ 30 w 111"/>
                <a:gd name="T31" fmla="*/ 99 h 145"/>
                <a:gd name="T32" fmla="*/ 31 w 111"/>
                <a:gd name="T33" fmla="*/ 91 h 145"/>
                <a:gd name="T34" fmla="*/ 28 w 111"/>
                <a:gd name="T35" fmla="*/ 82 h 145"/>
                <a:gd name="T36" fmla="*/ 21 w 111"/>
                <a:gd name="T37" fmla="*/ 77 h 145"/>
                <a:gd name="T38" fmla="*/ 7 w 111"/>
                <a:gd name="T39" fmla="*/ 77 h 145"/>
                <a:gd name="T40" fmla="*/ 6 w 111"/>
                <a:gd name="T41" fmla="*/ 75 h 145"/>
                <a:gd name="T42" fmla="*/ 6 w 111"/>
                <a:gd name="T43" fmla="*/ 56 h 145"/>
                <a:gd name="T44" fmla="*/ 7 w 111"/>
                <a:gd name="T45" fmla="*/ 54 h 145"/>
                <a:gd name="T46" fmla="*/ 21 w 111"/>
                <a:gd name="T47" fmla="*/ 54 h 145"/>
                <a:gd name="T48" fmla="*/ 28 w 111"/>
                <a:gd name="T49" fmla="*/ 49 h 145"/>
                <a:gd name="T50" fmla="*/ 31 w 111"/>
                <a:gd name="T51" fmla="*/ 40 h 145"/>
                <a:gd name="T52" fmla="*/ 30 w 111"/>
                <a:gd name="T53" fmla="*/ 32 h 145"/>
                <a:gd name="T54" fmla="*/ 21 w 111"/>
                <a:gd name="T55" fmla="*/ 22 h 145"/>
                <a:gd name="T56" fmla="*/ 21 w 111"/>
                <a:gd name="T57" fmla="*/ 20 h 145"/>
                <a:gd name="T58" fmla="*/ 34 w 111"/>
                <a:gd name="T59" fmla="*/ 6 h 145"/>
                <a:gd name="T60" fmla="*/ 31 w 111"/>
                <a:gd name="T61" fmla="*/ 2 h 145"/>
                <a:gd name="T62" fmla="*/ 17 w 111"/>
                <a:gd name="T63" fmla="*/ 16 h 145"/>
                <a:gd name="T64" fmla="*/ 17 w 111"/>
                <a:gd name="T65" fmla="*/ 26 h 145"/>
                <a:gd name="T66" fmla="*/ 27 w 111"/>
                <a:gd name="T67" fmla="*/ 36 h 145"/>
                <a:gd name="T68" fmla="*/ 27 w 111"/>
                <a:gd name="T69" fmla="*/ 37 h 145"/>
                <a:gd name="T70" fmla="*/ 22 w 111"/>
                <a:gd name="T71" fmla="*/ 48 h 145"/>
                <a:gd name="T72" fmla="*/ 21 w 111"/>
                <a:gd name="T73" fmla="*/ 49 h 145"/>
                <a:gd name="T74" fmla="*/ 7 w 111"/>
                <a:gd name="T75" fmla="*/ 49 h 145"/>
                <a:gd name="T76" fmla="*/ 0 w 111"/>
                <a:gd name="T77" fmla="*/ 56 h 145"/>
                <a:gd name="T78" fmla="*/ 0 w 111"/>
                <a:gd name="T79" fmla="*/ 75 h 145"/>
                <a:gd name="T80" fmla="*/ 7 w 111"/>
                <a:gd name="T81" fmla="*/ 82 h 145"/>
                <a:gd name="T82" fmla="*/ 21 w 111"/>
                <a:gd name="T83" fmla="*/ 82 h 145"/>
                <a:gd name="T84" fmla="*/ 22 w 111"/>
                <a:gd name="T85" fmla="*/ 83 h 145"/>
                <a:gd name="T86" fmla="*/ 27 w 111"/>
                <a:gd name="T87" fmla="*/ 94 h 145"/>
                <a:gd name="T88" fmla="*/ 27 w 111"/>
                <a:gd name="T89" fmla="*/ 95 h 145"/>
                <a:gd name="T90" fmla="*/ 17 w 111"/>
                <a:gd name="T91" fmla="*/ 105 h 145"/>
                <a:gd name="T92" fmla="*/ 17 w 111"/>
                <a:gd name="T93" fmla="*/ 115 h 145"/>
                <a:gd name="T94" fmla="*/ 31 w 111"/>
                <a:gd name="T95" fmla="*/ 128 h 145"/>
                <a:gd name="T96" fmla="*/ 40 w 111"/>
                <a:gd name="T97" fmla="*/ 128 h 145"/>
                <a:gd name="T98" fmla="*/ 50 w 111"/>
                <a:gd name="T99" fmla="*/ 119 h 145"/>
                <a:gd name="T100" fmla="*/ 52 w 111"/>
                <a:gd name="T101" fmla="*/ 119 h 145"/>
                <a:gd name="T102" fmla="*/ 62 w 111"/>
                <a:gd name="T103" fmla="*/ 123 h 145"/>
                <a:gd name="T104" fmla="*/ 63 w 111"/>
                <a:gd name="T105" fmla="*/ 124 h 145"/>
                <a:gd name="T106" fmla="*/ 63 w 111"/>
                <a:gd name="T107" fmla="*/ 138 h 145"/>
                <a:gd name="T108" fmla="*/ 70 w 111"/>
                <a:gd name="T109" fmla="*/ 145 h 145"/>
                <a:gd name="T110" fmla="*/ 90 w 111"/>
                <a:gd name="T111" fmla="*/ 145 h 145"/>
                <a:gd name="T112" fmla="*/ 96 w 111"/>
                <a:gd name="T113" fmla="*/ 138 h 145"/>
                <a:gd name="T114" fmla="*/ 96 w 111"/>
                <a:gd name="T115" fmla="*/ 124 h 145"/>
                <a:gd name="T116" fmla="*/ 98 w 111"/>
                <a:gd name="T117" fmla="*/ 123 h 145"/>
                <a:gd name="T118" fmla="*/ 108 w 111"/>
                <a:gd name="T119" fmla="*/ 119 h 145"/>
                <a:gd name="T120" fmla="*/ 105 w 111"/>
                <a:gd name="T121" fmla="*/ 114 h 145"/>
                <a:gd name="T122" fmla="*/ 105 w 111"/>
                <a:gd name="T123" fmla="*/ 114 h 145"/>
                <a:gd name="T124" fmla="*/ 105 w 111"/>
                <a:gd name="T125" fmla="*/ 11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1" h="145">
                  <a:moveTo>
                    <a:pt x="105" y="114"/>
                  </a:moveTo>
                  <a:cubicBezTo>
                    <a:pt x="102" y="115"/>
                    <a:pt x="99" y="117"/>
                    <a:pt x="96" y="118"/>
                  </a:cubicBezTo>
                  <a:cubicBezTo>
                    <a:pt x="93" y="119"/>
                    <a:pt x="91" y="121"/>
                    <a:pt x="91" y="124"/>
                  </a:cubicBezTo>
                  <a:cubicBezTo>
                    <a:pt x="91" y="138"/>
                    <a:pt x="91" y="138"/>
                    <a:pt x="91" y="138"/>
                  </a:cubicBezTo>
                  <a:cubicBezTo>
                    <a:pt x="91" y="139"/>
                    <a:pt x="90" y="139"/>
                    <a:pt x="89" y="139"/>
                  </a:cubicBezTo>
                  <a:cubicBezTo>
                    <a:pt x="70" y="139"/>
                    <a:pt x="70" y="139"/>
                    <a:pt x="70" y="139"/>
                  </a:cubicBezTo>
                  <a:cubicBezTo>
                    <a:pt x="69" y="139"/>
                    <a:pt x="69" y="139"/>
                    <a:pt x="69" y="138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69" y="121"/>
                    <a:pt x="67" y="119"/>
                    <a:pt x="64" y="118"/>
                  </a:cubicBezTo>
                  <a:cubicBezTo>
                    <a:pt x="60" y="117"/>
                    <a:pt x="57" y="115"/>
                    <a:pt x="54" y="114"/>
                  </a:cubicBezTo>
                  <a:cubicBezTo>
                    <a:pt x="52" y="112"/>
                    <a:pt x="48" y="113"/>
                    <a:pt x="46" y="11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5" y="125"/>
                    <a:pt x="34" y="125"/>
                  </a:cubicBezTo>
                  <a:cubicBezTo>
                    <a:pt x="21" y="111"/>
                    <a:pt x="21" y="111"/>
                    <a:pt x="21" y="111"/>
                  </a:cubicBezTo>
                  <a:cubicBezTo>
                    <a:pt x="20" y="110"/>
                    <a:pt x="20" y="109"/>
                    <a:pt x="21" y="109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2" y="97"/>
                    <a:pt x="33" y="94"/>
                    <a:pt x="31" y="91"/>
                  </a:cubicBezTo>
                  <a:cubicBezTo>
                    <a:pt x="30" y="88"/>
                    <a:pt x="29" y="85"/>
                    <a:pt x="28" y="82"/>
                  </a:cubicBezTo>
                  <a:cubicBezTo>
                    <a:pt x="27" y="79"/>
                    <a:pt x="24" y="77"/>
                    <a:pt x="21" y="7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6" y="77"/>
                    <a:pt x="6" y="76"/>
                    <a:pt x="6" y="75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6" y="55"/>
                    <a:pt x="6" y="54"/>
                    <a:pt x="7" y="54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4" y="54"/>
                    <a:pt x="27" y="52"/>
                    <a:pt x="28" y="49"/>
                  </a:cubicBezTo>
                  <a:cubicBezTo>
                    <a:pt x="29" y="46"/>
                    <a:pt x="30" y="43"/>
                    <a:pt x="31" y="40"/>
                  </a:cubicBezTo>
                  <a:cubicBezTo>
                    <a:pt x="33" y="37"/>
                    <a:pt x="32" y="34"/>
                    <a:pt x="30" y="3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0" y="21"/>
                    <a:pt x="20" y="21"/>
                    <a:pt x="21" y="2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7" y="4"/>
                    <a:pt x="33" y="0"/>
                    <a:pt x="31" y="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4" y="19"/>
                    <a:pt x="14" y="23"/>
                    <a:pt x="17" y="26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7" y="36"/>
                    <a:pt x="27" y="37"/>
                    <a:pt x="27" y="37"/>
                  </a:cubicBezTo>
                  <a:cubicBezTo>
                    <a:pt x="25" y="41"/>
                    <a:pt x="24" y="44"/>
                    <a:pt x="22" y="48"/>
                  </a:cubicBezTo>
                  <a:cubicBezTo>
                    <a:pt x="22" y="48"/>
                    <a:pt x="22" y="49"/>
                    <a:pt x="21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4" y="49"/>
                    <a:pt x="0" y="52"/>
                    <a:pt x="0" y="5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9"/>
                    <a:pt x="4" y="82"/>
                    <a:pt x="7" y="82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22" y="82"/>
                    <a:pt x="22" y="82"/>
                    <a:pt x="22" y="83"/>
                  </a:cubicBezTo>
                  <a:cubicBezTo>
                    <a:pt x="24" y="87"/>
                    <a:pt x="25" y="90"/>
                    <a:pt x="27" y="94"/>
                  </a:cubicBezTo>
                  <a:cubicBezTo>
                    <a:pt x="27" y="94"/>
                    <a:pt x="27" y="95"/>
                    <a:pt x="27" y="95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4" y="108"/>
                    <a:pt x="14" y="112"/>
                    <a:pt x="17" y="115"/>
                  </a:cubicBezTo>
                  <a:cubicBezTo>
                    <a:pt x="31" y="128"/>
                    <a:pt x="31" y="128"/>
                    <a:pt x="31" y="128"/>
                  </a:cubicBezTo>
                  <a:cubicBezTo>
                    <a:pt x="33" y="131"/>
                    <a:pt x="38" y="131"/>
                    <a:pt x="40" y="128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0" y="118"/>
                    <a:pt x="51" y="118"/>
                    <a:pt x="52" y="119"/>
                  </a:cubicBezTo>
                  <a:cubicBezTo>
                    <a:pt x="55" y="120"/>
                    <a:pt x="59" y="122"/>
                    <a:pt x="62" y="123"/>
                  </a:cubicBezTo>
                  <a:cubicBezTo>
                    <a:pt x="63" y="123"/>
                    <a:pt x="63" y="124"/>
                    <a:pt x="63" y="124"/>
                  </a:cubicBezTo>
                  <a:cubicBezTo>
                    <a:pt x="63" y="138"/>
                    <a:pt x="63" y="138"/>
                    <a:pt x="63" y="138"/>
                  </a:cubicBezTo>
                  <a:cubicBezTo>
                    <a:pt x="63" y="142"/>
                    <a:pt x="66" y="145"/>
                    <a:pt x="70" y="145"/>
                  </a:cubicBezTo>
                  <a:cubicBezTo>
                    <a:pt x="90" y="145"/>
                    <a:pt x="90" y="145"/>
                    <a:pt x="90" y="145"/>
                  </a:cubicBezTo>
                  <a:cubicBezTo>
                    <a:pt x="93" y="145"/>
                    <a:pt x="96" y="142"/>
                    <a:pt x="96" y="138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96" y="124"/>
                    <a:pt x="97" y="123"/>
                    <a:pt x="98" y="123"/>
                  </a:cubicBezTo>
                  <a:cubicBezTo>
                    <a:pt x="101" y="122"/>
                    <a:pt x="105" y="120"/>
                    <a:pt x="108" y="119"/>
                  </a:cubicBezTo>
                  <a:cubicBezTo>
                    <a:pt x="111" y="117"/>
                    <a:pt x="109" y="112"/>
                    <a:pt x="105" y="114"/>
                  </a:cubicBezTo>
                  <a:close/>
                  <a:moveTo>
                    <a:pt x="105" y="114"/>
                  </a:moveTo>
                  <a:cubicBezTo>
                    <a:pt x="105" y="114"/>
                    <a:pt x="105" y="114"/>
                    <a:pt x="105" y="114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5D357DF-D366-4EBA-9612-CBAF4B413BB5}"/>
              </a:ext>
            </a:extLst>
          </p:cNvPr>
          <p:cNvGrpSpPr/>
          <p:nvPr/>
        </p:nvGrpSpPr>
        <p:grpSpPr>
          <a:xfrm>
            <a:off x="5082157" y="3857541"/>
            <a:ext cx="231445" cy="180013"/>
            <a:chOff x="3863975" y="3673476"/>
            <a:chExt cx="400050" cy="311150"/>
          </a:xfrm>
          <a:noFill/>
        </p:grpSpPr>
        <p:sp>
          <p:nvSpPr>
            <p:cNvPr id="40" name="Rectangle 122">
              <a:extLst>
                <a:ext uri="{FF2B5EF4-FFF2-40B4-BE49-F238E27FC236}">
                  <a16:creationId xmlns:a16="http://schemas.microsoft.com/office/drawing/2014/main" id="{3EF2DECB-00BA-48F9-9776-E954E0A81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3708401"/>
              <a:ext cx="388938" cy="5080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1" name="Rectangle 124">
              <a:extLst>
                <a:ext uri="{FF2B5EF4-FFF2-40B4-BE49-F238E27FC236}">
                  <a16:creationId xmlns:a16="http://schemas.microsoft.com/office/drawing/2014/main" id="{5A7A2252-39C0-4468-95C9-D341760DD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488" y="3679826"/>
              <a:ext cx="46038" cy="28575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2" name="Rectangle 125">
              <a:extLst>
                <a:ext uri="{FF2B5EF4-FFF2-40B4-BE49-F238E27FC236}">
                  <a16:creationId xmlns:a16="http://schemas.microsoft.com/office/drawing/2014/main" id="{9F3AFC26-0DAF-41EE-8EF4-BD1C118BD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3063" y="3679826"/>
              <a:ext cx="46038" cy="28575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3" name="Freeform 126">
              <a:extLst>
                <a:ext uri="{FF2B5EF4-FFF2-40B4-BE49-F238E27FC236}">
                  <a16:creationId xmlns:a16="http://schemas.microsoft.com/office/drawing/2014/main" id="{943C7E71-82D9-4261-A0BF-6F862DF7D6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3802063"/>
              <a:ext cx="76200" cy="141288"/>
            </a:xfrm>
            <a:custGeom>
              <a:avLst/>
              <a:gdLst>
                <a:gd name="T0" fmla="*/ 8 w 48"/>
                <a:gd name="T1" fmla="*/ 0 h 89"/>
                <a:gd name="T2" fmla="*/ 43 w 48"/>
                <a:gd name="T3" fmla="*/ 0 h 89"/>
                <a:gd name="T4" fmla="*/ 27 w 48"/>
                <a:gd name="T5" fmla="*/ 33 h 89"/>
                <a:gd name="T6" fmla="*/ 48 w 48"/>
                <a:gd name="T7" fmla="*/ 33 h 89"/>
                <a:gd name="T8" fmla="*/ 8 w 48"/>
                <a:gd name="T9" fmla="*/ 89 h 89"/>
                <a:gd name="T10" fmla="*/ 19 w 48"/>
                <a:gd name="T11" fmla="*/ 51 h 89"/>
                <a:gd name="T12" fmla="*/ 0 w 48"/>
                <a:gd name="T13" fmla="*/ 51 h 89"/>
                <a:gd name="T14" fmla="*/ 8 w 48"/>
                <a:gd name="T15" fmla="*/ 0 h 89"/>
                <a:gd name="T16" fmla="*/ 8 w 48"/>
                <a:gd name="T17" fmla="*/ 0 h 89"/>
                <a:gd name="T18" fmla="*/ 8 w 48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89">
                  <a:moveTo>
                    <a:pt x="8" y="0"/>
                  </a:moveTo>
                  <a:lnTo>
                    <a:pt x="43" y="0"/>
                  </a:lnTo>
                  <a:lnTo>
                    <a:pt x="27" y="33"/>
                  </a:lnTo>
                  <a:lnTo>
                    <a:pt x="48" y="33"/>
                  </a:lnTo>
                  <a:lnTo>
                    <a:pt x="8" y="89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8" y="0"/>
                  </a:lnTo>
                  <a:close/>
                  <a:moveTo>
                    <a:pt x="8" y="0"/>
                  </a:moveTo>
                  <a:lnTo>
                    <a:pt x="8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4" name="Freeform 127">
              <a:extLst>
                <a:ext uri="{FF2B5EF4-FFF2-40B4-BE49-F238E27FC236}">
                  <a16:creationId xmlns:a16="http://schemas.microsoft.com/office/drawing/2014/main" id="{D6148B58-1172-4F2D-9796-006311DFAC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3802063"/>
              <a:ext cx="76200" cy="141288"/>
            </a:xfrm>
            <a:custGeom>
              <a:avLst/>
              <a:gdLst>
                <a:gd name="T0" fmla="*/ 8 w 48"/>
                <a:gd name="T1" fmla="*/ 0 h 89"/>
                <a:gd name="T2" fmla="*/ 43 w 48"/>
                <a:gd name="T3" fmla="*/ 0 h 89"/>
                <a:gd name="T4" fmla="*/ 27 w 48"/>
                <a:gd name="T5" fmla="*/ 33 h 89"/>
                <a:gd name="T6" fmla="*/ 48 w 48"/>
                <a:gd name="T7" fmla="*/ 33 h 89"/>
                <a:gd name="T8" fmla="*/ 8 w 48"/>
                <a:gd name="T9" fmla="*/ 89 h 89"/>
                <a:gd name="T10" fmla="*/ 19 w 48"/>
                <a:gd name="T11" fmla="*/ 51 h 89"/>
                <a:gd name="T12" fmla="*/ 0 w 48"/>
                <a:gd name="T13" fmla="*/ 51 h 89"/>
                <a:gd name="T14" fmla="*/ 8 w 48"/>
                <a:gd name="T15" fmla="*/ 0 h 89"/>
                <a:gd name="T16" fmla="*/ 8 w 48"/>
                <a:gd name="T17" fmla="*/ 0 h 89"/>
                <a:gd name="T18" fmla="*/ 8 w 48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89">
                  <a:moveTo>
                    <a:pt x="8" y="0"/>
                  </a:moveTo>
                  <a:lnTo>
                    <a:pt x="43" y="0"/>
                  </a:lnTo>
                  <a:lnTo>
                    <a:pt x="27" y="33"/>
                  </a:lnTo>
                  <a:lnTo>
                    <a:pt x="48" y="33"/>
                  </a:lnTo>
                  <a:lnTo>
                    <a:pt x="8" y="89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8" y="0"/>
                  </a:lnTo>
                  <a:moveTo>
                    <a:pt x="8" y="0"/>
                  </a:moveTo>
                  <a:lnTo>
                    <a:pt x="8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5" name="Freeform 128">
              <a:extLst>
                <a:ext uri="{FF2B5EF4-FFF2-40B4-BE49-F238E27FC236}">
                  <a16:creationId xmlns:a16="http://schemas.microsoft.com/office/drawing/2014/main" id="{F429D5ED-508C-414D-8C09-4AC63EB0E9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8750" y="3751263"/>
              <a:ext cx="20638" cy="15875"/>
            </a:xfrm>
            <a:custGeom>
              <a:avLst/>
              <a:gdLst>
                <a:gd name="T0" fmla="*/ 4 w 8"/>
                <a:gd name="T1" fmla="*/ 0 h 6"/>
                <a:gd name="T2" fmla="*/ 4 w 8"/>
                <a:gd name="T3" fmla="*/ 6 h 6"/>
                <a:gd name="T4" fmla="*/ 4 w 8"/>
                <a:gd name="T5" fmla="*/ 6 h 6"/>
                <a:gd name="T6" fmla="*/ 4 w 8"/>
                <a:gd name="T7" fmla="*/ 0 h 6"/>
                <a:gd name="T8" fmla="*/ 4 w 8"/>
                <a:gd name="T9" fmla="*/ 0 h 6"/>
                <a:gd name="T10" fmla="*/ 4 w 8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6">
                  <a:moveTo>
                    <a:pt x="4" y="0"/>
                  </a:moveTo>
                  <a:cubicBezTo>
                    <a:pt x="0" y="0"/>
                    <a:pt x="0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8" y="6"/>
                    <a:pt x="8" y="0"/>
                    <a:pt x="4" y="0"/>
                  </a:cubicBezTo>
                  <a:close/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6" name="Freeform 129">
              <a:extLst>
                <a:ext uri="{FF2B5EF4-FFF2-40B4-BE49-F238E27FC236}">
                  <a16:creationId xmlns:a16="http://schemas.microsoft.com/office/drawing/2014/main" id="{81E1CAA3-895C-4A0A-AF59-714573A218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3975" y="3673476"/>
              <a:ext cx="400050" cy="311150"/>
            </a:xfrm>
            <a:custGeom>
              <a:avLst/>
              <a:gdLst>
                <a:gd name="T0" fmla="*/ 157 w 159"/>
                <a:gd name="T1" fmla="*/ 11 h 123"/>
                <a:gd name="T2" fmla="*/ 147 w 159"/>
                <a:gd name="T3" fmla="*/ 11 h 123"/>
                <a:gd name="T4" fmla="*/ 147 w 159"/>
                <a:gd name="T5" fmla="*/ 3 h 123"/>
                <a:gd name="T6" fmla="*/ 145 w 159"/>
                <a:gd name="T7" fmla="*/ 0 h 123"/>
                <a:gd name="T8" fmla="*/ 127 w 159"/>
                <a:gd name="T9" fmla="*/ 0 h 123"/>
                <a:gd name="T10" fmla="*/ 124 w 159"/>
                <a:gd name="T11" fmla="*/ 3 h 123"/>
                <a:gd name="T12" fmla="*/ 124 w 159"/>
                <a:gd name="T13" fmla="*/ 11 h 123"/>
                <a:gd name="T14" fmla="*/ 36 w 159"/>
                <a:gd name="T15" fmla="*/ 11 h 123"/>
                <a:gd name="T16" fmla="*/ 36 w 159"/>
                <a:gd name="T17" fmla="*/ 3 h 123"/>
                <a:gd name="T18" fmla="*/ 33 w 159"/>
                <a:gd name="T19" fmla="*/ 0 h 123"/>
                <a:gd name="T20" fmla="*/ 15 w 159"/>
                <a:gd name="T21" fmla="*/ 0 h 123"/>
                <a:gd name="T22" fmla="*/ 12 w 159"/>
                <a:gd name="T23" fmla="*/ 3 h 123"/>
                <a:gd name="T24" fmla="*/ 12 w 159"/>
                <a:gd name="T25" fmla="*/ 11 h 123"/>
                <a:gd name="T26" fmla="*/ 3 w 159"/>
                <a:gd name="T27" fmla="*/ 11 h 123"/>
                <a:gd name="T28" fmla="*/ 0 w 159"/>
                <a:gd name="T29" fmla="*/ 14 h 123"/>
                <a:gd name="T30" fmla="*/ 0 w 159"/>
                <a:gd name="T31" fmla="*/ 34 h 123"/>
                <a:gd name="T32" fmla="*/ 3 w 159"/>
                <a:gd name="T33" fmla="*/ 37 h 123"/>
                <a:gd name="T34" fmla="*/ 12 w 159"/>
                <a:gd name="T35" fmla="*/ 37 h 123"/>
                <a:gd name="T36" fmla="*/ 12 w 159"/>
                <a:gd name="T37" fmla="*/ 120 h 123"/>
                <a:gd name="T38" fmla="*/ 15 w 159"/>
                <a:gd name="T39" fmla="*/ 123 h 123"/>
                <a:gd name="T40" fmla="*/ 145 w 159"/>
                <a:gd name="T41" fmla="*/ 123 h 123"/>
                <a:gd name="T42" fmla="*/ 147 w 159"/>
                <a:gd name="T43" fmla="*/ 120 h 123"/>
                <a:gd name="T44" fmla="*/ 147 w 159"/>
                <a:gd name="T45" fmla="*/ 47 h 123"/>
                <a:gd name="T46" fmla="*/ 142 w 159"/>
                <a:gd name="T47" fmla="*/ 47 h 123"/>
                <a:gd name="T48" fmla="*/ 142 w 159"/>
                <a:gd name="T49" fmla="*/ 118 h 123"/>
                <a:gd name="T50" fmla="*/ 18 w 159"/>
                <a:gd name="T51" fmla="*/ 118 h 123"/>
                <a:gd name="T52" fmla="*/ 18 w 159"/>
                <a:gd name="T53" fmla="*/ 37 h 123"/>
                <a:gd name="T54" fmla="*/ 33 w 159"/>
                <a:gd name="T55" fmla="*/ 37 h 123"/>
                <a:gd name="T56" fmla="*/ 33 w 159"/>
                <a:gd name="T57" fmla="*/ 31 h 123"/>
                <a:gd name="T58" fmla="*/ 6 w 159"/>
                <a:gd name="T59" fmla="*/ 31 h 123"/>
                <a:gd name="T60" fmla="*/ 6 w 159"/>
                <a:gd name="T61" fmla="*/ 17 h 123"/>
                <a:gd name="T62" fmla="*/ 154 w 159"/>
                <a:gd name="T63" fmla="*/ 17 h 123"/>
                <a:gd name="T64" fmla="*/ 154 w 159"/>
                <a:gd name="T65" fmla="*/ 31 h 123"/>
                <a:gd name="T66" fmla="*/ 57 w 159"/>
                <a:gd name="T67" fmla="*/ 31 h 123"/>
                <a:gd name="T68" fmla="*/ 57 w 159"/>
                <a:gd name="T69" fmla="*/ 37 h 123"/>
                <a:gd name="T70" fmla="*/ 157 w 159"/>
                <a:gd name="T71" fmla="*/ 37 h 123"/>
                <a:gd name="T72" fmla="*/ 159 w 159"/>
                <a:gd name="T73" fmla="*/ 34 h 123"/>
                <a:gd name="T74" fmla="*/ 159 w 159"/>
                <a:gd name="T75" fmla="*/ 14 h 123"/>
                <a:gd name="T76" fmla="*/ 157 w 159"/>
                <a:gd name="T77" fmla="*/ 11 h 123"/>
                <a:gd name="T78" fmla="*/ 18 w 159"/>
                <a:gd name="T79" fmla="*/ 11 h 123"/>
                <a:gd name="T80" fmla="*/ 18 w 159"/>
                <a:gd name="T81" fmla="*/ 5 h 123"/>
                <a:gd name="T82" fmla="*/ 30 w 159"/>
                <a:gd name="T83" fmla="*/ 5 h 123"/>
                <a:gd name="T84" fmla="*/ 30 w 159"/>
                <a:gd name="T85" fmla="*/ 11 h 123"/>
                <a:gd name="T86" fmla="*/ 18 w 159"/>
                <a:gd name="T87" fmla="*/ 11 h 123"/>
                <a:gd name="T88" fmla="*/ 130 w 159"/>
                <a:gd name="T89" fmla="*/ 11 h 123"/>
                <a:gd name="T90" fmla="*/ 130 w 159"/>
                <a:gd name="T91" fmla="*/ 5 h 123"/>
                <a:gd name="T92" fmla="*/ 142 w 159"/>
                <a:gd name="T93" fmla="*/ 5 h 123"/>
                <a:gd name="T94" fmla="*/ 142 w 159"/>
                <a:gd name="T95" fmla="*/ 11 h 123"/>
                <a:gd name="T96" fmla="*/ 130 w 159"/>
                <a:gd name="T97" fmla="*/ 11 h 123"/>
                <a:gd name="T98" fmla="*/ 130 w 159"/>
                <a:gd name="T99" fmla="*/ 11 h 123"/>
                <a:gd name="T100" fmla="*/ 130 w 159"/>
                <a:gd name="T10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9" h="123">
                  <a:moveTo>
                    <a:pt x="157" y="11"/>
                  </a:moveTo>
                  <a:cubicBezTo>
                    <a:pt x="147" y="11"/>
                    <a:pt x="147" y="11"/>
                    <a:pt x="147" y="11"/>
                  </a:cubicBezTo>
                  <a:cubicBezTo>
                    <a:pt x="147" y="3"/>
                    <a:pt x="147" y="3"/>
                    <a:pt x="147" y="3"/>
                  </a:cubicBezTo>
                  <a:cubicBezTo>
                    <a:pt x="147" y="1"/>
                    <a:pt x="146" y="0"/>
                    <a:pt x="145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5" y="0"/>
                    <a:pt x="124" y="1"/>
                    <a:pt x="124" y="3"/>
                  </a:cubicBezTo>
                  <a:cubicBezTo>
                    <a:pt x="124" y="11"/>
                    <a:pt x="124" y="11"/>
                    <a:pt x="124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1"/>
                    <a:pt x="34" y="0"/>
                    <a:pt x="3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2" y="1"/>
                    <a:pt x="12" y="3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12"/>
                    <a:pt x="0" y="1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2" y="37"/>
                    <a:pt x="3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2" y="122"/>
                    <a:pt x="14" y="123"/>
                    <a:pt x="15" y="123"/>
                  </a:cubicBezTo>
                  <a:cubicBezTo>
                    <a:pt x="145" y="123"/>
                    <a:pt x="145" y="123"/>
                    <a:pt x="145" y="123"/>
                  </a:cubicBezTo>
                  <a:cubicBezTo>
                    <a:pt x="146" y="123"/>
                    <a:pt x="147" y="122"/>
                    <a:pt x="147" y="120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147" y="43"/>
                    <a:pt x="142" y="43"/>
                    <a:pt x="142" y="47"/>
                  </a:cubicBezTo>
                  <a:cubicBezTo>
                    <a:pt x="142" y="118"/>
                    <a:pt x="142" y="118"/>
                    <a:pt x="142" y="118"/>
                  </a:cubicBezTo>
                  <a:cubicBezTo>
                    <a:pt x="18" y="118"/>
                    <a:pt x="18" y="118"/>
                    <a:pt x="18" y="118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6" y="37"/>
                    <a:pt x="36" y="31"/>
                    <a:pt x="3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154" y="17"/>
                    <a:pt x="154" y="17"/>
                    <a:pt x="154" y="17"/>
                  </a:cubicBezTo>
                  <a:cubicBezTo>
                    <a:pt x="154" y="31"/>
                    <a:pt x="154" y="31"/>
                    <a:pt x="154" y="31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3" y="31"/>
                    <a:pt x="53" y="37"/>
                    <a:pt x="57" y="37"/>
                  </a:cubicBezTo>
                  <a:cubicBezTo>
                    <a:pt x="157" y="37"/>
                    <a:pt x="157" y="37"/>
                    <a:pt x="157" y="37"/>
                  </a:cubicBezTo>
                  <a:cubicBezTo>
                    <a:pt x="158" y="37"/>
                    <a:pt x="159" y="35"/>
                    <a:pt x="159" y="34"/>
                  </a:cubicBezTo>
                  <a:cubicBezTo>
                    <a:pt x="159" y="14"/>
                    <a:pt x="159" y="14"/>
                    <a:pt x="159" y="14"/>
                  </a:cubicBezTo>
                  <a:cubicBezTo>
                    <a:pt x="159" y="12"/>
                    <a:pt x="158" y="11"/>
                    <a:pt x="157" y="11"/>
                  </a:cubicBezTo>
                  <a:close/>
                  <a:moveTo>
                    <a:pt x="18" y="11"/>
                  </a:moveTo>
                  <a:cubicBezTo>
                    <a:pt x="18" y="5"/>
                    <a:pt x="18" y="5"/>
                    <a:pt x="18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11"/>
                    <a:pt x="30" y="11"/>
                    <a:pt x="30" y="11"/>
                  </a:cubicBezTo>
                  <a:lnTo>
                    <a:pt x="18" y="11"/>
                  </a:lnTo>
                  <a:close/>
                  <a:moveTo>
                    <a:pt x="130" y="11"/>
                  </a:moveTo>
                  <a:cubicBezTo>
                    <a:pt x="130" y="5"/>
                    <a:pt x="130" y="5"/>
                    <a:pt x="130" y="5"/>
                  </a:cubicBezTo>
                  <a:cubicBezTo>
                    <a:pt x="142" y="5"/>
                    <a:pt x="142" y="5"/>
                    <a:pt x="142" y="5"/>
                  </a:cubicBezTo>
                  <a:cubicBezTo>
                    <a:pt x="142" y="11"/>
                    <a:pt x="142" y="11"/>
                    <a:pt x="142" y="11"/>
                  </a:cubicBezTo>
                  <a:lnTo>
                    <a:pt x="130" y="11"/>
                  </a:lnTo>
                  <a:close/>
                  <a:moveTo>
                    <a:pt x="130" y="11"/>
                  </a:moveTo>
                  <a:cubicBezTo>
                    <a:pt x="130" y="11"/>
                    <a:pt x="130" y="11"/>
                    <a:pt x="130" y="11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7" name="Freeform 130">
              <a:extLst>
                <a:ext uri="{FF2B5EF4-FFF2-40B4-BE49-F238E27FC236}">
                  <a16:creationId xmlns:a16="http://schemas.microsoft.com/office/drawing/2014/main" id="{A576A494-8EAD-45C1-9928-2DEF5A69BC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19550" y="3794126"/>
              <a:ext cx="93663" cy="157163"/>
            </a:xfrm>
            <a:custGeom>
              <a:avLst/>
              <a:gdLst>
                <a:gd name="T0" fmla="*/ 6 w 37"/>
                <a:gd name="T1" fmla="*/ 61 h 62"/>
                <a:gd name="T2" fmla="*/ 10 w 37"/>
                <a:gd name="T3" fmla="*/ 61 h 62"/>
                <a:gd name="T4" fmla="*/ 35 w 37"/>
                <a:gd name="T5" fmla="*/ 26 h 62"/>
                <a:gd name="T6" fmla="*/ 33 w 37"/>
                <a:gd name="T7" fmla="*/ 22 h 62"/>
                <a:gd name="T8" fmla="*/ 24 w 37"/>
                <a:gd name="T9" fmla="*/ 22 h 62"/>
                <a:gd name="T10" fmla="*/ 33 w 37"/>
                <a:gd name="T11" fmla="*/ 4 h 62"/>
                <a:gd name="T12" fmla="*/ 30 w 37"/>
                <a:gd name="T13" fmla="*/ 0 h 62"/>
                <a:gd name="T14" fmla="*/ 8 w 37"/>
                <a:gd name="T15" fmla="*/ 0 h 62"/>
                <a:gd name="T16" fmla="*/ 5 w 37"/>
                <a:gd name="T17" fmla="*/ 3 h 62"/>
                <a:gd name="T18" fmla="*/ 0 w 37"/>
                <a:gd name="T19" fmla="*/ 35 h 62"/>
                <a:gd name="T20" fmla="*/ 3 w 37"/>
                <a:gd name="T21" fmla="*/ 38 h 62"/>
                <a:gd name="T22" fmla="*/ 11 w 37"/>
                <a:gd name="T23" fmla="*/ 38 h 62"/>
                <a:gd name="T24" fmla="*/ 5 w 37"/>
                <a:gd name="T25" fmla="*/ 58 h 62"/>
                <a:gd name="T26" fmla="*/ 6 w 37"/>
                <a:gd name="T27" fmla="*/ 61 h 62"/>
                <a:gd name="T28" fmla="*/ 6 w 37"/>
                <a:gd name="T29" fmla="*/ 32 h 62"/>
                <a:gd name="T30" fmla="*/ 10 w 37"/>
                <a:gd name="T31" fmla="*/ 6 h 62"/>
                <a:gd name="T32" fmla="*/ 26 w 37"/>
                <a:gd name="T33" fmla="*/ 6 h 62"/>
                <a:gd name="T34" fmla="*/ 17 w 37"/>
                <a:gd name="T35" fmla="*/ 23 h 62"/>
                <a:gd name="T36" fmla="*/ 20 w 37"/>
                <a:gd name="T37" fmla="*/ 27 h 62"/>
                <a:gd name="T38" fmla="*/ 28 w 37"/>
                <a:gd name="T39" fmla="*/ 27 h 62"/>
                <a:gd name="T40" fmla="*/ 15 w 37"/>
                <a:gd name="T41" fmla="*/ 44 h 62"/>
                <a:gd name="T42" fmla="*/ 18 w 37"/>
                <a:gd name="T43" fmla="*/ 36 h 62"/>
                <a:gd name="T44" fmla="*/ 15 w 37"/>
                <a:gd name="T45" fmla="*/ 33 h 62"/>
                <a:gd name="T46" fmla="*/ 6 w 37"/>
                <a:gd name="T47" fmla="*/ 32 h 62"/>
                <a:gd name="T48" fmla="*/ 6 w 37"/>
                <a:gd name="T49" fmla="*/ 32 h 62"/>
                <a:gd name="T50" fmla="*/ 6 w 37"/>
                <a:gd name="T51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" h="62">
                  <a:moveTo>
                    <a:pt x="6" y="61"/>
                  </a:moveTo>
                  <a:cubicBezTo>
                    <a:pt x="8" y="62"/>
                    <a:pt x="9" y="62"/>
                    <a:pt x="10" y="61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7" y="24"/>
                    <a:pt x="35" y="22"/>
                    <a:pt x="33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3"/>
                    <a:pt x="32" y="0"/>
                    <a:pt x="3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0"/>
                    <a:pt x="5" y="1"/>
                    <a:pt x="5" y="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8"/>
                    <a:pt x="3" y="38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5" y="60"/>
                    <a:pt x="5" y="61"/>
                    <a:pt x="6" y="61"/>
                  </a:cubicBezTo>
                  <a:close/>
                  <a:moveTo>
                    <a:pt x="6" y="32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5"/>
                    <a:pt x="18" y="27"/>
                    <a:pt x="20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8" y="34"/>
                    <a:pt x="17" y="33"/>
                    <a:pt x="15" y="33"/>
                  </a:cubicBezTo>
                  <a:lnTo>
                    <a:pt x="6" y="32"/>
                  </a:lnTo>
                  <a:close/>
                  <a:moveTo>
                    <a:pt x="6" y="32"/>
                  </a:moveTo>
                  <a:cubicBezTo>
                    <a:pt x="6" y="32"/>
                    <a:pt x="6" y="32"/>
                    <a:pt x="6" y="3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9B3FA05-7028-46B4-A7E5-7FC3C5F478C4}"/>
              </a:ext>
            </a:extLst>
          </p:cNvPr>
          <p:cNvGrpSpPr/>
          <p:nvPr/>
        </p:nvGrpSpPr>
        <p:grpSpPr>
          <a:xfrm>
            <a:off x="6439489" y="3831365"/>
            <a:ext cx="125825" cy="232364"/>
            <a:chOff x="7893050" y="4321176"/>
            <a:chExt cx="217488" cy="401638"/>
          </a:xfrm>
          <a:noFill/>
        </p:grpSpPr>
        <p:sp>
          <p:nvSpPr>
            <p:cNvPr id="49" name="Freeform 183">
              <a:extLst>
                <a:ext uri="{FF2B5EF4-FFF2-40B4-BE49-F238E27FC236}">
                  <a16:creationId xmlns:a16="http://schemas.microsoft.com/office/drawing/2014/main" id="{BFEC344F-D7EA-4694-9FAE-E665020B34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9400" y="4327526"/>
              <a:ext cx="203200" cy="204788"/>
            </a:xfrm>
            <a:custGeom>
              <a:avLst/>
              <a:gdLst>
                <a:gd name="T0" fmla="*/ 0 w 81"/>
                <a:gd name="T1" fmla="*/ 0 h 81"/>
                <a:gd name="T2" fmla="*/ 0 w 81"/>
                <a:gd name="T3" fmla="*/ 81 h 81"/>
                <a:gd name="T4" fmla="*/ 19 w 81"/>
                <a:gd name="T5" fmla="*/ 81 h 81"/>
                <a:gd name="T6" fmla="*/ 41 w 81"/>
                <a:gd name="T7" fmla="*/ 59 h 81"/>
                <a:gd name="T8" fmla="*/ 63 w 81"/>
                <a:gd name="T9" fmla="*/ 81 h 81"/>
                <a:gd name="T10" fmla="*/ 81 w 81"/>
                <a:gd name="T11" fmla="*/ 81 h 81"/>
                <a:gd name="T12" fmla="*/ 81 w 81"/>
                <a:gd name="T13" fmla="*/ 0 h 81"/>
                <a:gd name="T14" fmla="*/ 0 w 81"/>
                <a:gd name="T15" fmla="*/ 0 h 81"/>
                <a:gd name="T16" fmla="*/ 0 w 81"/>
                <a:gd name="T17" fmla="*/ 0 h 81"/>
                <a:gd name="T18" fmla="*/ 0 w 81"/>
                <a:gd name="T1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81">
                  <a:moveTo>
                    <a:pt x="0" y="0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69"/>
                    <a:pt x="29" y="59"/>
                    <a:pt x="41" y="59"/>
                  </a:cubicBezTo>
                  <a:cubicBezTo>
                    <a:pt x="53" y="59"/>
                    <a:pt x="63" y="69"/>
                    <a:pt x="63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81" y="0"/>
                    <a:pt x="81" y="0"/>
                    <a:pt x="81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0" name="Freeform 185">
              <a:extLst>
                <a:ext uri="{FF2B5EF4-FFF2-40B4-BE49-F238E27FC236}">
                  <a16:creationId xmlns:a16="http://schemas.microsoft.com/office/drawing/2014/main" id="{5A73CB52-76A6-48EA-88BB-3C0B7448C8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3050" y="4321176"/>
              <a:ext cx="217488" cy="401638"/>
            </a:xfrm>
            <a:custGeom>
              <a:avLst/>
              <a:gdLst>
                <a:gd name="T0" fmla="*/ 83 w 86"/>
                <a:gd name="T1" fmla="*/ 0 h 159"/>
                <a:gd name="T2" fmla="*/ 2 w 86"/>
                <a:gd name="T3" fmla="*/ 0 h 159"/>
                <a:gd name="T4" fmla="*/ 0 w 86"/>
                <a:gd name="T5" fmla="*/ 3 h 159"/>
                <a:gd name="T6" fmla="*/ 0 w 86"/>
                <a:gd name="T7" fmla="*/ 84 h 159"/>
                <a:gd name="T8" fmla="*/ 2 w 86"/>
                <a:gd name="T9" fmla="*/ 86 h 159"/>
                <a:gd name="T10" fmla="*/ 21 w 86"/>
                <a:gd name="T11" fmla="*/ 86 h 159"/>
                <a:gd name="T12" fmla="*/ 23 w 86"/>
                <a:gd name="T13" fmla="*/ 84 h 159"/>
                <a:gd name="T14" fmla="*/ 31 w 86"/>
                <a:gd name="T15" fmla="*/ 68 h 159"/>
                <a:gd name="T16" fmla="*/ 48 w 86"/>
                <a:gd name="T17" fmla="*/ 65 h 159"/>
                <a:gd name="T18" fmla="*/ 48 w 86"/>
                <a:gd name="T19" fmla="*/ 118 h 159"/>
                <a:gd name="T20" fmla="*/ 53 w 86"/>
                <a:gd name="T21" fmla="*/ 134 h 159"/>
                <a:gd name="T22" fmla="*/ 53 w 86"/>
                <a:gd name="T23" fmla="*/ 148 h 159"/>
                <a:gd name="T24" fmla="*/ 40 w 86"/>
                <a:gd name="T25" fmla="*/ 153 h 159"/>
                <a:gd name="T26" fmla="*/ 31 w 86"/>
                <a:gd name="T27" fmla="*/ 145 h 159"/>
                <a:gd name="T28" fmla="*/ 33 w 86"/>
                <a:gd name="T29" fmla="*/ 133 h 159"/>
                <a:gd name="T30" fmla="*/ 37 w 86"/>
                <a:gd name="T31" fmla="*/ 118 h 159"/>
                <a:gd name="T32" fmla="*/ 37 w 86"/>
                <a:gd name="T33" fmla="*/ 78 h 159"/>
                <a:gd name="T34" fmla="*/ 32 w 86"/>
                <a:gd name="T35" fmla="*/ 78 h 159"/>
                <a:gd name="T36" fmla="*/ 32 w 86"/>
                <a:gd name="T37" fmla="*/ 118 h 159"/>
                <a:gd name="T38" fmla="*/ 28 w 86"/>
                <a:gd name="T39" fmla="*/ 130 h 159"/>
                <a:gd name="T40" fmla="*/ 26 w 86"/>
                <a:gd name="T41" fmla="*/ 147 h 159"/>
                <a:gd name="T42" fmla="*/ 39 w 86"/>
                <a:gd name="T43" fmla="*/ 159 h 159"/>
                <a:gd name="T44" fmla="*/ 43 w 86"/>
                <a:gd name="T45" fmla="*/ 159 h 159"/>
                <a:gd name="T46" fmla="*/ 59 w 86"/>
                <a:gd name="T47" fmla="*/ 149 h 159"/>
                <a:gd name="T48" fmla="*/ 58 w 86"/>
                <a:gd name="T49" fmla="*/ 131 h 159"/>
                <a:gd name="T50" fmla="*/ 54 w 86"/>
                <a:gd name="T51" fmla="*/ 118 h 159"/>
                <a:gd name="T52" fmla="*/ 54 w 86"/>
                <a:gd name="T53" fmla="*/ 68 h 159"/>
                <a:gd name="T54" fmla="*/ 62 w 86"/>
                <a:gd name="T55" fmla="*/ 84 h 159"/>
                <a:gd name="T56" fmla="*/ 65 w 86"/>
                <a:gd name="T57" fmla="*/ 86 h 159"/>
                <a:gd name="T58" fmla="*/ 83 w 86"/>
                <a:gd name="T59" fmla="*/ 86 h 159"/>
                <a:gd name="T60" fmla="*/ 86 w 86"/>
                <a:gd name="T61" fmla="*/ 84 h 159"/>
                <a:gd name="T62" fmla="*/ 86 w 86"/>
                <a:gd name="T63" fmla="*/ 3 h 159"/>
                <a:gd name="T64" fmla="*/ 83 w 86"/>
                <a:gd name="T65" fmla="*/ 0 h 159"/>
                <a:gd name="T66" fmla="*/ 81 w 86"/>
                <a:gd name="T67" fmla="*/ 5 h 159"/>
                <a:gd name="T68" fmla="*/ 81 w 86"/>
                <a:gd name="T69" fmla="*/ 16 h 159"/>
                <a:gd name="T70" fmla="*/ 5 w 86"/>
                <a:gd name="T71" fmla="*/ 16 h 159"/>
                <a:gd name="T72" fmla="*/ 5 w 86"/>
                <a:gd name="T73" fmla="*/ 6 h 159"/>
                <a:gd name="T74" fmla="*/ 81 w 86"/>
                <a:gd name="T75" fmla="*/ 5 h 159"/>
                <a:gd name="T76" fmla="*/ 67 w 86"/>
                <a:gd name="T77" fmla="*/ 81 h 159"/>
                <a:gd name="T78" fmla="*/ 52 w 86"/>
                <a:gd name="T79" fmla="*/ 61 h 159"/>
                <a:gd name="T80" fmla="*/ 52 w 86"/>
                <a:gd name="T81" fmla="*/ 61 h 159"/>
                <a:gd name="T82" fmla="*/ 30 w 86"/>
                <a:gd name="T83" fmla="*/ 62 h 159"/>
                <a:gd name="T84" fmla="*/ 18 w 86"/>
                <a:gd name="T85" fmla="*/ 81 h 159"/>
                <a:gd name="T86" fmla="*/ 5 w 86"/>
                <a:gd name="T87" fmla="*/ 81 h 159"/>
                <a:gd name="T88" fmla="*/ 5 w 86"/>
                <a:gd name="T89" fmla="*/ 49 h 159"/>
                <a:gd name="T90" fmla="*/ 59 w 86"/>
                <a:gd name="T91" fmla="*/ 49 h 159"/>
                <a:gd name="T92" fmla="*/ 59 w 86"/>
                <a:gd name="T93" fmla="*/ 44 h 159"/>
                <a:gd name="T94" fmla="*/ 5 w 86"/>
                <a:gd name="T95" fmla="*/ 44 h 159"/>
                <a:gd name="T96" fmla="*/ 5 w 86"/>
                <a:gd name="T97" fmla="*/ 22 h 159"/>
                <a:gd name="T98" fmla="*/ 81 w 86"/>
                <a:gd name="T99" fmla="*/ 22 h 159"/>
                <a:gd name="T100" fmla="*/ 81 w 86"/>
                <a:gd name="T101" fmla="*/ 30 h 159"/>
                <a:gd name="T102" fmla="*/ 14 w 86"/>
                <a:gd name="T103" fmla="*/ 30 h 159"/>
                <a:gd name="T104" fmla="*/ 14 w 86"/>
                <a:gd name="T105" fmla="*/ 36 h 159"/>
                <a:gd name="T106" fmla="*/ 81 w 86"/>
                <a:gd name="T107" fmla="*/ 35 h 159"/>
                <a:gd name="T108" fmla="*/ 81 w 86"/>
                <a:gd name="T109" fmla="*/ 81 h 159"/>
                <a:gd name="T110" fmla="*/ 67 w 86"/>
                <a:gd name="T111" fmla="*/ 81 h 159"/>
                <a:gd name="T112" fmla="*/ 67 w 86"/>
                <a:gd name="T113" fmla="*/ 81 h 159"/>
                <a:gd name="T114" fmla="*/ 67 w 86"/>
                <a:gd name="T115" fmla="*/ 8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6" h="159">
                  <a:moveTo>
                    <a:pt x="8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7"/>
                    <a:pt x="2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2" y="86"/>
                    <a:pt x="23" y="85"/>
                    <a:pt x="23" y="84"/>
                  </a:cubicBezTo>
                  <a:cubicBezTo>
                    <a:pt x="23" y="78"/>
                    <a:pt x="26" y="72"/>
                    <a:pt x="31" y="68"/>
                  </a:cubicBezTo>
                  <a:cubicBezTo>
                    <a:pt x="36" y="65"/>
                    <a:pt x="42" y="63"/>
                    <a:pt x="48" y="65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24"/>
                    <a:pt x="50" y="129"/>
                    <a:pt x="53" y="134"/>
                  </a:cubicBezTo>
                  <a:cubicBezTo>
                    <a:pt x="56" y="138"/>
                    <a:pt x="56" y="144"/>
                    <a:pt x="53" y="148"/>
                  </a:cubicBezTo>
                  <a:cubicBezTo>
                    <a:pt x="51" y="152"/>
                    <a:pt x="45" y="154"/>
                    <a:pt x="40" y="153"/>
                  </a:cubicBezTo>
                  <a:cubicBezTo>
                    <a:pt x="36" y="152"/>
                    <a:pt x="32" y="149"/>
                    <a:pt x="31" y="145"/>
                  </a:cubicBezTo>
                  <a:cubicBezTo>
                    <a:pt x="29" y="141"/>
                    <a:pt x="30" y="137"/>
                    <a:pt x="33" y="133"/>
                  </a:cubicBezTo>
                  <a:cubicBezTo>
                    <a:pt x="36" y="129"/>
                    <a:pt x="37" y="123"/>
                    <a:pt x="37" y="11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5"/>
                    <a:pt x="32" y="75"/>
                    <a:pt x="32" y="7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22"/>
                    <a:pt x="31" y="126"/>
                    <a:pt x="28" y="130"/>
                  </a:cubicBezTo>
                  <a:cubicBezTo>
                    <a:pt x="25" y="135"/>
                    <a:pt x="24" y="141"/>
                    <a:pt x="26" y="147"/>
                  </a:cubicBezTo>
                  <a:cubicBezTo>
                    <a:pt x="28" y="153"/>
                    <a:pt x="33" y="157"/>
                    <a:pt x="39" y="159"/>
                  </a:cubicBezTo>
                  <a:cubicBezTo>
                    <a:pt x="40" y="159"/>
                    <a:pt x="42" y="159"/>
                    <a:pt x="43" y="159"/>
                  </a:cubicBezTo>
                  <a:cubicBezTo>
                    <a:pt x="50" y="159"/>
                    <a:pt x="56" y="155"/>
                    <a:pt x="59" y="149"/>
                  </a:cubicBezTo>
                  <a:cubicBezTo>
                    <a:pt x="62" y="143"/>
                    <a:pt x="62" y="136"/>
                    <a:pt x="58" y="131"/>
                  </a:cubicBezTo>
                  <a:cubicBezTo>
                    <a:pt x="55" y="127"/>
                    <a:pt x="54" y="123"/>
                    <a:pt x="54" y="11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9" y="71"/>
                    <a:pt x="62" y="77"/>
                    <a:pt x="62" y="84"/>
                  </a:cubicBezTo>
                  <a:cubicBezTo>
                    <a:pt x="62" y="85"/>
                    <a:pt x="63" y="86"/>
                    <a:pt x="65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5" y="86"/>
                    <a:pt x="86" y="85"/>
                    <a:pt x="86" y="84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86" y="1"/>
                    <a:pt x="85" y="0"/>
                    <a:pt x="83" y="0"/>
                  </a:cubicBezTo>
                  <a:close/>
                  <a:moveTo>
                    <a:pt x="81" y="5"/>
                  </a:moveTo>
                  <a:cubicBezTo>
                    <a:pt x="81" y="16"/>
                    <a:pt x="81" y="16"/>
                    <a:pt x="81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6"/>
                    <a:pt x="5" y="6"/>
                    <a:pt x="5" y="6"/>
                  </a:cubicBezTo>
                  <a:lnTo>
                    <a:pt x="81" y="5"/>
                  </a:lnTo>
                  <a:close/>
                  <a:moveTo>
                    <a:pt x="67" y="81"/>
                  </a:moveTo>
                  <a:cubicBezTo>
                    <a:pt x="66" y="72"/>
                    <a:pt x="61" y="64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45" y="58"/>
                    <a:pt x="37" y="58"/>
                    <a:pt x="30" y="62"/>
                  </a:cubicBezTo>
                  <a:cubicBezTo>
                    <a:pt x="23" y="66"/>
                    <a:pt x="19" y="73"/>
                    <a:pt x="18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63" y="49"/>
                    <a:pt x="63" y="44"/>
                    <a:pt x="59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0" y="30"/>
                    <a:pt x="10" y="36"/>
                    <a:pt x="14" y="36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81"/>
                    <a:pt x="81" y="81"/>
                    <a:pt x="81" y="81"/>
                  </a:cubicBezTo>
                  <a:lnTo>
                    <a:pt x="67" y="81"/>
                  </a:lnTo>
                  <a:close/>
                  <a:moveTo>
                    <a:pt x="67" y="81"/>
                  </a:moveTo>
                  <a:cubicBezTo>
                    <a:pt x="67" y="81"/>
                    <a:pt x="67" y="81"/>
                    <a:pt x="67" y="81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1" name="Freeform 186">
              <a:extLst>
                <a:ext uri="{FF2B5EF4-FFF2-40B4-BE49-F238E27FC236}">
                  <a16:creationId xmlns:a16="http://schemas.microsoft.com/office/drawing/2014/main" id="{74FE9F05-4D5D-43CE-9226-24AE848DB3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1950" y="4656138"/>
              <a:ext cx="39688" cy="38100"/>
            </a:xfrm>
            <a:custGeom>
              <a:avLst/>
              <a:gdLst>
                <a:gd name="T0" fmla="*/ 8 w 16"/>
                <a:gd name="T1" fmla="*/ 15 h 15"/>
                <a:gd name="T2" fmla="*/ 15 w 16"/>
                <a:gd name="T3" fmla="*/ 11 h 15"/>
                <a:gd name="T4" fmla="*/ 13 w 16"/>
                <a:gd name="T5" fmla="*/ 3 h 15"/>
                <a:gd name="T6" fmla="*/ 5 w 16"/>
                <a:gd name="T7" fmla="*/ 1 h 15"/>
                <a:gd name="T8" fmla="*/ 0 w 16"/>
                <a:gd name="T9" fmla="*/ 8 h 15"/>
                <a:gd name="T10" fmla="*/ 8 w 16"/>
                <a:gd name="T11" fmla="*/ 15 h 15"/>
                <a:gd name="T12" fmla="*/ 8 w 16"/>
                <a:gd name="T13" fmla="*/ 6 h 15"/>
                <a:gd name="T14" fmla="*/ 9 w 16"/>
                <a:gd name="T15" fmla="*/ 9 h 15"/>
                <a:gd name="T16" fmla="*/ 6 w 16"/>
                <a:gd name="T17" fmla="*/ 8 h 15"/>
                <a:gd name="T18" fmla="*/ 8 w 16"/>
                <a:gd name="T19" fmla="*/ 6 h 15"/>
                <a:gd name="T20" fmla="*/ 8 w 16"/>
                <a:gd name="T21" fmla="*/ 6 h 15"/>
                <a:gd name="T22" fmla="*/ 8 w 16"/>
                <a:gd name="T23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11" y="15"/>
                    <a:pt x="13" y="13"/>
                    <a:pt x="15" y="11"/>
                  </a:cubicBezTo>
                  <a:cubicBezTo>
                    <a:pt x="16" y="8"/>
                    <a:pt x="15" y="5"/>
                    <a:pt x="13" y="3"/>
                  </a:cubicBezTo>
                  <a:cubicBezTo>
                    <a:pt x="11" y="0"/>
                    <a:pt x="8" y="0"/>
                    <a:pt x="5" y="1"/>
                  </a:cubicBezTo>
                  <a:cubicBezTo>
                    <a:pt x="2" y="2"/>
                    <a:pt x="0" y="5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lose/>
                  <a:moveTo>
                    <a:pt x="8" y="6"/>
                  </a:moveTo>
                  <a:cubicBezTo>
                    <a:pt x="10" y="6"/>
                    <a:pt x="10" y="8"/>
                    <a:pt x="9" y="9"/>
                  </a:cubicBezTo>
                  <a:cubicBezTo>
                    <a:pt x="8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2" name="Freeform 187">
              <a:extLst>
                <a:ext uri="{FF2B5EF4-FFF2-40B4-BE49-F238E27FC236}">
                  <a16:creationId xmlns:a16="http://schemas.microsoft.com/office/drawing/2014/main" id="{429B15EB-D20B-40CF-BC2C-E8EF2F9205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62913" y="4432301"/>
              <a:ext cx="20638" cy="12700"/>
            </a:xfrm>
            <a:custGeom>
              <a:avLst/>
              <a:gdLst>
                <a:gd name="T0" fmla="*/ 5 w 8"/>
                <a:gd name="T1" fmla="*/ 0 h 5"/>
                <a:gd name="T2" fmla="*/ 4 w 8"/>
                <a:gd name="T3" fmla="*/ 0 h 5"/>
                <a:gd name="T4" fmla="*/ 4 w 8"/>
                <a:gd name="T5" fmla="*/ 5 h 5"/>
                <a:gd name="T6" fmla="*/ 5 w 8"/>
                <a:gd name="T7" fmla="*/ 5 h 5"/>
                <a:gd name="T8" fmla="*/ 5 w 8"/>
                <a:gd name="T9" fmla="*/ 0 h 5"/>
                <a:gd name="T10" fmla="*/ 5 w 8"/>
                <a:gd name="T11" fmla="*/ 0 h 5"/>
                <a:gd name="T12" fmla="*/ 5 w 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75731A4-E6EB-4029-B74C-6EE9DB57FE1E}"/>
              </a:ext>
            </a:extLst>
          </p:cNvPr>
          <p:cNvGrpSpPr/>
          <p:nvPr/>
        </p:nvGrpSpPr>
        <p:grpSpPr>
          <a:xfrm>
            <a:off x="6375855" y="2519083"/>
            <a:ext cx="233282" cy="236037"/>
            <a:chOff x="4425950" y="3624263"/>
            <a:chExt cx="403225" cy="407988"/>
          </a:xfrm>
          <a:solidFill>
            <a:schemeClr val="bg1"/>
          </a:solidFill>
        </p:grpSpPr>
        <p:sp>
          <p:nvSpPr>
            <p:cNvPr id="54" name="Freeform 188">
              <a:extLst>
                <a:ext uri="{FF2B5EF4-FFF2-40B4-BE49-F238E27FC236}">
                  <a16:creationId xmlns:a16="http://schemas.microsoft.com/office/drawing/2014/main" id="{064BD4E3-B23E-4558-9D83-FFC362E755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6150" y="3630613"/>
              <a:ext cx="71438" cy="69850"/>
            </a:xfrm>
            <a:custGeom>
              <a:avLst/>
              <a:gdLst>
                <a:gd name="T0" fmla="*/ 23 w 28"/>
                <a:gd name="T1" fmla="*/ 5 h 28"/>
                <a:gd name="T2" fmla="*/ 23 w 28"/>
                <a:gd name="T3" fmla="*/ 23 h 28"/>
                <a:gd name="T4" fmla="*/ 5 w 28"/>
                <a:gd name="T5" fmla="*/ 23 h 28"/>
                <a:gd name="T6" fmla="*/ 5 w 28"/>
                <a:gd name="T7" fmla="*/ 5 h 28"/>
                <a:gd name="T8" fmla="*/ 23 w 28"/>
                <a:gd name="T9" fmla="*/ 5 h 28"/>
                <a:gd name="T10" fmla="*/ 23 w 28"/>
                <a:gd name="T11" fmla="*/ 5 h 28"/>
                <a:gd name="T12" fmla="*/ 23 w 28"/>
                <a:gd name="T1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8">
                  <a:moveTo>
                    <a:pt x="23" y="5"/>
                  </a:moveTo>
                  <a:cubicBezTo>
                    <a:pt x="28" y="10"/>
                    <a:pt x="28" y="18"/>
                    <a:pt x="23" y="23"/>
                  </a:cubicBezTo>
                  <a:cubicBezTo>
                    <a:pt x="18" y="28"/>
                    <a:pt x="9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9" y="0"/>
                    <a:pt x="18" y="0"/>
                    <a:pt x="23" y="5"/>
                  </a:cubicBezTo>
                  <a:close/>
                  <a:moveTo>
                    <a:pt x="23" y="5"/>
                  </a:moveTo>
                  <a:cubicBezTo>
                    <a:pt x="23" y="5"/>
                    <a:pt x="23" y="5"/>
                    <a:pt x="23" y="5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5" name="Freeform 190">
              <a:extLst>
                <a:ext uri="{FF2B5EF4-FFF2-40B4-BE49-F238E27FC236}">
                  <a16:creationId xmlns:a16="http://schemas.microsoft.com/office/drawing/2014/main" id="{9C6B7FAC-C394-46B0-83D5-896C92D648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close/>
                  <a:moveTo>
                    <a:pt x="64" y="0"/>
                  </a:moveTo>
                  <a:lnTo>
                    <a:pt x="64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6" name="Freeform 191">
              <a:extLst>
                <a:ext uri="{FF2B5EF4-FFF2-40B4-BE49-F238E27FC236}">
                  <a16:creationId xmlns:a16="http://schemas.microsoft.com/office/drawing/2014/main" id="{887529EC-439B-42DB-B02B-F4B208844D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moveTo>
                    <a:pt x="64" y="0"/>
                  </a:moveTo>
                  <a:lnTo>
                    <a:pt x="64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7" name="Freeform 192">
              <a:extLst>
                <a:ext uri="{FF2B5EF4-FFF2-40B4-BE49-F238E27FC236}">
                  <a16:creationId xmlns:a16="http://schemas.microsoft.com/office/drawing/2014/main" id="{F81C3582-E1E2-4E2A-A34C-8D0C8F2096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8" name="Freeform 193">
              <a:extLst>
                <a:ext uri="{FF2B5EF4-FFF2-40B4-BE49-F238E27FC236}">
                  <a16:creationId xmlns:a16="http://schemas.microsoft.com/office/drawing/2014/main" id="{F7C7AC9A-A177-4365-BB4C-DFAF5BC126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moveTo>
                    <a:pt x="29" y="0"/>
                  </a:moveTo>
                  <a:lnTo>
                    <a:pt x="29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9" name="Freeform 194">
              <a:extLst>
                <a:ext uri="{FF2B5EF4-FFF2-40B4-BE49-F238E27FC236}">
                  <a16:creationId xmlns:a16="http://schemas.microsoft.com/office/drawing/2014/main" id="{6958803F-D63F-460E-82F4-836365EEFE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8" y="3948113"/>
              <a:ext cx="74613" cy="76200"/>
            </a:xfrm>
            <a:custGeom>
              <a:avLst/>
              <a:gdLst>
                <a:gd name="T0" fmla="*/ 26 w 30"/>
                <a:gd name="T1" fmla="*/ 10 h 30"/>
                <a:gd name="T2" fmla="*/ 30 w 30"/>
                <a:gd name="T3" fmla="*/ 6 h 30"/>
                <a:gd name="T4" fmla="*/ 24 w 30"/>
                <a:gd name="T5" fmla="*/ 0 h 30"/>
                <a:gd name="T6" fmla="*/ 21 w 30"/>
                <a:gd name="T7" fmla="*/ 4 h 30"/>
                <a:gd name="T8" fmla="*/ 9 w 30"/>
                <a:gd name="T9" fmla="*/ 10 h 30"/>
                <a:gd name="T10" fmla="*/ 1 w 30"/>
                <a:gd name="T11" fmla="*/ 16 h 30"/>
                <a:gd name="T12" fmla="*/ 3 w 30"/>
                <a:gd name="T13" fmla="*/ 26 h 30"/>
                <a:gd name="T14" fmla="*/ 13 w 30"/>
                <a:gd name="T15" fmla="*/ 29 h 30"/>
                <a:gd name="T16" fmla="*/ 20 w 30"/>
                <a:gd name="T17" fmla="*/ 21 h 30"/>
                <a:gd name="T18" fmla="*/ 26 w 30"/>
                <a:gd name="T19" fmla="*/ 10 h 30"/>
                <a:gd name="T20" fmla="*/ 26 w 30"/>
                <a:gd name="T21" fmla="*/ 10 h 30"/>
                <a:gd name="T22" fmla="*/ 26 w 30"/>
                <a:gd name="T23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0">
                  <a:moveTo>
                    <a:pt x="26" y="10"/>
                  </a:moveTo>
                  <a:cubicBezTo>
                    <a:pt x="30" y="6"/>
                    <a:pt x="30" y="6"/>
                    <a:pt x="30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7" y="7"/>
                    <a:pt x="13" y="9"/>
                    <a:pt x="9" y="10"/>
                  </a:cubicBezTo>
                  <a:cubicBezTo>
                    <a:pt x="5" y="11"/>
                    <a:pt x="2" y="13"/>
                    <a:pt x="1" y="16"/>
                  </a:cubicBezTo>
                  <a:cubicBezTo>
                    <a:pt x="0" y="20"/>
                    <a:pt x="1" y="24"/>
                    <a:pt x="3" y="26"/>
                  </a:cubicBezTo>
                  <a:cubicBezTo>
                    <a:pt x="6" y="29"/>
                    <a:pt x="10" y="30"/>
                    <a:pt x="13" y="29"/>
                  </a:cubicBezTo>
                  <a:cubicBezTo>
                    <a:pt x="16" y="28"/>
                    <a:pt x="19" y="25"/>
                    <a:pt x="20" y="21"/>
                  </a:cubicBezTo>
                  <a:cubicBezTo>
                    <a:pt x="21" y="17"/>
                    <a:pt x="23" y="13"/>
                    <a:pt x="26" y="10"/>
                  </a:cubicBezTo>
                  <a:close/>
                  <a:moveTo>
                    <a:pt x="26" y="10"/>
                  </a:moveTo>
                  <a:cubicBezTo>
                    <a:pt x="26" y="10"/>
                    <a:pt x="26" y="10"/>
                    <a:pt x="26" y="1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60" name="Freeform 195">
              <a:extLst>
                <a:ext uri="{FF2B5EF4-FFF2-40B4-BE49-F238E27FC236}">
                  <a16:creationId xmlns:a16="http://schemas.microsoft.com/office/drawing/2014/main" id="{5AF724DC-AFA6-43D4-A791-A491F4E91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5950" y="3624263"/>
              <a:ext cx="403225" cy="407988"/>
            </a:xfrm>
            <a:custGeom>
              <a:avLst/>
              <a:gdLst>
                <a:gd name="T0" fmla="*/ 139 w 160"/>
                <a:gd name="T1" fmla="*/ 2 h 161"/>
                <a:gd name="T2" fmla="*/ 127 w 160"/>
                <a:gd name="T3" fmla="*/ 13 h 161"/>
                <a:gd name="T4" fmla="*/ 69 w 160"/>
                <a:gd name="T5" fmla="*/ 52 h 161"/>
                <a:gd name="T6" fmla="*/ 75 w 160"/>
                <a:gd name="T7" fmla="*/ 62 h 161"/>
                <a:gd name="T8" fmla="*/ 36 w 160"/>
                <a:gd name="T9" fmla="*/ 105 h 161"/>
                <a:gd name="T10" fmla="*/ 36 w 160"/>
                <a:gd name="T11" fmla="*/ 133 h 161"/>
                <a:gd name="T12" fmla="*/ 37 w 160"/>
                <a:gd name="T13" fmla="*/ 115 h 161"/>
                <a:gd name="T14" fmla="*/ 22 w 160"/>
                <a:gd name="T15" fmla="*/ 123 h 161"/>
                <a:gd name="T16" fmla="*/ 23 w 160"/>
                <a:gd name="T17" fmla="*/ 128 h 161"/>
                <a:gd name="T18" fmla="*/ 11 w 160"/>
                <a:gd name="T19" fmla="*/ 135 h 161"/>
                <a:gd name="T20" fmla="*/ 3 w 160"/>
                <a:gd name="T21" fmla="*/ 154 h 161"/>
                <a:gd name="T22" fmla="*/ 25 w 160"/>
                <a:gd name="T23" fmla="*/ 150 h 161"/>
                <a:gd name="T24" fmla="*/ 33 w 160"/>
                <a:gd name="T25" fmla="*/ 138 h 161"/>
                <a:gd name="T26" fmla="*/ 38 w 160"/>
                <a:gd name="T27" fmla="*/ 139 h 161"/>
                <a:gd name="T28" fmla="*/ 56 w 160"/>
                <a:gd name="T29" fmla="*/ 125 h 161"/>
                <a:gd name="T30" fmla="*/ 87 w 160"/>
                <a:gd name="T31" fmla="*/ 98 h 161"/>
                <a:gd name="T32" fmla="*/ 58 w 160"/>
                <a:gd name="T33" fmla="*/ 119 h 161"/>
                <a:gd name="T34" fmla="*/ 78 w 160"/>
                <a:gd name="T35" fmla="*/ 66 h 161"/>
                <a:gd name="T36" fmla="*/ 109 w 160"/>
                <a:gd name="T37" fmla="*/ 92 h 161"/>
                <a:gd name="T38" fmla="*/ 148 w 160"/>
                <a:gd name="T39" fmla="*/ 34 h 161"/>
                <a:gd name="T40" fmla="*/ 135 w 160"/>
                <a:gd name="T41" fmla="*/ 13 h 161"/>
                <a:gd name="T42" fmla="*/ 154 w 160"/>
                <a:gd name="T43" fmla="*/ 13 h 161"/>
                <a:gd name="T44" fmla="*/ 155 w 160"/>
                <a:gd name="T45" fmla="*/ 27 h 161"/>
                <a:gd name="T46" fmla="*/ 155 w 160"/>
                <a:gd name="T47" fmla="*/ 5 h 161"/>
                <a:gd name="T48" fmla="*/ 20 w 160"/>
                <a:gd name="T49" fmla="*/ 149 h 161"/>
                <a:gd name="T50" fmla="*/ 12 w 160"/>
                <a:gd name="T51" fmla="*/ 155 h 161"/>
                <a:gd name="T52" fmla="*/ 7 w 160"/>
                <a:gd name="T53" fmla="*/ 145 h 161"/>
                <a:gd name="T54" fmla="*/ 26 w 160"/>
                <a:gd name="T55" fmla="*/ 134 h 161"/>
                <a:gd name="T56" fmla="*/ 29 w 160"/>
                <a:gd name="T57" fmla="*/ 134 h 161"/>
                <a:gd name="T58" fmla="*/ 144 w 160"/>
                <a:gd name="T59" fmla="*/ 49 h 161"/>
                <a:gd name="T60" fmla="*/ 74 w 160"/>
                <a:gd name="T61" fmla="*/ 54 h 161"/>
                <a:gd name="T62" fmla="*/ 123 w 160"/>
                <a:gd name="T63" fmla="*/ 16 h 161"/>
                <a:gd name="T64" fmla="*/ 134 w 160"/>
                <a:gd name="T65" fmla="*/ 27 h 161"/>
                <a:gd name="T66" fmla="*/ 144 w 160"/>
                <a:gd name="T67" fmla="*/ 49 h 161"/>
                <a:gd name="T68" fmla="*/ 144 w 160"/>
                <a:gd name="T69" fmla="*/ 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0" h="161">
                  <a:moveTo>
                    <a:pt x="155" y="5"/>
                  </a:moveTo>
                  <a:cubicBezTo>
                    <a:pt x="151" y="1"/>
                    <a:pt x="145" y="0"/>
                    <a:pt x="139" y="2"/>
                  </a:cubicBezTo>
                  <a:cubicBezTo>
                    <a:pt x="134" y="4"/>
                    <a:pt x="130" y="9"/>
                    <a:pt x="129" y="15"/>
                  </a:cubicBezTo>
                  <a:cubicBezTo>
                    <a:pt x="127" y="13"/>
                    <a:pt x="127" y="13"/>
                    <a:pt x="127" y="13"/>
                  </a:cubicBezTo>
                  <a:cubicBezTo>
                    <a:pt x="122" y="8"/>
                    <a:pt x="113" y="8"/>
                    <a:pt x="108" y="13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8" y="53"/>
                    <a:pt x="68" y="55"/>
                    <a:pt x="69" y="56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5" y="102"/>
                    <a:pt x="35" y="103"/>
                    <a:pt x="36" y="105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27" y="125"/>
                    <a:pt x="27" y="125"/>
                    <a:pt x="27" y="125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40" y="113"/>
                    <a:pt x="36" y="109"/>
                    <a:pt x="33" y="111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1" y="124"/>
                    <a:pt x="21" y="126"/>
                    <a:pt x="22" y="127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2" y="130"/>
                    <a:pt x="22" y="130"/>
                    <a:pt x="22" y="130"/>
                  </a:cubicBezTo>
                  <a:cubicBezTo>
                    <a:pt x="19" y="133"/>
                    <a:pt x="15" y="135"/>
                    <a:pt x="11" y="135"/>
                  </a:cubicBezTo>
                  <a:cubicBezTo>
                    <a:pt x="7" y="136"/>
                    <a:pt x="4" y="139"/>
                    <a:pt x="2" y="142"/>
                  </a:cubicBezTo>
                  <a:cubicBezTo>
                    <a:pt x="0" y="146"/>
                    <a:pt x="1" y="151"/>
                    <a:pt x="3" y="154"/>
                  </a:cubicBezTo>
                  <a:cubicBezTo>
                    <a:pt x="5" y="157"/>
                    <a:pt x="8" y="159"/>
                    <a:pt x="12" y="160"/>
                  </a:cubicBezTo>
                  <a:cubicBezTo>
                    <a:pt x="18" y="161"/>
                    <a:pt x="24" y="156"/>
                    <a:pt x="25" y="150"/>
                  </a:cubicBezTo>
                  <a:cubicBezTo>
                    <a:pt x="26" y="146"/>
                    <a:pt x="28" y="143"/>
                    <a:pt x="30" y="140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40"/>
                    <a:pt x="37" y="140"/>
                    <a:pt x="38" y="139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7" y="126"/>
                    <a:pt x="59" y="126"/>
                    <a:pt x="60" y="125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9" y="96"/>
                    <a:pt x="85" y="92"/>
                    <a:pt x="83" y="95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105" y="92"/>
                    <a:pt x="105" y="92"/>
                    <a:pt x="105" y="92"/>
                  </a:cubicBezTo>
                  <a:cubicBezTo>
                    <a:pt x="106" y="93"/>
                    <a:pt x="108" y="93"/>
                    <a:pt x="109" y="92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53" y="48"/>
                    <a:pt x="153" y="39"/>
                    <a:pt x="148" y="34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5" y="21"/>
                    <a:pt x="134" y="16"/>
                    <a:pt x="135" y="13"/>
                  </a:cubicBezTo>
                  <a:cubicBezTo>
                    <a:pt x="137" y="9"/>
                    <a:pt x="140" y="6"/>
                    <a:pt x="145" y="6"/>
                  </a:cubicBezTo>
                  <a:cubicBezTo>
                    <a:pt x="149" y="6"/>
                    <a:pt x="152" y="9"/>
                    <a:pt x="154" y="13"/>
                  </a:cubicBezTo>
                  <a:cubicBezTo>
                    <a:pt x="155" y="16"/>
                    <a:pt x="154" y="21"/>
                    <a:pt x="152" y="23"/>
                  </a:cubicBezTo>
                  <a:cubicBezTo>
                    <a:pt x="149" y="26"/>
                    <a:pt x="153" y="30"/>
                    <a:pt x="155" y="27"/>
                  </a:cubicBezTo>
                  <a:cubicBezTo>
                    <a:pt x="158" y="24"/>
                    <a:pt x="160" y="20"/>
                    <a:pt x="160" y="16"/>
                  </a:cubicBezTo>
                  <a:cubicBezTo>
                    <a:pt x="160" y="12"/>
                    <a:pt x="158" y="8"/>
                    <a:pt x="155" y="5"/>
                  </a:cubicBezTo>
                  <a:close/>
                  <a:moveTo>
                    <a:pt x="27" y="136"/>
                  </a:moveTo>
                  <a:cubicBezTo>
                    <a:pt x="23" y="140"/>
                    <a:pt x="21" y="144"/>
                    <a:pt x="20" y="149"/>
                  </a:cubicBezTo>
                  <a:cubicBezTo>
                    <a:pt x="20" y="150"/>
                    <a:pt x="19" y="152"/>
                    <a:pt x="18" y="153"/>
                  </a:cubicBezTo>
                  <a:cubicBezTo>
                    <a:pt x="17" y="154"/>
                    <a:pt x="15" y="155"/>
                    <a:pt x="12" y="155"/>
                  </a:cubicBezTo>
                  <a:cubicBezTo>
                    <a:pt x="10" y="154"/>
                    <a:pt x="8" y="153"/>
                    <a:pt x="7" y="151"/>
                  </a:cubicBezTo>
                  <a:cubicBezTo>
                    <a:pt x="6" y="149"/>
                    <a:pt x="6" y="147"/>
                    <a:pt x="7" y="145"/>
                  </a:cubicBezTo>
                  <a:cubicBezTo>
                    <a:pt x="8" y="143"/>
                    <a:pt x="10" y="141"/>
                    <a:pt x="12" y="141"/>
                  </a:cubicBezTo>
                  <a:cubicBezTo>
                    <a:pt x="17" y="140"/>
                    <a:pt x="22" y="137"/>
                    <a:pt x="26" y="134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9" y="134"/>
                    <a:pt x="29" y="134"/>
                    <a:pt x="29" y="134"/>
                  </a:cubicBezTo>
                  <a:lnTo>
                    <a:pt x="27" y="136"/>
                  </a:lnTo>
                  <a:close/>
                  <a:moveTo>
                    <a:pt x="144" y="49"/>
                  </a:moveTo>
                  <a:cubicBezTo>
                    <a:pt x="107" y="87"/>
                    <a:pt x="107" y="87"/>
                    <a:pt x="107" y="87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5" y="14"/>
                    <a:pt x="120" y="14"/>
                    <a:pt x="123" y="16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44" y="38"/>
                    <a:pt x="144" y="38"/>
                    <a:pt x="144" y="38"/>
                  </a:cubicBezTo>
                  <a:cubicBezTo>
                    <a:pt x="147" y="41"/>
                    <a:pt x="147" y="46"/>
                    <a:pt x="144" y="49"/>
                  </a:cubicBezTo>
                  <a:close/>
                  <a:moveTo>
                    <a:pt x="144" y="49"/>
                  </a:moveTo>
                  <a:cubicBezTo>
                    <a:pt x="144" y="49"/>
                    <a:pt x="144" y="49"/>
                    <a:pt x="144" y="49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61" name="Freeform 196">
              <a:extLst>
                <a:ext uri="{FF2B5EF4-FFF2-40B4-BE49-F238E27FC236}">
                  <a16:creationId xmlns:a16="http://schemas.microsoft.com/office/drawing/2014/main" id="{A931C359-92CC-4DBA-AB88-A819319D7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8200" y="3840163"/>
              <a:ext cx="20638" cy="20638"/>
            </a:xfrm>
            <a:custGeom>
              <a:avLst/>
              <a:gdLst>
                <a:gd name="T0" fmla="*/ 2 w 8"/>
                <a:gd name="T1" fmla="*/ 2 h 8"/>
                <a:gd name="T2" fmla="*/ 1 w 8"/>
                <a:gd name="T3" fmla="*/ 3 h 8"/>
                <a:gd name="T4" fmla="*/ 1 w 8"/>
                <a:gd name="T5" fmla="*/ 7 h 8"/>
                <a:gd name="T6" fmla="*/ 5 w 8"/>
                <a:gd name="T7" fmla="*/ 7 h 8"/>
                <a:gd name="T8" fmla="*/ 6 w 8"/>
                <a:gd name="T9" fmla="*/ 6 h 8"/>
                <a:gd name="T10" fmla="*/ 2 w 8"/>
                <a:gd name="T11" fmla="*/ 2 h 8"/>
                <a:gd name="T12" fmla="*/ 2 w 8"/>
                <a:gd name="T13" fmla="*/ 2 h 8"/>
                <a:gd name="T14" fmla="*/ 2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2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2" y="8"/>
                    <a:pt x="4" y="8"/>
                    <a:pt x="5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8" y="4"/>
                    <a:pt x="5" y="0"/>
                    <a:pt x="2" y="2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62" name="Freeform 197">
              <a:extLst>
                <a:ext uri="{FF2B5EF4-FFF2-40B4-BE49-F238E27FC236}">
                  <a16:creationId xmlns:a16="http://schemas.microsoft.com/office/drawing/2014/main" id="{5A474929-DE3B-48C1-9441-39F9ED318A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6588" y="3989388"/>
              <a:ext cx="22225" cy="22225"/>
            </a:xfrm>
            <a:custGeom>
              <a:avLst/>
              <a:gdLst>
                <a:gd name="T0" fmla="*/ 5 w 9"/>
                <a:gd name="T1" fmla="*/ 0 h 9"/>
                <a:gd name="T2" fmla="*/ 3 w 9"/>
                <a:gd name="T3" fmla="*/ 6 h 9"/>
                <a:gd name="T4" fmla="*/ 9 w 9"/>
                <a:gd name="T5" fmla="*/ 4 h 9"/>
                <a:gd name="T6" fmla="*/ 5 w 9"/>
                <a:gd name="T7" fmla="*/ 0 h 9"/>
                <a:gd name="T8" fmla="*/ 5 w 9"/>
                <a:gd name="T9" fmla="*/ 0 h 9"/>
                <a:gd name="T10" fmla="*/ 5 w 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2" y="0"/>
                    <a:pt x="0" y="4"/>
                    <a:pt x="3" y="6"/>
                  </a:cubicBezTo>
                  <a:cubicBezTo>
                    <a:pt x="5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63" name="Freeform 198">
              <a:extLst>
                <a:ext uri="{FF2B5EF4-FFF2-40B4-BE49-F238E27FC236}">
                  <a16:creationId xmlns:a16="http://schemas.microsoft.com/office/drawing/2014/main" id="{6789E8A7-E93B-42FE-9806-E7F8938248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9963" y="3652838"/>
              <a:ext cx="22225" cy="25400"/>
            </a:xfrm>
            <a:custGeom>
              <a:avLst/>
              <a:gdLst>
                <a:gd name="T0" fmla="*/ 1 w 9"/>
                <a:gd name="T1" fmla="*/ 2 h 10"/>
                <a:gd name="T2" fmla="*/ 0 w 9"/>
                <a:gd name="T3" fmla="*/ 6 h 10"/>
                <a:gd name="T4" fmla="*/ 3 w 9"/>
                <a:gd name="T5" fmla="*/ 10 h 10"/>
                <a:gd name="T6" fmla="*/ 7 w 9"/>
                <a:gd name="T7" fmla="*/ 9 h 10"/>
                <a:gd name="T8" fmla="*/ 9 w 9"/>
                <a:gd name="T9" fmla="*/ 5 h 10"/>
                <a:gd name="T10" fmla="*/ 8 w 9"/>
                <a:gd name="T11" fmla="*/ 2 h 10"/>
                <a:gd name="T12" fmla="*/ 1 w 9"/>
                <a:gd name="T13" fmla="*/ 2 h 10"/>
                <a:gd name="T14" fmla="*/ 1 w 9"/>
                <a:gd name="T15" fmla="*/ 2 h 10"/>
                <a:gd name="T16" fmla="*/ 1 w 9"/>
                <a:gd name="T1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cubicBezTo>
                    <a:pt x="0" y="3"/>
                    <a:pt x="0" y="5"/>
                    <a:pt x="0" y="6"/>
                  </a:cubicBezTo>
                  <a:cubicBezTo>
                    <a:pt x="0" y="8"/>
                    <a:pt x="1" y="9"/>
                    <a:pt x="3" y="10"/>
                  </a:cubicBezTo>
                  <a:cubicBezTo>
                    <a:pt x="4" y="10"/>
                    <a:pt x="6" y="10"/>
                    <a:pt x="7" y="9"/>
                  </a:cubicBezTo>
                  <a:cubicBezTo>
                    <a:pt x="8" y="8"/>
                    <a:pt x="9" y="7"/>
                    <a:pt x="9" y="5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6" y="0"/>
                    <a:pt x="3" y="0"/>
                    <a:pt x="1" y="2"/>
                  </a:cubicBezTo>
                  <a:close/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0E37C0AF-4478-4549-A64B-AAAD9DB611FE}"/>
              </a:ext>
            </a:extLst>
          </p:cNvPr>
          <p:cNvSpPr txBox="1"/>
          <p:nvPr/>
        </p:nvSpPr>
        <p:spPr>
          <a:xfrm>
            <a:off x="4674172" y="2009669"/>
            <a:ext cx="101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Check Machine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E63AA01-5C9B-43FF-B4CF-8A6543A25F42}"/>
              </a:ext>
            </a:extLst>
          </p:cNvPr>
          <p:cNvSpPr txBox="1"/>
          <p:nvPr/>
        </p:nvSpPr>
        <p:spPr>
          <a:xfrm>
            <a:off x="4691888" y="3315134"/>
            <a:ext cx="101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Check Machine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D37B230-A052-44D3-A055-0DD80FBA3B96}"/>
              </a:ext>
            </a:extLst>
          </p:cNvPr>
          <p:cNvSpPr txBox="1"/>
          <p:nvPr/>
        </p:nvSpPr>
        <p:spPr>
          <a:xfrm>
            <a:off x="6010385" y="2029651"/>
            <a:ext cx="101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Check 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Ignition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9786CFD-D664-470A-A400-1C1F85655E16}"/>
              </a:ext>
            </a:extLst>
          </p:cNvPr>
          <p:cNvSpPr txBox="1"/>
          <p:nvPr/>
        </p:nvSpPr>
        <p:spPr>
          <a:xfrm>
            <a:off x="6010385" y="3315134"/>
            <a:ext cx="101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Check 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Piston</a:t>
            </a:r>
          </a:p>
        </p:txBody>
      </p: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149E4571-E048-40DD-B4EA-07D92F6A6B1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1" r="277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83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2" grpId="0" animBg="1"/>
      <p:bldP spid="70" grpId="0" animBg="1"/>
      <p:bldP spid="3" grpId="0"/>
      <p:bldP spid="31" grpId="0"/>
      <p:bldP spid="64" grpId="0"/>
      <p:bldP spid="65" grpId="0"/>
      <p:bldP spid="66" grpId="0"/>
      <p:bldP spid="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88715884-F56A-4B39-B383-7722FDB727E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E6FCCD4B-6C2C-414B-A92C-03D559D1B6E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6" r="25636"/>
          <a:stretch>
            <a:fillRect/>
          </a:stretch>
        </p:blipFill>
        <p:spPr/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FE1B278-4EAF-4A18-AF7A-9E81FB6716F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E08F32-4069-4F98-866E-815CC33749D9}"/>
              </a:ext>
            </a:extLst>
          </p:cNvPr>
          <p:cNvSpPr txBox="1"/>
          <p:nvPr/>
        </p:nvSpPr>
        <p:spPr>
          <a:xfrm>
            <a:off x="3805855" y="1539029"/>
            <a:ext cx="3407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Best Motorcycle For Adventure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CD5B82B-8B91-4A2B-8528-84CE0F8C3CDB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829AD22-1710-4833-A6A0-E24FC2F7CE1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bg1"/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3C9CDC5-3C5E-4E39-91E6-670623248FF8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  <a:solidFill>
              <a:schemeClr val="bg1"/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3A5B3E8-42F8-4F51-8D2F-D7B6F6E0395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  <a:grpFill/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3F01DE0-9CB1-411F-AA05-610D3FE2C6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76A2B138-D28A-415E-A6A7-2C4F7EC8C87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C788BB5C-27F8-4DBF-8CD4-69EC3436710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97FC2CA9-D5A7-49C6-AF29-7DE12552A4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EADFC39E-395D-411A-A606-ACF98167B0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24BCF421-8797-4181-A5C9-DC27582171DB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0E1E7A8-9393-47E1-A586-8F95A54EBFF4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DFCBB8A6-4579-4427-9540-CD2DE4987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CBEED39F-202F-4A75-A51A-9493DD419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7B41A501-4E0D-4B3A-B37E-42FC2142D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37193583-8311-4282-A051-187646277212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bg1"/>
                </a:solidFill>
              </a:rPr>
              <a:t>www.motorcycleclassic.com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194D2F2-E482-4CFD-91DA-8664918B6158}"/>
              </a:ext>
            </a:extLst>
          </p:cNvPr>
          <p:cNvSpPr txBox="1"/>
          <p:nvPr/>
        </p:nvSpPr>
        <p:spPr>
          <a:xfrm>
            <a:off x="3805854" y="2531042"/>
            <a:ext cx="3024257" cy="102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</p:spTree>
    <p:extLst>
      <p:ext uri="{BB962C8B-B14F-4D97-AF65-F5344CB8AC3E}">
        <p14:creationId xmlns:p14="http://schemas.microsoft.com/office/powerpoint/2010/main" val="88754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/>
      <p:bldP spid="50" grpId="0"/>
      <p:bldP spid="5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9032AD-5EB7-4A6F-B8E2-E65B18BAFAB7}"/>
              </a:ext>
            </a:extLst>
          </p:cNvPr>
          <p:cNvSpPr txBox="1"/>
          <p:nvPr/>
        </p:nvSpPr>
        <p:spPr>
          <a:xfrm>
            <a:off x="1052828" y="1474529"/>
            <a:ext cx="271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Motorcycle Journal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E0F7CD-19F5-47CE-9FE2-559CF6D0CEA3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21BF218-8A18-45F5-A5F8-D34DA1FBF88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3B4C3B0-A1DD-4465-843A-E6DCFA63492A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2C19514-498B-49AE-B303-4B6BE6E224F6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C3A833AC-ADD9-4626-B43A-EDAA8783C8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A8227100-E514-4AA2-866A-E29A14A93CB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45393012-9AED-4ACE-B21A-EAA5ABB4E87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513C58D1-D4B6-4539-AABB-2142C1EF3B8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63929B2A-8B3B-442C-B2F2-CCF7707EEF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4FE9C642-9163-41E9-B168-91FF5250DF1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44526B1-85DD-4B28-A287-C87AD3C249DD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08C7A16D-EF86-4E83-8E5A-D0903ECFA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2C82C8A8-083B-4AA0-899E-8E1B230D1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E37B3839-4ABD-4D23-A31A-AFE124D13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383AFAA-BF13-4464-B8D6-F96C0C1E35B9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FE6CF8-13AE-40D9-BB7A-81B53D526DD9}"/>
              </a:ext>
            </a:extLst>
          </p:cNvPr>
          <p:cNvSpPr/>
          <p:nvPr/>
        </p:nvSpPr>
        <p:spPr>
          <a:xfrm>
            <a:off x="1061984" y="2975109"/>
            <a:ext cx="3184974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bg1">
                    <a:lumMod val="65000"/>
                  </a:schemeClr>
                </a:solidFill>
              </a:rPr>
              <a:t>egestas</a:t>
            </a:r>
            <a:endParaRPr lang="en-US" sz="825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F6A447-174B-45BB-97E3-A376F5D102BD}"/>
              </a:ext>
            </a:extLst>
          </p:cNvPr>
          <p:cNvSpPr txBox="1"/>
          <p:nvPr/>
        </p:nvSpPr>
        <p:spPr>
          <a:xfrm>
            <a:off x="1061985" y="2744276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63E2FF0A-F47E-42E2-B1AB-621B4E35E05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61" r="279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733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DD4B265E-05CF-44AA-83BE-94971E7764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FF4AB4-F512-4F3E-A4EF-B193BD9D1868}"/>
              </a:ext>
            </a:extLst>
          </p:cNvPr>
          <p:cNvSpPr txBox="1"/>
          <p:nvPr/>
        </p:nvSpPr>
        <p:spPr>
          <a:xfrm>
            <a:off x="1076079" y="1891477"/>
            <a:ext cx="296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Take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126D9-FAF2-4717-A99A-76ADBC4A5C02}"/>
              </a:ext>
            </a:extLst>
          </p:cNvPr>
          <p:cNvSpPr txBox="1"/>
          <p:nvPr/>
        </p:nvSpPr>
        <p:spPr>
          <a:xfrm>
            <a:off x="3738132" y="1331697"/>
            <a:ext cx="296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Break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A9A1A6-25F6-426A-91BA-B60512C8842A}"/>
              </a:ext>
            </a:extLst>
          </p:cNvPr>
          <p:cNvSpPr txBox="1"/>
          <p:nvPr/>
        </p:nvSpPr>
        <p:spPr>
          <a:xfrm>
            <a:off x="1076079" y="1545228"/>
            <a:ext cx="2159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It’s Time To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8676424-57C0-42B6-9D1F-ACAA1437F361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3C62E89-9C37-41F4-BBA9-AC652AD79D77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63E9016-DDF4-42A4-B1B3-EA3E3CA6A0B7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B146F7B-E0FD-4E69-937B-FD107AAD0CD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2C60F8BF-05EA-4ED6-B8D9-F7A87D92E3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D4C5484F-C913-4353-8E57-DA379BBC979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33215FCC-C7B9-4592-9238-AEE4435BEC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3F3C40FE-D5CC-4995-A826-4AB57438A38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4CDCE793-28D6-4993-B928-610E7F3986E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3BB0F74A-4D1B-4849-850A-67DD42CE4386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A55243-8446-475D-A164-92B540195E6F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485AA6C0-5ECD-427E-B2EA-834497FE7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A534EB64-62BE-41E2-BE34-FCEF34D67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7" name="Freeform 86">
              <a:extLst>
                <a:ext uri="{FF2B5EF4-FFF2-40B4-BE49-F238E27FC236}">
                  <a16:creationId xmlns:a16="http://schemas.microsoft.com/office/drawing/2014/main" id="{0D7454C6-3429-41C0-8AAD-385B6F374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F489BB-EFF1-41DF-83A0-29B43802595A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bg1"/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20973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927889-3BAF-4085-8CC0-B0E289EBB44D}"/>
              </a:ext>
            </a:extLst>
          </p:cNvPr>
          <p:cNvSpPr txBox="1"/>
          <p:nvPr/>
        </p:nvSpPr>
        <p:spPr>
          <a:xfrm>
            <a:off x="5140399" y="1264765"/>
            <a:ext cx="2927456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Client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A68234-2F1C-4247-AB30-E145F0FA251F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648FF06-6B81-4F31-AFA5-421F7E29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484246B9-9140-4D68-BB6D-8B97A6463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B47BDB35-F20F-4745-BCE1-DB828FE32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2828F6D-52CE-4A38-924D-57C803700765}"/>
              </a:ext>
            </a:extLst>
          </p:cNvPr>
          <p:cNvSpPr/>
          <p:nvPr/>
        </p:nvSpPr>
        <p:spPr>
          <a:xfrm>
            <a:off x="5602857" y="2571750"/>
            <a:ext cx="2566735" cy="1023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772992-B353-4091-A373-B743FDD92054}"/>
              </a:ext>
            </a:extLst>
          </p:cNvPr>
          <p:cNvSpPr txBox="1"/>
          <p:nvPr/>
        </p:nvSpPr>
        <p:spPr>
          <a:xfrm>
            <a:off x="5602856" y="2282689"/>
            <a:ext cx="165108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Gorged Madison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B0D6343-7BB9-41FD-BCCB-2F20D6719BF1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822509B-0BC3-45DE-8A98-3D6C172FBE13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FD48432-BF31-40F0-B2B8-3C4BB665AF4E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6D85B91-B870-4F05-9789-ECBBFA0F5E3B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1124DD3B-F1CD-45D2-9DF9-28B22B4A419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45" name="Freeform 6">
                  <a:extLst>
                    <a:ext uri="{FF2B5EF4-FFF2-40B4-BE49-F238E27FC236}">
                      <a16:creationId xmlns:a16="http://schemas.microsoft.com/office/drawing/2014/main" id="{89A08505-77AB-436D-AFBF-2F9F07FE50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6" name="Freeform 7">
                  <a:extLst>
                    <a:ext uri="{FF2B5EF4-FFF2-40B4-BE49-F238E27FC236}">
                      <a16:creationId xmlns:a16="http://schemas.microsoft.com/office/drawing/2014/main" id="{77BD0414-5876-48FC-8466-6B816FFBD51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7" name="Freeform 8">
                  <a:extLst>
                    <a:ext uri="{FF2B5EF4-FFF2-40B4-BE49-F238E27FC236}">
                      <a16:creationId xmlns:a16="http://schemas.microsoft.com/office/drawing/2014/main" id="{79F31F5B-3BA9-4DC2-8A0A-9395C10219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8" name="Freeform 9">
                  <a:extLst>
                    <a:ext uri="{FF2B5EF4-FFF2-40B4-BE49-F238E27FC236}">
                      <a16:creationId xmlns:a16="http://schemas.microsoft.com/office/drawing/2014/main" id="{DC7AFAAF-4918-4BB6-99F8-3E4C127CCB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9" name="Freeform 10">
                  <a:extLst>
                    <a:ext uri="{FF2B5EF4-FFF2-40B4-BE49-F238E27FC236}">
                      <a16:creationId xmlns:a16="http://schemas.microsoft.com/office/drawing/2014/main" id="{7DD15C77-2B64-4A8A-B04D-BA203A5D5FA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3FDD7A62-2570-4CB0-AEAC-074068D49D9D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DCBF60A-3851-4241-9F1F-24579169A9C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3" r="31303"/>
          <a:stretch>
            <a:fillRect/>
          </a:stretch>
        </p:blipFill>
        <p:spPr/>
      </p:pic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5A47CC2A-8DF0-4D98-95D4-E1F9EB282F7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6" r="248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5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8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Placeholder 39">
            <a:extLst>
              <a:ext uri="{FF2B5EF4-FFF2-40B4-BE49-F238E27FC236}">
                <a16:creationId xmlns:a16="http://schemas.microsoft.com/office/drawing/2014/main" id="{50A03D24-529B-476B-8140-B5A6778C23F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6" r="25376"/>
          <a:stretch>
            <a:fillRect/>
          </a:stretch>
        </p:blipFill>
        <p:spPr/>
      </p:pic>
      <p:pic>
        <p:nvPicPr>
          <p:cNvPr id="42" name="Picture Placeholder 41">
            <a:extLst>
              <a:ext uri="{FF2B5EF4-FFF2-40B4-BE49-F238E27FC236}">
                <a16:creationId xmlns:a16="http://schemas.microsoft.com/office/drawing/2014/main" id="{25D5F827-5B63-46E9-BDE2-0D596ADF6BC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6" r="25376"/>
          <a:stretch>
            <a:fillRect/>
          </a:stretch>
        </p:blipFill>
        <p:spPr/>
      </p:pic>
      <p:pic>
        <p:nvPicPr>
          <p:cNvPr id="45" name="Picture Placeholder 44">
            <a:extLst>
              <a:ext uri="{FF2B5EF4-FFF2-40B4-BE49-F238E27FC236}">
                <a16:creationId xmlns:a16="http://schemas.microsoft.com/office/drawing/2014/main" id="{755D9FD1-055F-4399-8995-7C70069C3A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6" r="25376"/>
          <a:stretch>
            <a:fillRect/>
          </a:stretch>
        </p:blipFill>
        <p:spPr/>
      </p:pic>
      <p:sp>
        <p:nvSpPr>
          <p:cNvPr id="2" name="Parallelogram 1">
            <a:extLst>
              <a:ext uri="{FF2B5EF4-FFF2-40B4-BE49-F238E27FC236}">
                <a16:creationId xmlns:a16="http://schemas.microsoft.com/office/drawing/2014/main" id="{F27E7918-98AC-4933-9520-A45EB14D78B3}"/>
              </a:ext>
            </a:extLst>
          </p:cNvPr>
          <p:cNvSpPr/>
          <p:nvPr/>
        </p:nvSpPr>
        <p:spPr>
          <a:xfrm>
            <a:off x="2102690" y="3572683"/>
            <a:ext cx="7467834" cy="1570817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33F157-DF90-4F85-AAA6-8FFC4E936814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2ADB707-3E3E-4AF1-8D97-842C59E45D47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BF54EDA-E6CE-4508-B8A2-9BF38227A973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C1E957B-66D1-4322-B0A1-B5D830A7E443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FBA5CF1E-B683-4822-A380-D73F1EBB86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ADB1A66E-EDD4-4ED4-AD6B-7F74553FAD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74F7FC54-83D9-402A-AF9E-380CE8F2FE2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F22429E7-07D5-44B7-A577-CA1915105B8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01215CDD-C8F6-4661-AC71-01ED246FE4C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AEDC0F7-F394-45CB-B6FA-2DD07C80F444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B885C-DC27-450A-BE30-0DA2DC457561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5FB79DF5-A2ED-4544-A2FB-D88E099EF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DCEEEF37-B217-4730-B807-9F540CBC1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73C8F217-7982-4128-BC85-E4EC96034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79C4764C-0AF1-4EF8-AFAD-7CD6D86ADB71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BE5DB45-8726-49A2-9140-37D02250FFB0}"/>
              </a:ext>
            </a:extLst>
          </p:cNvPr>
          <p:cNvGrpSpPr/>
          <p:nvPr/>
        </p:nvGrpSpPr>
        <p:grpSpPr>
          <a:xfrm>
            <a:off x="989422" y="2801431"/>
            <a:ext cx="1675038" cy="274386"/>
            <a:chOff x="1319229" y="3735237"/>
            <a:chExt cx="2233384" cy="36584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B941C73-62B6-4737-B96B-B02BD76677A0}"/>
                </a:ext>
              </a:extLst>
            </p:cNvPr>
            <p:cNvSpPr/>
            <p:nvPr/>
          </p:nvSpPr>
          <p:spPr>
            <a:xfrm>
              <a:off x="1319229" y="3735237"/>
              <a:ext cx="2233384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2AE208-8230-4D3F-ACA6-C2E8BB8B401E}"/>
                </a:ext>
              </a:extLst>
            </p:cNvPr>
            <p:cNvSpPr txBox="1"/>
            <p:nvPr/>
          </p:nvSpPr>
          <p:spPr>
            <a:xfrm>
              <a:off x="1600486" y="3762530"/>
              <a:ext cx="1670871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F28670-666E-49F6-BC3C-4528ABFAE7D2}"/>
              </a:ext>
            </a:extLst>
          </p:cNvPr>
          <p:cNvGrpSpPr/>
          <p:nvPr/>
        </p:nvGrpSpPr>
        <p:grpSpPr>
          <a:xfrm>
            <a:off x="4517636" y="2801253"/>
            <a:ext cx="1675038" cy="274562"/>
            <a:chOff x="6023515" y="3735003"/>
            <a:chExt cx="2233384" cy="3660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093853D-9F3B-4838-8B7E-5865FB0D5C00}"/>
                </a:ext>
              </a:extLst>
            </p:cNvPr>
            <p:cNvSpPr/>
            <p:nvPr/>
          </p:nvSpPr>
          <p:spPr>
            <a:xfrm>
              <a:off x="6023515" y="3735003"/>
              <a:ext cx="2233384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3D0D12B-02B2-4C55-920A-35A5B129D9F6}"/>
                </a:ext>
              </a:extLst>
            </p:cNvPr>
            <p:cNvSpPr txBox="1"/>
            <p:nvPr/>
          </p:nvSpPr>
          <p:spPr>
            <a:xfrm>
              <a:off x="6304346" y="3762531"/>
              <a:ext cx="1670871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7378D4D-280B-47F0-A2FC-59F03F1B07A9}"/>
              </a:ext>
            </a:extLst>
          </p:cNvPr>
          <p:cNvGrpSpPr/>
          <p:nvPr/>
        </p:nvGrpSpPr>
        <p:grpSpPr>
          <a:xfrm>
            <a:off x="6192612" y="2801253"/>
            <a:ext cx="1675038" cy="274562"/>
            <a:chOff x="8256816" y="3735003"/>
            <a:chExt cx="2233384" cy="366083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FE3AE22-0789-4A87-AA66-C213A5FC4849}"/>
                </a:ext>
              </a:extLst>
            </p:cNvPr>
            <p:cNvSpPr/>
            <p:nvPr/>
          </p:nvSpPr>
          <p:spPr>
            <a:xfrm>
              <a:off x="8256816" y="3735003"/>
              <a:ext cx="2233384" cy="35080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B781B66-AA1C-4F22-8BB5-9CA59C79566B}"/>
                </a:ext>
              </a:extLst>
            </p:cNvPr>
            <p:cNvSpPr txBox="1"/>
            <p:nvPr/>
          </p:nvSpPr>
          <p:spPr>
            <a:xfrm>
              <a:off x="8537803" y="3762531"/>
              <a:ext cx="1670871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86A3A59-9763-4580-AB62-57594F00FC68}"/>
              </a:ext>
            </a:extLst>
          </p:cNvPr>
          <p:cNvSpPr/>
          <p:nvPr/>
        </p:nvSpPr>
        <p:spPr>
          <a:xfrm>
            <a:off x="5229162" y="3849830"/>
            <a:ext cx="2638489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tempor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nisl</a:t>
            </a:r>
            <a:r>
              <a:rPr lang="en-US" sz="825" dirty="0">
                <a:solidFill>
                  <a:schemeClr val="bg1"/>
                </a:solidFill>
              </a:rPr>
              <a:t> non, </a:t>
            </a:r>
            <a:r>
              <a:rPr lang="en-US" sz="825" dirty="0" err="1">
                <a:solidFill>
                  <a:schemeClr val="bg1"/>
                </a:solidFill>
              </a:rPr>
              <a:t>finibus</a:t>
            </a:r>
            <a:r>
              <a:rPr lang="en-US" sz="825" dirty="0">
                <a:solidFill>
                  <a:schemeClr val="bg1"/>
                </a:solidFill>
              </a:rPr>
              <a:t> sem. In urna purus, fermentum nec </a:t>
            </a:r>
            <a:r>
              <a:rPr lang="en-US" sz="825" dirty="0" err="1">
                <a:solidFill>
                  <a:schemeClr val="bg1"/>
                </a:solidFill>
              </a:rPr>
              <a:t>massa</a:t>
            </a:r>
            <a:r>
              <a:rPr lang="en-US" sz="825" dirty="0">
                <a:solidFill>
                  <a:schemeClr val="bg1"/>
                </a:solidFill>
              </a:rPr>
              <a:t> sed.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0CA089F-F76D-4823-93D6-42A4E9970A02}"/>
              </a:ext>
            </a:extLst>
          </p:cNvPr>
          <p:cNvSpPr txBox="1"/>
          <p:nvPr/>
        </p:nvSpPr>
        <p:spPr>
          <a:xfrm>
            <a:off x="1382615" y="3906418"/>
            <a:ext cx="3289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Upgra</a:t>
            </a:r>
            <a:r>
              <a:rPr lang="en-US" sz="2400" b="1" i="1" dirty="0">
                <a:solidFill>
                  <a:schemeClr val="bg1"/>
                </a:solidFill>
                <a:latin typeface="+mj-lt"/>
              </a:rPr>
              <a:t>de Your</a:t>
            </a:r>
          </a:p>
          <a:p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Mach</a:t>
            </a:r>
            <a:r>
              <a:rPr lang="en-US" sz="2400" b="1" i="1" dirty="0">
                <a:solidFill>
                  <a:schemeClr val="bg1"/>
                </a:solidFill>
                <a:latin typeface="+mj-lt"/>
              </a:rPr>
              <a:t>ine</a:t>
            </a:r>
          </a:p>
        </p:txBody>
      </p:sp>
      <p:pic>
        <p:nvPicPr>
          <p:cNvPr id="38" name="Picture Placeholder 37">
            <a:extLst>
              <a:ext uri="{FF2B5EF4-FFF2-40B4-BE49-F238E27FC236}">
                <a16:creationId xmlns:a16="http://schemas.microsoft.com/office/drawing/2014/main" id="{51CDBF7C-AB5E-48F7-B7D7-D313EFCF667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3" r="24863"/>
          <a:stretch>
            <a:fillRect/>
          </a:stretch>
        </p:blipFill>
        <p:spPr/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78286A8-BA79-4B10-96CC-C4024800603A}"/>
              </a:ext>
            </a:extLst>
          </p:cNvPr>
          <p:cNvGrpSpPr/>
          <p:nvPr/>
        </p:nvGrpSpPr>
        <p:grpSpPr>
          <a:xfrm>
            <a:off x="2504575" y="3071042"/>
            <a:ext cx="2163486" cy="270051"/>
            <a:chOff x="3339433" y="4094718"/>
            <a:chExt cx="2884648" cy="36006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D9EF431-AE0E-46E4-A2F8-D364C238A532}"/>
                </a:ext>
              </a:extLst>
            </p:cNvPr>
            <p:cNvSpPr/>
            <p:nvPr/>
          </p:nvSpPr>
          <p:spPr>
            <a:xfrm>
              <a:off x="3339433" y="4094718"/>
              <a:ext cx="2884648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58AB105-5927-46B3-A506-05230C29D766}"/>
                </a:ext>
              </a:extLst>
            </p:cNvPr>
            <p:cNvSpPr txBox="1"/>
            <p:nvPr/>
          </p:nvSpPr>
          <p:spPr>
            <a:xfrm>
              <a:off x="3946322" y="4116231"/>
              <a:ext cx="1670871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658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7" grpId="0"/>
      <p:bldP spid="52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DBBCD98F-7087-4116-91FD-C9FB4E7B8D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11" r="30611"/>
          <a:stretch>
            <a:fillRect/>
          </a:stretch>
        </p:blipFill>
        <p:spPr/>
      </p:pic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FD4C3448-CB3E-49BD-8B92-5859889169C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0" r="30630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D7A20B-A188-446F-A93D-382DE58125F8}"/>
              </a:ext>
            </a:extLst>
          </p:cNvPr>
          <p:cNvSpPr txBox="1"/>
          <p:nvPr/>
        </p:nvSpPr>
        <p:spPr>
          <a:xfrm>
            <a:off x="4506308" y="1098769"/>
            <a:ext cx="3289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Get In Touch With Us Through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8C62DDE-D397-4A59-9FFD-D702405B6CF4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F66C258-5679-48DE-B995-DF7D3EEEB88D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8FFF324-EF1D-450E-982A-0979CBE6A24D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58F80D2-438D-4439-B185-0801C5E58237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63CF817C-2600-4547-ADF3-85A1D83172C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65CFCE16-9BA8-49F4-AC31-F0860FD863C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F35FC522-58BF-4241-B268-6DEC7D68D5E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586FF67B-FB98-46CC-93B7-5D89BD89015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C8855281-EA32-4187-A92C-73A7E4EE03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0F04528-7E8E-4A23-BBF2-F95E0E25C22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D4DACAC-EC54-4AD4-A5BD-E9D6D0B79341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1D7EAF98-118A-47C1-A392-6E25480FE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A4555027-7160-44AA-A7BC-726B4B820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EF9AAF23-DE0E-47DC-9E03-3DAA3810A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AB606CA-7864-4352-90D3-D12082ECF5B4}"/>
              </a:ext>
            </a:extLst>
          </p:cNvPr>
          <p:cNvSpPr txBox="1"/>
          <p:nvPr/>
        </p:nvSpPr>
        <p:spPr>
          <a:xfrm>
            <a:off x="4505319" y="2438633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Shop Location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EFB7F1-BACA-4069-9888-264CB128322D}"/>
              </a:ext>
            </a:extLst>
          </p:cNvPr>
          <p:cNvSpPr txBox="1"/>
          <p:nvPr/>
        </p:nvSpPr>
        <p:spPr>
          <a:xfrm>
            <a:off x="4572001" y="2776418"/>
            <a:ext cx="2393156" cy="2192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bg1"/>
                </a:solidFill>
              </a:rPr>
              <a:t>Street </a:t>
            </a:r>
            <a:r>
              <a:rPr lang="en-US" sz="825" dirty="0" err="1">
                <a:solidFill>
                  <a:schemeClr val="bg1"/>
                </a:solidFill>
              </a:rPr>
              <a:t>jakpus</a:t>
            </a:r>
            <a:r>
              <a:rPr lang="en-US" sz="825" dirty="0">
                <a:solidFill>
                  <a:schemeClr val="bg1"/>
                </a:solidFill>
              </a:rPr>
              <a:t> Jannah number 445 </a:t>
            </a:r>
            <a:r>
              <a:rPr lang="en-US" sz="825" dirty="0" err="1">
                <a:solidFill>
                  <a:schemeClr val="bg1"/>
                </a:solidFill>
              </a:rPr>
              <a:t>Kav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5C4614A-1B88-4E74-89E2-CB92A71C2CC1}"/>
              </a:ext>
            </a:extLst>
          </p:cNvPr>
          <p:cNvSpPr txBox="1"/>
          <p:nvPr/>
        </p:nvSpPr>
        <p:spPr>
          <a:xfrm>
            <a:off x="4505319" y="3103673"/>
            <a:ext cx="1421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 Phone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0952DD-AFCB-4CFA-923C-AD4C06178121}"/>
              </a:ext>
            </a:extLst>
          </p:cNvPr>
          <p:cNvSpPr txBox="1"/>
          <p:nvPr/>
        </p:nvSpPr>
        <p:spPr>
          <a:xfrm>
            <a:off x="4572001" y="3313414"/>
            <a:ext cx="1421945" cy="21929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bg1"/>
                </a:solidFill>
              </a:rPr>
              <a:t>888 -999 - 000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267A29-AFB6-4AD0-81DA-8B79F98E342D}"/>
              </a:ext>
            </a:extLst>
          </p:cNvPr>
          <p:cNvSpPr txBox="1"/>
          <p:nvPr/>
        </p:nvSpPr>
        <p:spPr>
          <a:xfrm>
            <a:off x="4572001" y="3523154"/>
            <a:ext cx="1421945" cy="21929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US" sz="825" dirty="0">
                <a:solidFill>
                  <a:schemeClr val="bg1"/>
                </a:solidFill>
              </a:rPr>
              <a:t>000 – 888 - 7777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C7A7E-9FA7-4BBF-B695-E3CF204BFAEF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28379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 animBg="1"/>
      <p:bldP spid="28" grpId="0"/>
      <p:bldP spid="29" grpId="0" animBg="1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1C81E29E-7EF6-4F6F-80BD-842214FFC3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" r="740"/>
          <a:stretch>
            <a:fillRect/>
          </a:stretch>
        </p:blipFill>
        <p:spPr/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9D358F-E07C-4099-89FA-6BC7580128C8}"/>
              </a:ext>
            </a:extLst>
          </p:cNvPr>
          <p:cNvSpPr/>
          <p:nvPr/>
        </p:nvSpPr>
        <p:spPr>
          <a:xfrm>
            <a:off x="1135574" y="1902126"/>
            <a:ext cx="3848493" cy="23896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5388F-AAA9-4EAB-811B-B302EAD8894F}"/>
              </a:ext>
            </a:extLst>
          </p:cNvPr>
          <p:cNvSpPr txBox="1"/>
          <p:nvPr/>
        </p:nvSpPr>
        <p:spPr>
          <a:xfrm>
            <a:off x="1641937" y="2376723"/>
            <a:ext cx="308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Hello, I’m Ameri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D31C71-7AE0-46D4-96D9-419D3C3D07CB}"/>
              </a:ext>
            </a:extLst>
          </p:cNvPr>
          <p:cNvSpPr/>
          <p:nvPr/>
        </p:nvSpPr>
        <p:spPr>
          <a:xfrm>
            <a:off x="1672269" y="2896645"/>
            <a:ext cx="2681381" cy="1023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tempor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nisl</a:t>
            </a:r>
            <a:r>
              <a:rPr lang="en-US" sz="825" dirty="0">
                <a:solidFill>
                  <a:schemeClr val="bg1"/>
                </a:solidFill>
              </a:rPr>
              <a:t> non, </a:t>
            </a:r>
            <a:r>
              <a:rPr lang="en-US" sz="825" dirty="0" err="1">
                <a:solidFill>
                  <a:schemeClr val="bg1"/>
                </a:solidFill>
              </a:rPr>
              <a:t>finibus</a:t>
            </a:r>
            <a:r>
              <a:rPr lang="en-US" sz="825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endParaRPr lang="en-US" sz="825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190036-3329-49E0-BFA1-D8DA84ACDC9F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BD0F8D8-01B2-4859-8812-55B7BEB67FEC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1" name="Freeform 78">
              <a:extLst>
                <a:ext uri="{FF2B5EF4-FFF2-40B4-BE49-F238E27FC236}">
                  <a16:creationId xmlns:a16="http://schemas.microsoft.com/office/drawing/2014/main" id="{E34F49AD-A893-4824-8DC7-2CE439625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2" name="Freeform 79">
              <a:extLst>
                <a:ext uri="{FF2B5EF4-FFF2-40B4-BE49-F238E27FC236}">
                  <a16:creationId xmlns:a16="http://schemas.microsoft.com/office/drawing/2014/main" id="{CDC861F6-D388-4353-9AE1-8B7EB640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Freeform 86">
              <a:extLst>
                <a:ext uri="{FF2B5EF4-FFF2-40B4-BE49-F238E27FC236}">
                  <a16:creationId xmlns:a16="http://schemas.microsoft.com/office/drawing/2014/main" id="{876AE220-2193-4C80-B633-C56DBF111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D32BA97-FDA5-4A0B-B04F-3ADC4AC4DFB7}"/>
              </a:ext>
            </a:extLst>
          </p:cNvPr>
          <p:cNvSpPr/>
          <p:nvPr/>
        </p:nvSpPr>
        <p:spPr>
          <a:xfrm>
            <a:off x="3657501" y="650216"/>
            <a:ext cx="478766" cy="841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69F6284-A6A4-45BF-8DD9-A970CE31C0EE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ADC214-4023-4FA7-8C15-7CAB2759F02A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9F3ACE2-BB7C-4B0C-A064-58C60D3DFF1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E289A5A-2668-4926-8175-9F20C03013C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9" name="Freeform 6">
                  <a:extLst>
                    <a:ext uri="{FF2B5EF4-FFF2-40B4-BE49-F238E27FC236}">
                      <a16:creationId xmlns:a16="http://schemas.microsoft.com/office/drawing/2014/main" id="{713E35C5-3449-49F1-8393-973BC31F4B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0" name="Freeform 7">
                  <a:extLst>
                    <a:ext uri="{FF2B5EF4-FFF2-40B4-BE49-F238E27FC236}">
                      <a16:creationId xmlns:a16="http://schemas.microsoft.com/office/drawing/2014/main" id="{1EDD8AFE-2A6B-4315-A910-DA28884567D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1" name="Freeform 8">
                  <a:extLst>
                    <a:ext uri="{FF2B5EF4-FFF2-40B4-BE49-F238E27FC236}">
                      <a16:creationId xmlns:a16="http://schemas.microsoft.com/office/drawing/2014/main" id="{FB7A5F43-33CC-4A13-8961-93E54F67058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2" name="Freeform 9">
                  <a:extLst>
                    <a:ext uri="{FF2B5EF4-FFF2-40B4-BE49-F238E27FC236}">
                      <a16:creationId xmlns:a16="http://schemas.microsoft.com/office/drawing/2014/main" id="{B14AB1BF-0857-4C9F-9103-F6055183B23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3" name="Freeform 10">
                  <a:extLst>
                    <a:ext uri="{FF2B5EF4-FFF2-40B4-BE49-F238E27FC236}">
                      <a16:creationId xmlns:a16="http://schemas.microsoft.com/office/drawing/2014/main" id="{BB4EF72C-7328-469F-97E6-DF371CA9FC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782A4728-2711-45A0-BE42-43037C7AF39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94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3" grpId="0"/>
      <p:bldP spid="7" grpId="0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527B3254-F845-489C-821E-A5AE02A9D909}"/>
              </a:ext>
            </a:extLst>
          </p:cNvPr>
          <p:cNvSpPr/>
          <p:nvPr/>
        </p:nvSpPr>
        <p:spPr>
          <a:xfrm>
            <a:off x="1138687" y="918712"/>
            <a:ext cx="4670956" cy="2253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B9AC48-F629-4FDD-9C8D-A826D85F01FD}"/>
              </a:ext>
            </a:extLst>
          </p:cNvPr>
          <p:cNvGrpSpPr/>
          <p:nvPr/>
        </p:nvGrpSpPr>
        <p:grpSpPr>
          <a:xfrm>
            <a:off x="351880" y="325491"/>
            <a:ext cx="1578449" cy="191995"/>
            <a:chOff x="469173" y="433988"/>
            <a:chExt cx="2104599" cy="25599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1AB3A7B-867B-43F3-B65D-70F3782C8D2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4743AB4-C9E9-4DE4-8ABF-CD9091E48AA7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C801F76-AD2E-4988-A785-67D302008041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6" name="Freeform 6">
                  <a:extLst>
                    <a:ext uri="{FF2B5EF4-FFF2-40B4-BE49-F238E27FC236}">
                      <a16:creationId xmlns:a16="http://schemas.microsoft.com/office/drawing/2014/main" id="{ACE0D99A-7BD1-4B52-AC89-52B56A86E2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" name="Freeform 7">
                  <a:extLst>
                    <a:ext uri="{FF2B5EF4-FFF2-40B4-BE49-F238E27FC236}">
                      <a16:creationId xmlns:a16="http://schemas.microsoft.com/office/drawing/2014/main" id="{9FDD9269-FEB9-493E-A112-C6FE7C970A1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8">
                  <a:extLst>
                    <a:ext uri="{FF2B5EF4-FFF2-40B4-BE49-F238E27FC236}">
                      <a16:creationId xmlns:a16="http://schemas.microsoft.com/office/drawing/2014/main" id="{0CEAD13D-1860-4951-AA11-48A8DA09F3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9">
                  <a:extLst>
                    <a:ext uri="{FF2B5EF4-FFF2-40B4-BE49-F238E27FC236}">
                      <a16:creationId xmlns:a16="http://schemas.microsoft.com/office/drawing/2014/main" id="{1BBD8B8F-C9B5-4F0A-9032-B2586B9E81D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10">
                  <a:extLst>
                    <a:ext uri="{FF2B5EF4-FFF2-40B4-BE49-F238E27FC236}">
                      <a16:creationId xmlns:a16="http://schemas.microsoft.com/office/drawing/2014/main" id="{9ECA4254-D3EC-4956-B655-ED8B6540D9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552C2A2-E96B-48CF-8F09-D8C4BD90DC7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314F20-55E7-4734-8D95-C93644C97142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2" name="Freeform 78">
              <a:extLst>
                <a:ext uri="{FF2B5EF4-FFF2-40B4-BE49-F238E27FC236}">
                  <a16:creationId xmlns:a16="http://schemas.microsoft.com/office/drawing/2014/main" id="{FEA40194-72F5-45DD-9A78-3290D33B9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02C0E917-E24C-47AF-AD7C-5098F5967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3A043C3F-47F4-4C4B-8AC2-4DB4DC29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34E48FE-050F-4588-8DFE-59747A013B65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4D5AA1-323B-4519-B8BF-55FF54E8AD8A}"/>
              </a:ext>
            </a:extLst>
          </p:cNvPr>
          <p:cNvSpPr txBox="1"/>
          <p:nvPr/>
        </p:nvSpPr>
        <p:spPr>
          <a:xfrm>
            <a:off x="1748939" y="1095108"/>
            <a:ext cx="2967652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>
                <a:solidFill>
                  <a:schemeClr val="bg1"/>
                </a:solidFill>
                <a:latin typeface="+mj-lt"/>
              </a:rPr>
              <a:t>Thanks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3FBF73-C6C3-44FE-8F7C-303DE8B078DC}"/>
              </a:ext>
            </a:extLst>
          </p:cNvPr>
          <p:cNvSpPr txBox="1"/>
          <p:nvPr/>
        </p:nvSpPr>
        <p:spPr>
          <a:xfrm>
            <a:off x="1748939" y="1698325"/>
            <a:ext cx="386685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>
                <a:solidFill>
                  <a:schemeClr val="bg1"/>
                </a:solidFill>
                <a:latin typeface="+mj-lt"/>
              </a:rPr>
              <a:t>For</a:t>
            </a:r>
          </a:p>
          <a:p>
            <a:r>
              <a:rPr lang="en-US" sz="4050" b="1" i="1" dirty="0">
                <a:solidFill>
                  <a:schemeClr val="bg1"/>
                </a:solidFill>
                <a:latin typeface="+mj-lt"/>
              </a:rPr>
              <a:t>Watching</a:t>
            </a:r>
          </a:p>
        </p:txBody>
      </p: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67255F0A-DD05-4F1E-A67D-43220F990F1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3" r="299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811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17AF79-C0A4-4DCD-ACC5-694B319E6543}"/>
              </a:ext>
            </a:extLst>
          </p:cNvPr>
          <p:cNvSpPr txBox="1"/>
          <p:nvPr/>
        </p:nvSpPr>
        <p:spPr>
          <a:xfrm>
            <a:off x="1079516" y="901117"/>
            <a:ext cx="2714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About 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EC3020-8320-4BE6-AF14-B0B5744AB999}"/>
              </a:ext>
            </a:extLst>
          </p:cNvPr>
          <p:cNvSpPr/>
          <p:nvPr/>
        </p:nvSpPr>
        <p:spPr>
          <a:xfrm>
            <a:off x="1079517" y="3484519"/>
            <a:ext cx="1564154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52E135-5F32-4C93-9D6A-C7E10BEFD8F5}"/>
              </a:ext>
            </a:extLst>
          </p:cNvPr>
          <p:cNvSpPr txBox="1"/>
          <p:nvPr/>
        </p:nvSpPr>
        <p:spPr>
          <a:xfrm>
            <a:off x="1079516" y="3253686"/>
            <a:ext cx="1055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Repair Motor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559401-1314-4EE0-910F-C49184813AAC}"/>
              </a:ext>
            </a:extLst>
          </p:cNvPr>
          <p:cNvSpPr txBox="1"/>
          <p:nvPr/>
        </p:nvSpPr>
        <p:spPr>
          <a:xfrm>
            <a:off x="3152998" y="3253271"/>
            <a:ext cx="15641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Ride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080F99-D309-43C7-9E7F-08832F21634B}"/>
              </a:ext>
            </a:extLst>
          </p:cNvPr>
          <p:cNvSpPr/>
          <p:nvPr/>
        </p:nvSpPr>
        <p:spPr>
          <a:xfrm>
            <a:off x="3152998" y="3490543"/>
            <a:ext cx="1564154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1B5BF97-F4DD-4D01-8949-77C1EE5FE3A0}"/>
              </a:ext>
            </a:extLst>
          </p:cNvPr>
          <p:cNvGrpSpPr/>
          <p:nvPr/>
        </p:nvGrpSpPr>
        <p:grpSpPr>
          <a:xfrm>
            <a:off x="3291689" y="2931923"/>
            <a:ext cx="181068" cy="181796"/>
            <a:chOff x="6175375" y="4322763"/>
            <a:chExt cx="395288" cy="396875"/>
          </a:xfrm>
          <a:solidFill>
            <a:schemeClr val="accent4"/>
          </a:solidFill>
        </p:grpSpPr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42AE99E0-D16E-49C3-ACBC-A8E1955751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3313" y="4505326"/>
              <a:ext cx="207963" cy="209550"/>
            </a:xfrm>
            <a:custGeom>
              <a:avLst/>
              <a:gdLst>
                <a:gd name="T0" fmla="*/ 23 w 83"/>
                <a:gd name="T1" fmla="*/ 60 h 83"/>
                <a:gd name="T2" fmla="*/ 33 w 83"/>
                <a:gd name="T3" fmla="*/ 63 h 83"/>
                <a:gd name="T4" fmla="*/ 63 w 83"/>
                <a:gd name="T5" fmla="*/ 32 h 83"/>
                <a:gd name="T6" fmla="*/ 71 w 83"/>
                <a:gd name="T7" fmla="*/ 30 h 83"/>
                <a:gd name="T8" fmla="*/ 78 w 83"/>
                <a:gd name="T9" fmla="*/ 28 h 83"/>
                <a:gd name="T10" fmla="*/ 83 w 83"/>
                <a:gd name="T11" fmla="*/ 23 h 83"/>
                <a:gd name="T12" fmla="*/ 59 w 83"/>
                <a:gd name="T13" fmla="*/ 0 h 83"/>
                <a:gd name="T14" fmla="*/ 55 w 83"/>
                <a:gd name="T15" fmla="*/ 4 h 83"/>
                <a:gd name="T16" fmla="*/ 52 w 83"/>
                <a:gd name="T17" fmla="*/ 12 h 83"/>
                <a:gd name="T18" fmla="*/ 50 w 83"/>
                <a:gd name="T19" fmla="*/ 19 h 83"/>
                <a:gd name="T20" fmla="*/ 4 w 83"/>
                <a:gd name="T21" fmla="*/ 65 h 83"/>
                <a:gd name="T22" fmla="*/ 0 w 83"/>
                <a:gd name="T23" fmla="*/ 83 h 83"/>
                <a:gd name="T24" fmla="*/ 17 w 83"/>
                <a:gd name="T25" fmla="*/ 79 h 83"/>
                <a:gd name="T26" fmla="*/ 26 w 83"/>
                <a:gd name="T27" fmla="*/ 70 h 83"/>
                <a:gd name="T28" fmla="*/ 23 w 83"/>
                <a:gd name="T29" fmla="*/ 60 h 83"/>
                <a:gd name="T30" fmla="*/ 23 w 83"/>
                <a:gd name="T31" fmla="*/ 60 h 83"/>
                <a:gd name="T32" fmla="*/ 23 w 83"/>
                <a:gd name="T33" fmla="*/ 6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" h="83">
                  <a:moveTo>
                    <a:pt x="23" y="60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5" y="30"/>
                    <a:pt x="68" y="30"/>
                    <a:pt x="71" y="30"/>
                  </a:cubicBezTo>
                  <a:cubicBezTo>
                    <a:pt x="73" y="31"/>
                    <a:pt x="76" y="30"/>
                    <a:pt x="78" y="28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3" y="6"/>
                    <a:pt x="52" y="9"/>
                    <a:pt x="52" y="12"/>
                  </a:cubicBezTo>
                  <a:cubicBezTo>
                    <a:pt x="53" y="14"/>
                    <a:pt x="52" y="17"/>
                    <a:pt x="50" y="19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26" y="70"/>
                    <a:pt x="26" y="70"/>
                    <a:pt x="26" y="70"/>
                  </a:cubicBezTo>
                  <a:lnTo>
                    <a:pt x="23" y="60"/>
                  </a:lnTo>
                  <a:close/>
                  <a:moveTo>
                    <a:pt x="23" y="60"/>
                  </a:moveTo>
                  <a:cubicBezTo>
                    <a:pt x="23" y="60"/>
                    <a:pt x="23" y="60"/>
                    <a:pt x="23" y="60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1D5B8652-9983-44E3-B708-23B4C9B661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4763" y="4525963"/>
              <a:ext cx="19050" cy="19050"/>
            </a:xfrm>
            <a:custGeom>
              <a:avLst/>
              <a:gdLst>
                <a:gd name="T0" fmla="*/ 5 w 8"/>
                <a:gd name="T1" fmla="*/ 2 h 8"/>
                <a:gd name="T2" fmla="*/ 1 w 8"/>
                <a:gd name="T3" fmla="*/ 1 h 8"/>
                <a:gd name="T4" fmla="*/ 1 w 8"/>
                <a:gd name="T5" fmla="*/ 5 h 8"/>
                <a:gd name="T6" fmla="*/ 2 w 8"/>
                <a:gd name="T7" fmla="*/ 6 h 8"/>
                <a:gd name="T8" fmla="*/ 6 w 8"/>
                <a:gd name="T9" fmla="*/ 2 h 8"/>
                <a:gd name="T10" fmla="*/ 5 w 8"/>
                <a:gd name="T11" fmla="*/ 2 h 8"/>
                <a:gd name="T12" fmla="*/ 5 w 8"/>
                <a:gd name="T13" fmla="*/ 2 h 8"/>
                <a:gd name="T14" fmla="*/ 5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5" y="2"/>
                  </a:moveTo>
                  <a:cubicBezTo>
                    <a:pt x="4" y="0"/>
                    <a:pt x="2" y="0"/>
                    <a:pt x="1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4" y="8"/>
                    <a:pt x="8" y="5"/>
                    <a:pt x="6" y="2"/>
                  </a:cubicBezTo>
                  <a:lnTo>
                    <a:pt x="5" y="2"/>
                  </a:lnTo>
                  <a:close/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72E1AF2E-8ED8-4179-A3EA-35BB3FBBD6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75375" y="4322763"/>
              <a:ext cx="395288" cy="396875"/>
            </a:xfrm>
            <a:custGeom>
              <a:avLst/>
              <a:gdLst>
                <a:gd name="T0" fmla="*/ 156 w 157"/>
                <a:gd name="T1" fmla="*/ 50 h 157"/>
                <a:gd name="T2" fmla="*/ 107 w 157"/>
                <a:gd name="T3" fmla="*/ 1 h 157"/>
                <a:gd name="T4" fmla="*/ 104 w 157"/>
                <a:gd name="T5" fmla="*/ 1 h 157"/>
                <a:gd name="T6" fmla="*/ 48 w 157"/>
                <a:gd name="T7" fmla="*/ 57 h 157"/>
                <a:gd name="T8" fmla="*/ 48 w 157"/>
                <a:gd name="T9" fmla="*/ 61 h 157"/>
                <a:gd name="T10" fmla="*/ 58 w 157"/>
                <a:gd name="T11" fmla="*/ 72 h 157"/>
                <a:gd name="T12" fmla="*/ 56 w 157"/>
                <a:gd name="T13" fmla="*/ 74 h 157"/>
                <a:gd name="T14" fmla="*/ 53 w 157"/>
                <a:gd name="T15" fmla="*/ 84 h 157"/>
                <a:gd name="T16" fmla="*/ 51 w 157"/>
                <a:gd name="T17" fmla="*/ 89 h 157"/>
                <a:gd name="T18" fmla="*/ 5 w 157"/>
                <a:gd name="T19" fmla="*/ 135 h 157"/>
                <a:gd name="T20" fmla="*/ 4 w 157"/>
                <a:gd name="T21" fmla="*/ 137 h 157"/>
                <a:gd name="T22" fmla="*/ 0 w 157"/>
                <a:gd name="T23" fmla="*/ 154 h 157"/>
                <a:gd name="T24" fmla="*/ 3 w 157"/>
                <a:gd name="T25" fmla="*/ 157 h 157"/>
                <a:gd name="T26" fmla="*/ 3 w 157"/>
                <a:gd name="T27" fmla="*/ 157 h 157"/>
                <a:gd name="T28" fmla="*/ 21 w 157"/>
                <a:gd name="T29" fmla="*/ 153 h 157"/>
                <a:gd name="T30" fmla="*/ 22 w 157"/>
                <a:gd name="T31" fmla="*/ 152 h 157"/>
                <a:gd name="T32" fmla="*/ 31 w 157"/>
                <a:gd name="T33" fmla="*/ 144 h 157"/>
                <a:gd name="T34" fmla="*/ 32 w 157"/>
                <a:gd name="T35" fmla="*/ 141 h 157"/>
                <a:gd name="T36" fmla="*/ 30 w 157"/>
                <a:gd name="T37" fmla="*/ 136 h 157"/>
                <a:gd name="T38" fmla="*/ 35 w 157"/>
                <a:gd name="T39" fmla="*/ 138 h 157"/>
                <a:gd name="T40" fmla="*/ 38 w 157"/>
                <a:gd name="T41" fmla="*/ 137 h 157"/>
                <a:gd name="T42" fmla="*/ 68 w 157"/>
                <a:gd name="T43" fmla="*/ 106 h 157"/>
                <a:gd name="T44" fmla="*/ 73 w 157"/>
                <a:gd name="T45" fmla="*/ 105 h 157"/>
                <a:gd name="T46" fmla="*/ 76 w 157"/>
                <a:gd name="T47" fmla="*/ 102 h 157"/>
                <a:gd name="T48" fmla="*/ 74 w 157"/>
                <a:gd name="T49" fmla="*/ 99 h 157"/>
                <a:gd name="T50" fmla="*/ 64 w 157"/>
                <a:gd name="T51" fmla="*/ 102 h 157"/>
                <a:gd name="T52" fmla="*/ 35 w 157"/>
                <a:gd name="T53" fmla="*/ 132 h 157"/>
                <a:gd name="T54" fmla="*/ 27 w 157"/>
                <a:gd name="T55" fmla="*/ 129 h 157"/>
                <a:gd name="T56" fmla="*/ 23 w 157"/>
                <a:gd name="T57" fmla="*/ 132 h 157"/>
                <a:gd name="T58" fmla="*/ 26 w 157"/>
                <a:gd name="T59" fmla="*/ 141 h 157"/>
                <a:gd name="T60" fmla="*/ 19 w 157"/>
                <a:gd name="T61" fmla="*/ 148 h 157"/>
                <a:gd name="T62" fmla="*/ 6 w 157"/>
                <a:gd name="T63" fmla="*/ 151 h 157"/>
                <a:gd name="T64" fmla="*/ 9 w 157"/>
                <a:gd name="T65" fmla="*/ 139 h 157"/>
                <a:gd name="T66" fmla="*/ 55 w 157"/>
                <a:gd name="T67" fmla="*/ 93 h 157"/>
                <a:gd name="T68" fmla="*/ 58 w 157"/>
                <a:gd name="T69" fmla="*/ 83 h 157"/>
                <a:gd name="T70" fmla="*/ 59 w 157"/>
                <a:gd name="T71" fmla="*/ 78 h 157"/>
                <a:gd name="T72" fmla="*/ 62 w 157"/>
                <a:gd name="T73" fmla="*/ 75 h 157"/>
                <a:gd name="T74" fmla="*/ 65 w 157"/>
                <a:gd name="T75" fmla="*/ 78 h 157"/>
                <a:gd name="T76" fmla="*/ 69 w 157"/>
                <a:gd name="T77" fmla="*/ 75 h 157"/>
                <a:gd name="T78" fmla="*/ 64 w 157"/>
                <a:gd name="T79" fmla="*/ 70 h 157"/>
                <a:gd name="T80" fmla="*/ 54 w 157"/>
                <a:gd name="T81" fmla="*/ 59 h 157"/>
                <a:gd name="T82" fmla="*/ 106 w 157"/>
                <a:gd name="T83" fmla="*/ 7 h 157"/>
                <a:gd name="T84" fmla="*/ 150 w 157"/>
                <a:gd name="T85" fmla="*/ 52 h 157"/>
                <a:gd name="T86" fmla="*/ 98 w 157"/>
                <a:gd name="T87" fmla="*/ 104 h 157"/>
                <a:gd name="T88" fmla="*/ 82 w 157"/>
                <a:gd name="T89" fmla="*/ 88 h 157"/>
                <a:gd name="T90" fmla="*/ 78 w 157"/>
                <a:gd name="T91" fmla="*/ 92 h 157"/>
                <a:gd name="T92" fmla="*/ 96 w 157"/>
                <a:gd name="T93" fmla="*/ 109 h 157"/>
                <a:gd name="T94" fmla="*/ 100 w 157"/>
                <a:gd name="T95" fmla="*/ 109 h 157"/>
                <a:gd name="T96" fmla="*/ 156 w 157"/>
                <a:gd name="T97" fmla="*/ 53 h 157"/>
                <a:gd name="T98" fmla="*/ 156 w 157"/>
                <a:gd name="T99" fmla="*/ 50 h 157"/>
                <a:gd name="T100" fmla="*/ 156 w 157"/>
                <a:gd name="T101" fmla="*/ 50 h 157"/>
                <a:gd name="T102" fmla="*/ 156 w 157"/>
                <a:gd name="T103" fmla="*/ 5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" h="157">
                  <a:moveTo>
                    <a:pt x="156" y="50"/>
                  </a:moveTo>
                  <a:cubicBezTo>
                    <a:pt x="107" y="1"/>
                    <a:pt x="107" y="1"/>
                    <a:pt x="107" y="1"/>
                  </a:cubicBezTo>
                  <a:cubicBezTo>
                    <a:pt x="106" y="0"/>
                    <a:pt x="105" y="0"/>
                    <a:pt x="104" y="1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7" y="58"/>
                    <a:pt x="47" y="60"/>
                    <a:pt x="48" y="61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3" y="77"/>
                    <a:pt x="52" y="80"/>
                    <a:pt x="53" y="84"/>
                  </a:cubicBezTo>
                  <a:cubicBezTo>
                    <a:pt x="53" y="86"/>
                    <a:pt x="52" y="88"/>
                    <a:pt x="51" y="89"/>
                  </a:cubicBezTo>
                  <a:cubicBezTo>
                    <a:pt x="5" y="135"/>
                    <a:pt x="5" y="135"/>
                    <a:pt x="5" y="135"/>
                  </a:cubicBezTo>
                  <a:cubicBezTo>
                    <a:pt x="4" y="136"/>
                    <a:pt x="4" y="136"/>
                    <a:pt x="4" y="137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" y="157"/>
                    <a:pt x="3" y="157"/>
                    <a:pt x="3" y="157"/>
                  </a:cubicBezTo>
                  <a:cubicBezTo>
                    <a:pt x="21" y="153"/>
                    <a:pt x="21" y="153"/>
                    <a:pt x="21" y="153"/>
                  </a:cubicBezTo>
                  <a:cubicBezTo>
                    <a:pt x="21" y="153"/>
                    <a:pt x="22" y="153"/>
                    <a:pt x="22" y="152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32" y="143"/>
                    <a:pt x="32" y="142"/>
                    <a:pt x="32" y="141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36" y="138"/>
                    <a:pt x="37" y="138"/>
                    <a:pt x="38" y="137"/>
                  </a:cubicBezTo>
                  <a:cubicBezTo>
                    <a:pt x="68" y="106"/>
                    <a:pt x="68" y="106"/>
                    <a:pt x="68" y="106"/>
                  </a:cubicBezTo>
                  <a:cubicBezTo>
                    <a:pt x="69" y="105"/>
                    <a:pt x="71" y="104"/>
                    <a:pt x="73" y="105"/>
                  </a:cubicBezTo>
                  <a:cubicBezTo>
                    <a:pt x="75" y="105"/>
                    <a:pt x="76" y="104"/>
                    <a:pt x="76" y="102"/>
                  </a:cubicBezTo>
                  <a:cubicBezTo>
                    <a:pt x="77" y="101"/>
                    <a:pt x="76" y="100"/>
                    <a:pt x="74" y="99"/>
                  </a:cubicBezTo>
                  <a:cubicBezTo>
                    <a:pt x="71" y="99"/>
                    <a:pt x="67" y="100"/>
                    <a:pt x="64" y="102"/>
                  </a:cubicBezTo>
                  <a:cubicBezTo>
                    <a:pt x="35" y="132"/>
                    <a:pt x="35" y="132"/>
                    <a:pt x="35" y="132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24" y="128"/>
                    <a:pt x="22" y="130"/>
                    <a:pt x="23" y="132"/>
                  </a:cubicBezTo>
                  <a:cubicBezTo>
                    <a:pt x="26" y="141"/>
                    <a:pt x="26" y="141"/>
                    <a:pt x="26" y="141"/>
                  </a:cubicBezTo>
                  <a:cubicBezTo>
                    <a:pt x="19" y="148"/>
                    <a:pt x="19" y="148"/>
                    <a:pt x="19" y="148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39"/>
                    <a:pt x="9" y="139"/>
                    <a:pt x="9" y="139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7" y="90"/>
                    <a:pt x="58" y="87"/>
                    <a:pt x="58" y="83"/>
                  </a:cubicBezTo>
                  <a:cubicBezTo>
                    <a:pt x="58" y="81"/>
                    <a:pt x="58" y="79"/>
                    <a:pt x="59" y="78"/>
                  </a:cubicBezTo>
                  <a:cubicBezTo>
                    <a:pt x="62" y="75"/>
                    <a:pt x="62" y="75"/>
                    <a:pt x="62" y="75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8" y="81"/>
                    <a:pt x="71" y="77"/>
                    <a:pt x="69" y="75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50" y="52"/>
                    <a:pt x="150" y="52"/>
                    <a:pt x="150" y="52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80" y="85"/>
                    <a:pt x="76" y="89"/>
                    <a:pt x="78" y="92"/>
                  </a:cubicBezTo>
                  <a:cubicBezTo>
                    <a:pt x="96" y="109"/>
                    <a:pt x="96" y="109"/>
                    <a:pt x="96" y="109"/>
                  </a:cubicBezTo>
                  <a:cubicBezTo>
                    <a:pt x="97" y="110"/>
                    <a:pt x="99" y="110"/>
                    <a:pt x="100" y="109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57" y="52"/>
                    <a:pt x="157" y="51"/>
                    <a:pt x="156" y="50"/>
                  </a:cubicBezTo>
                  <a:close/>
                  <a:moveTo>
                    <a:pt x="156" y="50"/>
                  </a:moveTo>
                  <a:cubicBezTo>
                    <a:pt x="156" y="50"/>
                    <a:pt x="156" y="50"/>
                    <a:pt x="156" y="50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C52E02D9-5DBF-4ED6-BB29-3521EB9E64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913" y="4378326"/>
              <a:ext cx="101600" cy="104775"/>
            </a:xfrm>
            <a:custGeom>
              <a:avLst/>
              <a:gdLst>
                <a:gd name="T0" fmla="*/ 29 w 40"/>
                <a:gd name="T1" fmla="*/ 41 h 41"/>
                <a:gd name="T2" fmla="*/ 36 w 40"/>
                <a:gd name="T3" fmla="*/ 38 h 41"/>
                <a:gd name="T4" fmla="*/ 37 w 40"/>
                <a:gd name="T5" fmla="*/ 36 h 41"/>
                <a:gd name="T6" fmla="*/ 40 w 40"/>
                <a:gd name="T7" fmla="*/ 30 h 41"/>
                <a:gd name="T8" fmla="*/ 37 w 40"/>
                <a:gd name="T9" fmla="*/ 23 h 41"/>
                <a:gd name="T10" fmla="*/ 18 w 40"/>
                <a:gd name="T11" fmla="*/ 4 h 41"/>
                <a:gd name="T12" fmla="*/ 5 w 40"/>
                <a:gd name="T13" fmla="*/ 4 h 41"/>
                <a:gd name="T14" fmla="*/ 3 w 40"/>
                <a:gd name="T15" fmla="*/ 6 h 41"/>
                <a:gd name="T16" fmla="*/ 3 w 40"/>
                <a:gd name="T17" fmla="*/ 19 h 41"/>
                <a:gd name="T18" fmla="*/ 23 w 40"/>
                <a:gd name="T19" fmla="*/ 38 h 41"/>
                <a:gd name="T20" fmla="*/ 29 w 40"/>
                <a:gd name="T21" fmla="*/ 41 h 41"/>
                <a:gd name="T22" fmla="*/ 7 w 40"/>
                <a:gd name="T23" fmla="*/ 9 h 41"/>
                <a:gd name="T24" fmla="*/ 9 w 40"/>
                <a:gd name="T25" fmla="*/ 8 h 41"/>
                <a:gd name="T26" fmla="*/ 14 w 40"/>
                <a:gd name="T27" fmla="*/ 8 h 41"/>
                <a:gd name="T28" fmla="*/ 33 w 40"/>
                <a:gd name="T29" fmla="*/ 27 h 41"/>
                <a:gd name="T30" fmla="*/ 33 w 40"/>
                <a:gd name="T31" fmla="*/ 33 h 41"/>
                <a:gd name="T32" fmla="*/ 32 w 40"/>
                <a:gd name="T33" fmla="*/ 34 h 41"/>
                <a:gd name="T34" fmla="*/ 26 w 40"/>
                <a:gd name="T35" fmla="*/ 34 h 41"/>
                <a:gd name="T36" fmla="*/ 7 w 40"/>
                <a:gd name="T37" fmla="*/ 15 h 41"/>
                <a:gd name="T38" fmla="*/ 7 w 40"/>
                <a:gd name="T39" fmla="*/ 9 h 41"/>
                <a:gd name="T40" fmla="*/ 7 w 40"/>
                <a:gd name="T41" fmla="*/ 9 h 41"/>
                <a:gd name="T42" fmla="*/ 7 w 40"/>
                <a:gd name="T4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41">
                  <a:moveTo>
                    <a:pt x="29" y="41"/>
                  </a:moveTo>
                  <a:cubicBezTo>
                    <a:pt x="32" y="41"/>
                    <a:pt x="34" y="40"/>
                    <a:pt x="36" y="38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5"/>
                    <a:pt x="40" y="32"/>
                    <a:pt x="40" y="30"/>
                  </a:cubicBezTo>
                  <a:cubicBezTo>
                    <a:pt x="40" y="27"/>
                    <a:pt x="39" y="25"/>
                    <a:pt x="37" y="2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8" y="0"/>
                    <a:pt x="5" y="4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0" y="9"/>
                    <a:pt x="0" y="15"/>
                    <a:pt x="3" y="19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24" y="40"/>
                    <a:pt x="27" y="41"/>
                    <a:pt x="29" y="41"/>
                  </a:cubicBezTo>
                  <a:close/>
                  <a:moveTo>
                    <a:pt x="7" y="9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10" y="6"/>
                    <a:pt x="12" y="6"/>
                    <a:pt x="14" y="8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5" y="29"/>
                    <a:pt x="35" y="31"/>
                    <a:pt x="33" y="33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0" y="36"/>
                    <a:pt x="28" y="36"/>
                    <a:pt x="26" y="3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6" y="13"/>
                    <a:pt x="6" y="11"/>
                    <a:pt x="7" y="9"/>
                  </a:cubicBezTo>
                  <a:close/>
                  <a:moveTo>
                    <a:pt x="7" y="9"/>
                  </a:moveTo>
                  <a:cubicBezTo>
                    <a:pt x="7" y="9"/>
                    <a:pt x="7" y="9"/>
                    <a:pt x="7" y="9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A73486F-C201-4462-BD07-2EC82BB249D1}"/>
              </a:ext>
            </a:extLst>
          </p:cNvPr>
          <p:cNvGrpSpPr/>
          <p:nvPr/>
        </p:nvGrpSpPr>
        <p:grpSpPr>
          <a:xfrm>
            <a:off x="1233045" y="2923285"/>
            <a:ext cx="189794" cy="189794"/>
            <a:chOff x="7794625" y="3622676"/>
            <a:chExt cx="414338" cy="414337"/>
          </a:xfrm>
          <a:solidFill>
            <a:schemeClr val="accent1"/>
          </a:solidFill>
        </p:grpSpPr>
        <p:sp>
          <p:nvSpPr>
            <p:cNvPr id="26" name="Freeform 138">
              <a:extLst>
                <a:ext uri="{FF2B5EF4-FFF2-40B4-BE49-F238E27FC236}">
                  <a16:creationId xmlns:a16="http://schemas.microsoft.com/office/drawing/2014/main" id="{53BF220D-4AAB-47FF-84AD-A19044DD3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35900" y="3929063"/>
              <a:ext cx="68263" cy="65088"/>
            </a:xfrm>
            <a:custGeom>
              <a:avLst/>
              <a:gdLst>
                <a:gd name="T0" fmla="*/ 14 w 27"/>
                <a:gd name="T1" fmla="*/ 0 h 26"/>
                <a:gd name="T2" fmla="*/ 1 w 27"/>
                <a:gd name="T3" fmla="*/ 10 h 26"/>
                <a:gd name="T4" fmla="*/ 9 w 27"/>
                <a:gd name="T5" fmla="*/ 24 h 26"/>
                <a:gd name="T6" fmla="*/ 24 w 27"/>
                <a:gd name="T7" fmla="*/ 19 h 26"/>
                <a:gd name="T8" fmla="*/ 23 w 27"/>
                <a:gd name="T9" fmla="*/ 4 h 26"/>
                <a:gd name="T10" fmla="*/ 14 w 27"/>
                <a:gd name="T11" fmla="*/ 0 h 26"/>
                <a:gd name="T12" fmla="*/ 19 w 27"/>
                <a:gd name="T13" fmla="*/ 18 h 26"/>
                <a:gd name="T14" fmla="*/ 9 w 27"/>
                <a:gd name="T15" fmla="*/ 18 h 26"/>
                <a:gd name="T16" fmla="*/ 7 w 27"/>
                <a:gd name="T17" fmla="*/ 10 h 26"/>
                <a:gd name="T18" fmla="*/ 14 w 27"/>
                <a:gd name="T19" fmla="*/ 5 h 26"/>
                <a:gd name="T20" fmla="*/ 20 w 27"/>
                <a:gd name="T21" fmla="*/ 10 h 26"/>
                <a:gd name="T22" fmla="*/ 19 w 27"/>
                <a:gd name="T23" fmla="*/ 18 h 26"/>
                <a:gd name="T24" fmla="*/ 19 w 27"/>
                <a:gd name="T25" fmla="*/ 18 h 26"/>
                <a:gd name="T26" fmla="*/ 19 w 2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cubicBezTo>
                    <a:pt x="8" y="0"/>
                    <a:pt x="3" y="4"/>
                    <a:pt x="1" y="10"/>
                  </a:cubicBezTo>
                  <a:cubicBezTo>
                    <a:pt x="0" y="16"/>
                    <a:pt x="3" y="22"/>
                    <a:pt x="9" y="24"/>
                  </a:cubicBezTo>
                  <a:cubicBezTo>
                    <a:pt x="14" y="26"/>
                    <a:pt x="21" y="24"/>
                    <a:pt x="24" y="19"/>
                  </a:cubicBezTo>
                  <a:cubicBezTo>
                    <a:pt x="27" y="15"/>
                    <a:pt x="27" y="8"/>
                    <a:pt x="23" y="4"/>
                  </a:cubicBezTo>
                  <a:cubicBezTo>
                    <a:pt x="20" y="1"/>
                    <a:pt x="17" y="0"/>
                    <a:pt x="14" y="0"/>
                  </a:cubicBezTo>
                  <a:close/>
                  <a:moveTo>
                    <a:pt x="19" y="18"/>
                  </a:moveTo>
                  <a:cubicBezTo>
                    <a:pt x="16" y="20"/>
                    <a:pt x="11" y="20"/>
                    <a:pt x="9" y="18"/>
                  </a:cubicBezTo>
                  <a:cubicBezTo>
                    <a:pt x="7" y="16"/>
                    <a:pt x="6" y="12"/>
                    <a:pt x="7" y="10"/>
                  </a:cubicBezTo>
                  <a:cubicBezTo>
                    <a:pt x="8" y="7"/>
                    <a:pt x="11" y="5"/>
                    <a:pt x="14" y="5"/>
                  </a:cubicBezTo>
                  <a:cubicBezTo>
                    <a:pt x="17" y="5"/>
                    <a:pt x="19" y="7"/>
                    <a:pt x="20" y="10"/>
                  </a:cubicBezTo>
                  <a:cubicBezTo>
                    <a:pt x="21" y="12"/>
                    <a:pt x="21" y="16"/>
                    <a:pt x="19" y="18"/>
                  </a:cubicBezTo>
                  <a:close/>
                  <a:moveTo>
                    <a:pt x="19" y="18"/>
                  </a:moveTo>
                  <a:cubicBezTo>
                    <a:pt x="19" y="18"/>
                    <a:pt x="19" y="18"/>
                    <a:pt x="19" y="18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7" name="Freeform 139">
              <a:extLst>
                <a:ext uri="{FF2B5EF4-FFF2-40B4-BE49-F238E27FC236}">
                  <a16:creationId xmlns:a16="http://schemas.microsoft.com/office/drawing/2014/main" id="{AB7239D5-D087-4A96-9872-8D59039914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7038" y="3798888"/>
              <a:ext cx="19050" cy="17463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2 h 7"/>
                <a:gd name="T4" fmla="*/ 1 w 7"/>
                <a:gd name="T5" fmla="*/ 6 h 7"/>
                <a:gd name="T6" fmla="*/ 5 w 7"/>
                <a:gd name="T7" fmla="*/ 6 h 7"/>
                <a:gd name="T8" fmla="*/ 6 w 7"/>
                <a:gd name="T9" fmla="*/ 5 h 7"/>
                <a:gd name="T10" fmla="*/ 6 w 7"/>
                <a:gd name="T11" fmla="*/ 1 h 7"/>
                <a:gd name="T12" fmla="*/ 2 w 7"/>
                <a:gd name="T13" fmla="*/ 1 h 7"/>
                <a:gd name="T14" fmla="*/ 2 w 7"/>
                <a:gd name="T15" fmla="*/ 1 h 7"/>
                <a:gd name="T16" fmla="*/ 2 w 7"/>
                <a:gd name="T17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7" y="2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8" name="Freeform 140">
              <a:extLst>
                <a:ext uri="{FF2B5EF4-FFF2-40B4-BE49-F238E27FC236}">
                  <a16:creationId xmlns:a16="http://schemas.microsoft.com/office/drawing/2014/main" id="{40B47261-BCB8-4AC2-9A06-9C76CA2029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4625" y="3814763"/>
              <a:ext cx="255588" cy="222250"/>
            </a:xfrm>
            <a:custGeom>
              <a:avLst/>
              <a:gdLst>
                <a:gd name="T0" fmla="*/ 95 w 101"/>
                <a:gd name="T1" fmla="*/ 3 h 88"/>
                <a:gd name="T2" fmla="*/ 51 w 101"/>
                <a:gd name="T3" fmla="*/ 47 h 88"/>
                <a:gd name="T4" fmla="*/ 50 w 101"/>
                <a:gd name="T5" fmla="*/ 50 h 88"/>
                <a:gd name="T6" fmla="*/ 42 w 101"/>
                <a:gd name="T7" fmla="*/ 76 h 88"/>
                <a:gd name="T8" fmla="*/ 14 w 101"/>
                <a:gd name="T9" fmla="*/ 73 h 88"/>
                <a:gd name="T10" fmla="*/ 11 w 101"/>
                <a:gd name="T11" fmla="*/ 46 h 88"/>
                <a:gd name="T12" fmla="*/ 38 w 101"/>
                <a:gd name="T13" fmla="*/ 37 h 88"/>
                <a:gd name="T14" fmla="*/ 40 w 101"/>
                <a:gd name="T15" fmla="*/ 32 h 88"/>
                <a:gd name="T16" fmla="*/ 7 w 101"/>
                <a:gd name="T17" fmla="*/ 42 h 88"/>
                <a:gd name="T18" fmla="*/ 10 w 101"/>
                <a:gd name="T19" fmla="*/ 76 h 88"/>
                <a:gd name="T20" fmla="*/ 44 w 101"/>
                <a:gd name="T21" fmla="*/ 81 h 88"/>
                <a:gd name="T22" fmla="*/ 56 w 101"/>
                <a:gd name="T23" fmla="*/ 49 h 88"/>
                <a:gd name="T24" fmla="*/ 98 w 101"/>
                <a:gd name="T25" fmla="*/ 7 h 88"/>
                <a:gd name="T26" fmla="*/ 95 w 101"/>
                <a:gd name="T27" fmla="*/ 3 h 88"/>
                <a:gd name="T28" fmla="*/ 95 w 101"/>
                <a:gd name="T29" fmla="*/ 3 h 88"/>
                <a:gd name="T30" fmla="*/ 95 w 101"/>
                <a:gd name="T31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" h="88">
                  <a:moveTo>
                    <a:pt x="95" y="3"/>
                  </a:moveTo>
                  <a:cubicBezTo>
                    <a:pt x="51" y="47"/>
                    <a:pt x="51" y="47"/>
                    <a:pt x="51" y="47"/>
                  </a:cubicBezTo>
                  <a:cubicBezTo>
                    <a:pt x="50" y="47"/>
                    <a:pt x="50" y="49"/>
                    <a:pt x="50" y="50"/>
                  </a:cubicBezTo>
                  <a:cubicBezTo>
                    <a:pt x="54" y="59"/>
                    <a:pt x="50" y="70"/>
                    <a:pt x="42" y="76"/>
                  </a:cubicBezTo>
                  <a:cubicBezTo>
                    <a:pt x="33" y="82"/>
                    <a:pt x="22" y="80"/>
                    <a:pt x="14" y="73"/>
                  </a:cubicBezTo>
                  <a:cubicBezTo>
                    <a:pt x="7" y="66"/>
                    <a:pt x="6" y="54"/>
                    <a:pt x="11" y="46"/>
                  </a:cubicBezTo>
                  <a:cubicBezTo>
                    <a:pt x="17" y="37"/>
                    <a:pt x="28" y="33"/>
                    <a:pt x="38" y="37"/>
                  </a:cubicBezTo>
                  <a:cubicBezTo>
                    <a:pt x="41" y="38"/>
                    <a:pt x="43" y="33"/>
                    <a:pt x="40" y="32"/>
                  </a:cubicBezTo>
                  <a:cubicBezTo>
                    <a:pt x="28" y="27"/>
                    <a:pt x="14" y="32"/>
                    <a:pt x="7" y="42"/>
                  </a:cubicBezTo>
                  <a:cubicBezTo>
                    <a:pt x="0" y="53"/>
                    <a:pt x="1" y="67"/>
                    <a:pt x="10" y="76"/>
                  </a:cubicBezTo>
                  <a:cubicBezTo>
                    <a:pt x="18" y="86"/>
                    <a:pt x="32" y="88"/>
                    <a:pt x="44" y="81"/>
                  </a:cubicBezTo>
                  <a:cubicBezTo>
                    <a:pt x="55" y="75"/>
                    <a:pt x="60" y="61"/>
                    <a:pt x="56" y="49"/>
                  </a:cubicBezTo>
                  <a:cubicBezTo>
                    <a:pt x="98" y="7"/>
                    <a:pt x="98" y="7"/>
                    <a:pt x="98" y="7"/>
                  </a:cubicBezTo>
                  <a:cubicBezTo>
                    <a:pt x="101" y="4"/>
                    <a:pt x="97" y="0"/>
                    <a:pt x="95" y="3"/>
                  </a:cubicBezTo>
                  <a:close/>
                  <a:moveTo>
                    <a:pt x="95" y="3"/>
                  </a:moveTo>
                  <a:cubicBezTo>
                    <a:pt x="95" y="3"/>
                    <a:pt x="95" y="3"/>
                    <a:pt x="95" y="3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58F8EEA9-59A8-4C2D-A1C4-3C2D1CFD72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4163" y="3622676"/>
              <a:ext cx="304800" cy="269875"/>
            </a:xfrm>
            <a:custGeom>
              <a:avLst/>
              <a:gdLst>
                <a:gd name="T0" fmla="*/ 117 w 121"/>
                <a:gd name="T1" fmla="*/ 25 h 107"/>
                <a:gd name="T2" fmla="*/ 112 w 121"/>
                <a:gd name="T3" fmla="*/ 24 h 107"/>
                <a:gd name="T4" fmla="*/ 94 w 121"/>
                <a:gd name="T5" fmla="*/ 42 h 107"/>
                <a:gd name="T6" fmla="*/ 78 w 121"/>
                <a:gd name="T7" fmla="*/ 26 h 107"/>
                <a:gd name="T8" fmla="*/ 96 w 121"/>
                <a:gd name="T9" fmla="*/ 8 h 107"/>
                <a:gd name="T10" fmla="*/ 95 w 121"/>
                <a:gd name="T11" fmla="*/ 4 h 107"/>
                <a:gd name="T12" fmla="*/ 59 w 121"/>
                <a:gd name="T13" fmla="*/ 13 h 107"/>
                <a:gd name="T14" fmla="*/ 53 w 121"/>
                <a:gd name="T15" fmla="*/ 50 h 107"/>
                <a:gd name="T16" fmla="*/ 2 w 121"/>
                <a:gd name="T17" fmla="*/ 100 h 107"/>
                <a:gd name="T18" fmla="*/ 6 w 121"/>
                <a:gd name="T19" fmla="*/ 104 h 107"/>
                <a:gd name="T20" fmla="*/ 58 w 121"/>
                <a:gd name="T21" fmla="*/ 52 h 107"/>
                <a:gd name="T22" fmla="*/ 59 w 121"/>
                <a:gd name="T23" fmla="*/ 49 h 107"/>
                <a:gd name="T24" fmla="*/ 61 w 121"/>
                <a:gd name="T25" fmla="*/ 19 h 107"/>
                <a:gd name="T26" fmla="*/ 89 w 121"/>
                <a:gd name="T27" fmla="*/ 8 h 107"/>
                <a:gd name="T28" fmla="*/ 72 w 121"/>
                <a:gd name="T29" fmla="*/ 24 h 107"/>
                <a:gd name="T30" fmla="*/ 72 w 121"/>
                <a:gd name="T31" fmla="*/ 28 h 107"/>
                <a:gd name="T32" fmla="*/ 92 w 121"/>
                <a:gd name="T33" fmla="*/ 48 h 107"/>
                <a:gd name="T34" fmla="*/ 96 w 121"/>
                <a:gd name="T35" fmla="*/ 48 h 107"/>
                <a:gd name="T36" fmla="*/ 112 w 121"/>
                <a:gd name="T37" fmla="*/ 32 h 107"/>
                <a:gd name="T38" fmla="*/ 101 w 121"/>
                <a:gd name="T39" fmla="*/ 59 h 107"/>
                <a:gd name="T40" fmla="*/ 71 w 121"/>
                <a:gd name="T41" fmla="*/ 62 h 107"/>
                <a:gd name="T42" fmla="*/ 68 w 121"/>
                <a:gd name="T43" fmla="*/ 63 h 107"/>
                <a:gd name="T44" fmla="*/ 69 w 121"/>
                <a:gd name="T45" fmla="*/ 67 h 107"/>
                <a:gd name="T46" fmla="*/ 106 w 121"/>
                <a:gd name="T47" fmla="*/ 62 h 107"/>
                <a:gd name="T48" fmla="*/ 117 w 121"/>
                <a:gd name="T49" fmla="*/ 25 h 107"/>
                <a:gd name="T50" fmla="*/ 117 w 121"/>
                <a:gd name="T51" fmla="*/ 25 h 107"/>
                <a:gd name="T52" fmla="*/ 117 w 121"/>
                <a:gd name="T53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" h="107">
                  <a:moveTo>
                    <a:pt x="117" y="25"/>
                  </a:moveTo>
                  <a:cubicBezTo>
                    <a:pt x="116" y="24"/>
                    <a:pt x="113" y="23"/>
                    <a:pt x="112" y="24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7" y="7"/>
                    <a:pt x="97" y="4"/>
                    <a:pt x="95" y="4"/>
                  </a:cubicBezTo>
                  <a:cubicBezTo>
                    <a:pt x="82" y="0"/>
                    <a:pt x="68" y="3"/>
                    <a:pt x="59" y="13"/>
                  </a:cubicBezTo>
                  <a:cubicBezTo>
                    <a:pt x="50" y="23"/>
                    <a:pt x="48" y="37"/>
                    <a:pt x="53" y="50"/>
                  </a:cubicBezTo>
                  <a:cubicBezTo>
                    <a:pt x="2" y="100"/>
                    <a:pt x="2" y="100"/>
                    <a:pt x="2" y="100"/>
                  </a:cubicBezTo>
                  <a:cubicBezTo>
                    <a:pt x="0" y="103"/>
                    <a:pt x="3" y="107"/>
                    <a:pt x="6" y="104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9" y="51"/>
                    <a:pt x="59" y="50"/>
                    <a:pt x="59" y="49"/>
                  </a:cubicBezTo>
                  <a:cubicBezTo>
                    <a:pt x="54" y="39"/>
                    <a:pt x="55" y="28"/>
                    <a:pt x="61" y="19"/>
                  </a:cubicBezTo>
                  <a:cubicBezTo>
                    <a:pt x="67" y="10"/>
                    <a:pt x="78" y="6"/>
                    <a:pt x="89" y="8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1" y="25"/>
                    <a:pt x="71" y="27"/>
                    <a:pt x="72" y="2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3" y="49"/>
                    <a:pt x="95" y="49"/>
                    <a:pt x="96" y="48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4" y="42"/>
                    <a:pt x="110" y="53"/>
                    <a:pt x="101" y="59"/>
                  </a:cubicBezTo>
                  <a:cubicBezTo>
                    <a:pt x="92" y="66"/>
                    <a:pt x="81" y="67"/>
                    <a:pt x="71" y="62"/>
                  </a:cubicBezTo>
                  <a:cubicBezTo>
                    <a:pt x="70" y="61"/>
                    <a:pt x="68" y="62"/>
                    <a:pt x="68" y="63"/>
                  </a:cubicBezTo>
                  <a:cubicBezTo>
                    <a:pt x="67" y="64"/>
                    <a:pt x="68" y="66"/>
                    <a:pt x="69" y="67"/>
                  </a:cubicBezTo>
                  <a:cubicBezTo>
                    <a:pt x="81" y="73"/>
                    <a:pt x="96" y="71"/>
                    <a:pt x="106" y="62"/>
                  </a:cubicBezTo>
                  <a:cubicBezTo>
                    <a:pt x="117" y="53"/>
                    <a:pt x="121" y="39"/>
                    <a:pt x="117" y="25"/>
                  </a:cubicBezTo>
                  <a:close/>
                  <a:moveTo>
                    <a:pt x="117" y="25"/>
                  </a:moveTo>
                  <a:cubicBezTo>
                    <a:pt x="117" y="25"/>
                    <a:pt x="117" y="25"/>
                    <a:pt x="117" y="25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7B926B0-4E33-4BD5-A57B-DE5AFD9A290F}"/>
              </a:ext>
            </a:extLst>
          </p:cNvPr>
          <p:cNvSpPr/>
          <p:nvPr/>
        </p:nvSpPr>
        <p:spPr>
          <a:xfrm>
            <a:off x="1079517" y="1821624"/>
            <a:ext cx="3091366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DB9682E-381C-4D84-B153-27F57963D1C7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9DB6633-A768-45CB-B58E-3C15695C5899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/>
          </a:solidFill>
        </p:grpSpPr>
        <p:sp>
          <p:nvSpPr>
            <p:cNvPr id="35" name="Freeform 78">
              <a:extLst>
                <a:ext uri="{FF2B5EF4-FFF2-40B4-BE49-F238E27FC236}">
                  <a16:creationId xmlns:a16="http://schemas.microsoft.com/office/drawing/2014/main" id="{ADDF0F23-2823-4125-8744-EBBA900F1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6" name="Freeform 79">
              <a:extLst>
                <a:ext uri="{FF2B5EF4-FFF2-40B4-BE49-F238E27FC236}">
                  <a16:creationId xmlns:a16="http://schemas.microsoft.com/office/drawing/2014/main" id="{B020CE94-E375-4374-84DC-4FAF24C0E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7" name="Freeform 86">
              <a:extLst>
                <a:ext uri="{FF2B5EF4-FFF2-40B4-BE49-F238E27FC236}">
                  <a16:creationId xmlns:a16="http://schemas.microsoft.com/office/drawing/2014/main" id="{2B4F5EB9-1610-4CFB-B4EE-8E8C7BD3E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5DDEB00-0933-491E-94F3-D92B5DDB96B2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0329D8E-28CA-47FF-ABF4-AF96BBDEF36A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30327B-50B0-4CBB-B06D-02D451FE24AA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906DBEB1-1162-459D-8294-4541043C5AA7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42" name="Freeform 6">
                  <a:extLst>
                    <a:ext uri="{FF2B5EF4-FFF2-40B4-BE49-F238E27FC236}">
                      <a16:creationId xmlns:a16="http://schemas.microsoft.com/office/drawing/2014/main" id="{293AB7CE-5D30-4B5C-830E-1130F820F9D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3" name="Freeform 7">
                  <a:extLst>
                    <a:ext uri="{FF2B5EF4-FFF2-40B4-BE49-F238E27FC236}">
                      <a16:creationId xmlns:a16="http://schemas.microsoft.com/office/drawing/2014/main" id="{E8B0E083-CFB2-4B6C-80DF-5A3D41EDCA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4" name="Freeform 8">
                  <a:extLst>
                    <a:ext uri="{FF2B5EF4-FFF2-40B4-BE49-F238E27FC236}">
                      <a16:creationId xmlns:a16="http://schemas.microsoft.com/office/drawing/2014/main" id="{2D19F467-66D0-4308-92E0-25540315571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5" name="Freeform 9">
                  <a:extLst>
                    <a:ext uri="{FF2B5EF4-FFF2-40B4-BE49-F238E27FC236}">
                      <a16:creationId xmlns:a16="http://schemas.microsoft.com/office/drawing/2014/main" id="{46A39A96-9658-4986-BAA3-321B91B055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6" name="Freeform 10">
                  <a:extLst>
                    <a:ext uri="{FF2B5EF4-FFF2-40B4-BE49-F238E27FC236}">
                      <a16:creationId xmlns:a16="http://schemas.microsoft.com/office/drawing/2014/main" id="{6F90C3FB-1C1D-4924-B20E-FA171296AB8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13A9552F-6A53-420B-8F69-459400E1718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B3C26771-D101-4A44-908C-6C73FAA876F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2" r="317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9382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30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0CCE3BC-48C9-466E-AA78-96510328D1FD}"/>
              </a:ext>
            </a:extLst>
          </p:cNvPr>
          <p:cNvSpPr/>
          <p:nvPr/>
        </p:nvSpPr>
        <p:spPr>
          <a:xfrm>
            <a:off x="3876675" y="3311304"/>
            <a:ext cx="3453621" cy="1186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733347-D348-483D-A79B-6F9419D95BAA}"/>
              </a:ext>
            </a:extLst>
          </p:cNvPr>
          <p:cNvSpPr txBox="1"/>
          <p:nvPr/>
        </p:nvSpPr>
        <p:spPr>
          <a:xfrm>
            <a:off x="1079517" y="905513"/>
            <a:ext cx="308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Vision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D9E226-FB06-4936-8B95-3B46AEA3CF97}"/>
              </a:ext>
            </a:extLst>
          </p:cNvPr>
          <p:cNvSpPr/>
          <p:nvPr/>
        </p:nvSpPr>
        <p:spPr>
          <a:xfrm>
            <a:off x="5865239" y="1020904"/>
            <a:ext cx="1531604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E17F4A-45A5-4CB5-8584-F9096DE8FACC}"/>
              </a:ext>
            </a:extLst>
          </p:cNvPr>
          <p:cNvSpPr/>
          <p:nvPr/>
        </p:nvSpPr>
        <p:spPr>
          <a:xfrm>
            <a:off x="5252347" y="3717935"/>
            <a:ext cx="1786628" cy="692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>
                <a:solidFill>
                  <a:schemeClr val="bg1"/>
                </a:solidFill>
              </a:rPr>
              <a:t>Lorem Ipsum is simply dummy text of the printing and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9AAE86-DB07-4A2D-9023-311164161720}"/>
              </a:ext>
            </a:extLst>
          </p:cNvPr>
          <p:cNvSpPr/>
          <p:nvPr/>
        </p:nvSpPr>
        <p:spPr>
          <a:xfrm>
            <a:off x="5865239" y="2357100"/>
            <a:ext cx="1531604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D10D0E-0234-40A6-91C5-DC5F86B73DCD}"/>
              </a:ext>
            </a:extLst>
          </p:cNvPr>
          <p:cNvSpPr txBox="1"/>
          <p:nvPr/>
        </p:nvSpPr>
        <p:spPr>
          <a:xfrm>
            <a:off x="5865239" y="803468"/>
            <a:ext cx="1055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First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435596-DE0D-4094-9A5B-CA78767F6181}"/>
              </a:ext>
            </a:extLst>
          </p:cNvPr>
          <p:cNvSpPr txBox="1"/>
          <p:nvPr/>
        </p:nvSpPr>
        <p:spPr>
          <a:xfrm>
            <a:off x="5252348" y="3487102"/>
            <a:ext cx="1055328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  <a:latin typeface="+mj-lt"/>
              </a:rPr>
              <a:t>Goal Third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3CA8A7-9899-497B-870D-45699E395163}"/>
              </a:ext>
            </a:extLst>
          </p:cNvPr>
          <p:cNvSpPr txBox="1"/>
          <p:nvPr/>
        </p:nvSpPr>
        <p:spPr>
          <a:xfrm>
            <a:off x="5865239" y="2106875"/>
            <a:ext cx="1055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Second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2AF61E-C8CA-4A8D-989E-90827824CC0A}"/>
              </a:ext>
            </a:extLst>
          </p:cNvPr>
          <p:cNvSpPr/>
          <p:nvPr/>
        </p:nvSpPr>
        <p:spPr>
          <a:xfrm>
            <a:off x="1079517" y="1506189"/>
            <a:ext cx="3948139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7C849A-6D57-4CDD-8BE5-A0E9E42171E6}"/>
              </a:ext>
            </a:extLst>
          </p:cNvPr>
          <p:cNvGrpSpPr/>
          <p:nvPr/>
        </p:nvGrpSpPr>
        <p:grpSpPr>
          <a:xfrm>
            <a:off x="5537282" y="803469"/>
            <a:ext cx="230833" cy="253916"/>
            <a:chOff x="7399788" y="1046964"/>
            <a:chExt cx="307777" cy="338554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EDA37EB-B04B-469C-AA3D-8C86F2770A91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6FA5B3-47F1-4FEF-9812-5E07B34B6D78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3D5568-9036-485E-884E-31842CD18C6D}"/>
              </a:ext>
            </a:extLst>
          </p:cNvPr>
          <p:cNvGrpSpPr/>
          <p:nvPr/>
        </p:nvGrpSpPr>
        <p:grpSpPr>
          <a:xfrm>
            <a:off x="5537282" y="2106877"/>
            <a:ext cx="230833" cy="253916"/>
            <a:chOff x="7399788" y="1046964"/>
            <a:chExt cx="307777" cy="33855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5A59B9D-983D-408B-8424-A573555EC6B7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D6AC2E7-C88A-4879-8E70-90E9F23DF5B2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E6091ED-812C-41A0-9910-42D509920912}"/>
              </a:ext>
            </a:extLst>
          </p:cNvPr>
          <p:cNvGrpSpPr/>
          <p:nvPr/>
        </p:nvGrpSpPr>
        <p:grpSpPr>
          <a:xfrm>
            <a:off x="4905634" y="3487103"/>
            <a:ext cx="230833" cy="253916"/>
            <a:chOff x="7399788" y="1046964"/>
            <a:chExt cx="307777" cy="33855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1990EDB-60EE-49B6-86AF-37CA4F62439C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6EE9ECA-0A71-45E1-8E09-5C3B6FF8996E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96B1B1F-699F-4B63-B565-8F74FE68FE4A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04A997-25BE-4F88-83CC-23ABA7C52EBC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36DB03B-72A5-4499-8920-65520BF5E25D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7548EF5-AC82-44DD-B822-0191F2DE3659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35" name="Freeform 6">
                  <a:extLst>
                    <a:ext uri="{FF2B5EF4-FFF2-40B4-BE49-F238E27FC236}">
                      <a16:creationId xmlns:a16="http://schemas.microsoft.com/office/drawing/2014/main" id="{04325EE4-A0E0-4007-894C-70C12621BAD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6" name="Freeform 7">
                  <a:extLst>
                    <a:ext uri="{FF2B5EF4-FFF2-40B4-BE49-F238E27FC236}">
                      <a16:creationId xmlns:a16="http://schemas.microsoft.com/office/drawing/2014/main" id="{5C7E6CD0-EACF-497F-8CDA-EC6720984D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7" name="Freeform 8">
                  <a:extLst>
                    <a:ext uri="{FF2B5EF4-FFF2-40B4-BE49-F238E27FC236}">
                      <a16:creationId xmlns:a16="http://schemas.microsoft.com/office/drawing/2014/main" id="{8332323D-83DF-4784-858E-A4F1B7A6D1B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8" name="Freeform 9">
                  <a:extLst>
                    <a:ext uri="{FF2B5EF4-FFF2-40B4-BE49-F238E27FC236}">
                      <a16:creationId xmlns:a16="http://schemas.microsoft.com/office/drawing/2014/main" id="{B35885AA-2B85-4E7B-BD77-97FE9DD40DB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9" name="Freeform 10">
                  <a:extLst>
                    <a:ext uri="{FF2B5EF4-FFF2-40B4-BE49-F238E27FC236}">
                      <a16:creationId xmlns:a16="http://schemas.microsoft.com/office/drawing/2014/main" id="{D1C87FAE-D5C3-4982-A27D-09C5BF8F83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87C047BB-2CFB-4C05-BF38-8E6A779B2634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F61C522-425E-4D95-9A12-A0F1F49C24E9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41" name="Freeform 78">
              <a:extLst>
                <a:ext uri="{FF2B5EF4-FFF2-40B4-BE49-F238E27FC236}">
                  <a16:creationId xmlns:a16="http://schemas.microsoft.com/office/drawing/2014/main" id="{CD6C581F-92B5-4FDF-9E6E-B1F4E8865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2" name="Freeform 79">
              <a:extLst>
                <a:ext uri="{FF2B5EF4-FFF2-40B4-BE49-F238E27FC236}">
                  <a16:creationId xmlns:a16="http://schemas.microsoft.com/office/drawing/2014/main" id="{4873C243-7208-4C54-95CC-EB3304C2F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3" name="Freeform 86">
              <a:extLst>
                <a:ext uri="{FF2B5EF4-FFF2-40B4-BE49-F238E27FC236}">
                  <a16:creationId xmlns:a16="http://schemas.microsoft.com/office/drawing/2014/main" id="{055006D6-C149-4C8F-AED4-AA2E294D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0E4A3A0A-1010-4B88-930A-22A3F980D2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984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07999756-A3B7-4EF2-B844-9795E216B8B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80" name="Rectangle 279">
            <a:extLst>
              <a:ext uri="{FF2B5EF4-FFF2-40B4-BE49-F238E27FC236}">
                <a16:creationId xmlns:a16="http://schemas.microsoft.com/office/drawing/2014/main" id="{5382D7BE-FF20-499A-A402-88DAC2830A4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FEF8E2-3C6C-4590-99C5-DCEAEE6B6B8C}"/>
              </a:ext>
            </a:extLst>
          </p:cNvPr>
          <p:cNvSpPr txBox="1"/>
          <p:nvPr/>
        </p:nvSpPr>
        <p:spPr>
          <a:xfrm>
            <a:off x="2325238" y="904764"/>
            <a:ext cx="449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Philosophy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8FA92C59-A9B1-48D5-A4D7-E0D31CAD05CF}"/>
              </a:ext>
            </a:extLst>
          </p:cNvPr>
          <p:cNvSpPr txBox="1"/>
          <p:nvPr/>
        </p:nvSpPr>
        <p:spPr>
          <a:xfrm>
            <a:off x="948278" y="3100354"/>
            <a:ext cx="2872608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comes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section contrary to popular belief,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not simply random text.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1C3A23E7-4ABC-4BB5-9181-2A80C1251BC2}"/>
              </a:ext>
            </a:extLst>
          </p:cNvPr>
          <p:cNvSpPr txBox="1"/>
          <p:nvPr/>
        </p:nvSpPr>
        <p:spPr>
          <a:xfrm>
            <a:off x="1708678" y="2804634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Philosophy 1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74355C07-EC9C-45B2-8A36-38A73DCCCABD}"/>
              </a:ext>
            </a:extLst>
          </p:cNvPr>
          <p:cNvSpPr txBox="1"/>
          <p:nvPr/>
        </p:nvSpPr>
        <p:spPr>
          <a:xfrm>
            <a:off x="5078167" y="3100354"/>
            <a:ext cx="2452694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comes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section contrary to popular belief,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not simply random text.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ECDAA7C-ACC4-430A-A19C-71239C04FFB2}"/>
              </a:ext>
            </a:extLst>
          </p:cNvPr>
          <p:cNvSpPr txBox="1"/>
          <p:nvPr/>
        </p:nvSpPr>
        <p:spPr>
          <a:xfrm>
            <a:off x="5628610" y="2804634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Philosophy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497988-F0CF-4B25-B510-6CD224C84EBF}"/>
              </a:ext>
            </a:extLst>
          </p:cNvPr>
          <p:cNvSpPr/>
          <p:nvPr/>
        </p:nvSpPr>
        <p:spPr>
          <a:xfrm>
            <a:off x="1943101" y="1821624"/>
            <a:ext cx="52578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2CC17CC-0B3C-485A-8A2E-6054087E0930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D69D4AD-D0B3-4E3D-B59C-C38723884B16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2298D96-8121-48AC-8A6F-1CC09CC33D4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  <a:solidFill>
              <a:schemeClr val="bg2"/>
            </a:solidFill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9B01C00-E886-4556-865D-C3489139C31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  <a:grpFill/>
            </p:grpSpPr>
            <p:sp>
              <p:nvSpPr>
                <p:cNvPr id="12" name="Freeform 6">
                  <a:extLst>
                    <a:ext uri="{FF2B5EF4-FFF2-40B4-BE49-F238E27FC236}">
                      <a16:creationId xmlns:a16="http://schemas.microsoft.com/office/drawing/2014/main" id="{F34BB6CC-9241-4E61-9C49-77E89140269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7">
                  <a:extLst>
                    <a:ext uri="{FF2B5EF4-FFF2-40B4-BE49-F238E27FC236}">
                      <a16:creationId xmlns:a16="http://schemas.microsoft.com/office/drawing/2014/main" id="{B7644711-028B-46B3-83B6-F0931978C0F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8">
                  <a:extLst>
                    <a:ext uri="{FF2B5EF4-FFF2-40B4-BE49-F238E27FC236}">
                      <a16:creationId xmlns:a16="http://schemas.microsoft.com/office/drawing/2014/main" id="{2F44D68E-12D3-4AEE-81A7-83696ECDDF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5" name="Freeform 9">
                  <a:extLst>
                    <a:ext uri="{FF2B5EF4-FFF2-40B4-BE49-F238E27FC236}">
                      <a16:creationId xmlns:a16="http://schemas.microsoft.com/office/drawing/2014/main" id="{53C96A3F-D9EF-4C3F-86CE-2A2A83EDC93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6" name="Freeform 10">
                  <a:extLst>
                    <a:ext uri="{FF2B5EF4-FFF2-40B4-BE49-F238E27FC236}">
                      <a16:creationId xmlns:a16="http://schemas.microsoft.com/office/drawing/2014/main" id="{6F4033EF-CC04-4222-8583-86E5C37D44B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AD91B91-590F-487C-AA94-9D4E25A3755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E41AAC-82FD-4AFA-8EC8-486BB4D90C92}"/>
              </a:ext>
            </a:extLst>
          </p:cNvPr>
          <p:cNvGrpSpPr/>
          <p:nvPr/>
        </p:nvGrpSpPr>
        <p:grpSpPr>
          <a:xfrm>
            <a:off x="8494963" y="4873568"/>
            <a:ext cx="410515" cy="90442"/>
            <a:chOff x="10095243" y="915183"/>
            <a:chExt cx="1509184" cy="332493"/>
          </a:xfrm>
          <a:solidFill>
            <a:schemeClr val="accent2"/>
          </a:solidFill>
        </p:grpSpPr>
        <p:sp>
          <p:nvSpPr>
            <p:cNvPr id="22" name="Freeform 78">
              <a:extLst>
                <a:ext uri="{FF2B5EF4-FFF2-40B4-BE49-F238E27FC236}">
                  <a16:creationId xmlns:a16="http://schemas.microsoft.com/office/drawing/2014/main" id="{97E68D3D-A9CE-466A-9CB2-134023A98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Freeform 79">
              <a:extLst>
                <a:ext uri="{FF2B5EF4-FFF2-40B4-BE49-F238E27FC236}">
                  <a16:creationId xmlns:a16="http://schemas.microsoft.com/office/drawing/2014/main" id="{BFC451DD-39A2-435E-A2B0-595CE673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4" name="Freeform 86">
              <a:extLst>
                <a:ext uri="{FF2B5EF4-FFF2-40B4-BE49-F238E27FC236}">
                  <a16:creationId xmlns:a16="http://schemas.microsoft.com/office/drawing/2014/main" id="{3011D8BD-40A3-4AE7-A154-E4FFE5B85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5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 animBg="1"/>
      <p:bldP spid="4" grpId="0"/>
      <p:bldP spid="248" grpId="0"/>
      <p:bldP spid="249" grpId="0"/>
      <p:bldP spid="250" grpId="0"/>
      <p:bldP spid="251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3C799249-C9CA-4E63-B54E-CEE2CFB77D1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4" r="26364"/>
          <a:stretch>
            <a:fillRect/>
          </a:stretch>
        </p:blipFill>
        <p:spPr/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E190455B-1CDA-476E-A482-D9CDCEC29935}"/>
              </a:ext>
            </a:extLst>
          </p:cNvPr>
          <p:cNvSpPr/>
          <p:nvPr/>
        </p:nvSpPr>
        <p:spPr>
          <a:xfrm>
            <a:off x="5263616" y="3147496"/>
            <a:ext cx="3426757" cy="13032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143DC6-9DDD-43D2-80E8-46EE8ED1AAA2}"/>
              </a:ext>
            </a:extLst>
          </p:cNvPr>
          <p:cNvSpPr txBox="1"/>
          <p:nvPr/>
        </p:nvSpPr>
        <p:spPr>
          <a:xfrm>
            <a:off x="1074529" y="898329"/>
            <a:ext cx="213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Goals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5A43DF-4992-4AF3-9BDE-5687D0F24513}"/>
              </a:ext>
            </a:extLst>
          </p:cNvPr>
          <p:cNvGrpSpPr/>
          <p:nvPr/>
        </p:nvGrpSpPr>
        <p:grpSpPr>
          <a:xfrm>
            <a:off x="3134791" y="2901318"/>
            <a:ext cx="168992" cy="234200"/>
            <a:chOff x="7258050" y="2957513"/>
            <a:chExt cx="292100" cy="404813"/>
          </a:xfrm>
          <a:noFill/>
        </p:grpSpPr>
        <p:sp>
          <p:nvSpPr>
            <p:cNvPr id="6" name="Rectangle 164">
              <a:extLst>
                <a:ext uri="{FF2B5EF4-FFF2-40B4-BE49-F238E27FC236}">
                  <a16:creationId xmlns:a16="http://schemas.microsoft.com/office/drawing/2014/main" id="{6DA1EE50-3D4E-44EC-A432-4FBE9CD6B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1075" y="3149601"/>
              <a:ext cx="149225" cy="65088"/>
            </a:xfrm>
            <a:prstGeom prst="rect">
              <a:avLst/>
            </a:prstGeom>
            <a:grp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7" name="Freeform 165">
              <a:extLst>
                <a:ext uri="{FF2B5EF4-FFF2-40B4-BE49-F238E27FC236}">
                  <a16:creationId xmlns:a16="http://schemas.microsoft.com/office/drawing/2014/main" id="{311C23BA-E2DD-45D8-9BD1-58D677AA70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31075" y="3260726"/>
              <a:ext cx="47625" cy="47625"/>
            </a:xfrm>
            <a:custGeom>
              <a:avLst/>
              <a:gdLst>
                <a:gd name="T0" fmla="*/ 19 w 19"/>
                <a:gd name="T1" fmla="*/ 10 h 19"/>
                <a:gd name="T2" fmla="*/ 9 w 19"/>
                <a:gd name="T3" fmla="*/ 19 h 19"/>
                <a:gd name="T4" fmla="*/ 0 w 19"/>
                <a:gd name="T5" fmla="*/ 10 h 19"/>
                <a:gd name="T6" fmla="*/ 9 w 19"/>
                <a:gd name="T7" fmla="*/ 0 h 19"/>
                <a:gd name="T8" fmla="*/ 19 w 19"/>
                <a:gd name="T9" fmla="*/ 10 h 19"/>
                <a:gd name="T10" fmla="*/ 19 w 19"/>
                <a:gd name="T11" fmla="*/ 10 h 19"/>
                <a:gd name="T12" fmla="*/ 19 w 19"/>
                <a:gd name="T13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9">
                  <a:moveTo>
                    <a:pt x="19" y="10"/>
                  </a:moveTo>
                  <a:cubicBezTo>
                    <a:pt x="19" y="15"/>
                    <a:pt x="14" y="19"/>
                    <a:pt x="9" y="19"/>
                  </a:cubicBezTo>
                  <a:cubicBezTo>
                    <a:pt x="4" y="19"/>
                    <a:pt x="0" y="15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10"/>
                  </a:cubicBezTo>
                  <a:close/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8" name="Freeform 166">
              <a:extLst>
                <a:ext uri="{FF2B5EF4-FFF2-40B4-BE49-F238E27FC236}">
                  <a16:creationId xmlns:a16="http://schemas.microsoft.com/office/drawing/2014/main" id="{93862726-CD23-4E71-8AF0-4CC2A6E7CB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9500" y="3260726"/>
              <a:ext cx="50800" cy="47625"/>
            </a:xfrm>
            <a:custGeom>
              <a:avLst/>
              <a:gdLst>
                <a:gd name="T0" fmla="*/ 20 w 20"/>
                <a:gd name="T1" fmla="*/ 10 h 19"/>
                <a:gd name="T2" fmla="*/ 10 w 20"/>
                <a:gd name="T3" fmla="*/ 19 h 19"/>
                <a:gd name="T4" fmla="*/ 0 w 20"/>
                <a:gd name="T5" fmla="*/ 10 h 19"/>
                <a:gd name="T6" fmla="*/ 10 w 20"/>
                <a:gd name="T7" fmla="*/ 0 h 19"/>
                <a:gd name="T8" fmla="*/ 20 w 20"/>
                <a:gd name="T9" fmla="*/ 10 h 19"/>
                <a:gd name="T10" fmla="*/ 20 w 20"/>
                <a:gd name="T11" fmla="*/ 10 h 19"/>
                <a:gd name="T12" fmla="*/ 20 w 20"/>
                <a:gd name="T13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9">
                  <a:moveTo>
                    <a:pt x="20" y="10"/>
                  </a:moveTo>
                  <a:cubicBezTo>
                    <a:pt x="20" y="15"/>
                    <a:pt x="15" y="19"/>
                    <a:pt x="10" y="19"/>
                  </a:cubicBezTo>
                  <a:cubicBezTo>
                    <a:pt x="5" y="19"/>
                    <a:pt x="0" y="15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" y="0"/>
                    <a:pt x="20" y="4"/>
                    <a:pt x="20" y="10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9" name="Freeform 167">
              <a:extLst>
                <a:ext uri="{FF2B5EF4-FFF2-40B4-BE49-F238E27FC236}">
                  <a16:creationId xmlns:a16="http://schemas.microsoft.com/office/drawing/2014/main" id="{DCF1F7E8-C16D-48DB-A6A9-0DDE2904FC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62813" y="2957513"/>
              <a:ext cx="171450" cy="238125"/>
            </a:xfrm>
            <a:custGeom>
              <a:avLst/>
              <a:gdLst>
                <a:gd name="T0" fmla="*/ 3 w 68"/>
                <a:gd name="T1" fmla="*/ 94 h 94"/>
                <a:gd name="T2" fmla="*/ 3 w 68"/>
                <a:gd name="T3" fmla="*/ 94 h 94"/>
                <a:gd name="T4" fmla="*/ 6 w 68"/>
                <a:gd name="T5" fmla="*/ 92 h 94"/>
                <a:gd name="T6" fmla="*/ 6 w 68"/>
                <a:gd name="T7" fmla="*/ 86 h 94"/>
                <a:gd name="T8" fmla="*/ 53 w 68"/>
                <a:gd name="T9" fmla="*/ 28 h 94"/>
                <a:gd name="T10" fmla="*/ 53 w 68"/>
                <a:gd name="T11" fmla="*/ 45 h 94"/>
                <a:gd name="T12" fmla="*/ 59 w 68"/>
                <a:gd name="T13" fmla="*/ 45 h 94"/>
                <a:gd name="T14" fmla="*/ 59 w 68"/>
                <a:gd name="T15" fmla="*/ 40 h 94"/>
                <a:gd name="T16" fmla="*/ 62 w 68"/>
                <a:gd name="T17" fmla="*/ 45 h 94"/>
                <a:gd name="T18" fmla="*/ 59 w 68"/>
                <a:gd name="T19" fmla="*/ 50 h 94"/>
                <a:gd name="T20" fmla="*/ 53 w 68"/>
                <a:gd name="T21" fmla="*/ 50 h 94"/>
                <a:gd name="T22" fmla="*/ 50 w 68"/>
                <a:gd name="T23" fmla="*/ 45 h 94"/>
                <a:gd name="T24" fmla="*/ 45 w 68"/>
                <a:gd name="T25" fmla="*/ 45 h 94"/>
                <a:gd name="T26" fmla="*/ 51 w 68"/>
                <a:gd name="T27" fmla="*/ 55 h 94"/>
                <a:gd name="T28" fmla="*/ 63 w 68"/>
                <a:gd name="T29" fmla="*/ 54 h 94"/>
                <a:gd name="T30" fmla="*/ 67 w 68"/>
                <a:gd name="T31" fmla="*/ 43 h 94"/>
                <a:gd name="T32" fmla="*/ 59 w 68"/>
                <a:gd name="T33" fmla="*/ 35 h 94"/>
                <a:gd name="T34" fmla="*/ 59 w 68"/>
                <a:gd name="T35" fmla="*/ 4 h 94"/>
                <a:gd name="T36" fmla="*/ 53 w 68"/>
                <a:gd name="T37" fmla="*/ 4 h 94"/>
                <a:gd name="T38" fmla="*/ 53 w 68"/>
                <a:gd name="T39" fmla="*/ 23 h 94"/>
                <a:gd name="T40" fmla="*/ 0 w 68"/>
                <a:gd name="T41" fmla="*/ 86 h 94"/>
                <a:gd name="T42" fmla="*/ 0 w 68"/>
                <a:gd name="T43" fmla="*/ 91 h 94"/>
                <a:gd name="T44" fmla="*/ 3 w 68"/>
                <a:gd name="T45" fmla="*/ 94 h 94"/>
                <a:gd name="T46" fmla="*/ 3 w 68"/>
                <a:gd name="T47" fmla="*/ 94 h 94"/>
                <a:gd name="T48" fmla="*/ 3 w 68"/>
                <a:gd name="T4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94">
                  <a:moveTo>
                    <a:pt x="3" y="94"/>
                  </a:moveTo>
                  <a:cubicBezTo>
                    <a:pt x="3" y="94"/>
                    <a:pt x="3" y="94"/>
                    <a:pt x="3" y="94"/>
                  </a:cubicBezTo>
                  <a:cubicBezTo>
                    <a:pt x="4" y="94"/>
                    <a:pt x="5" y="93"/>
                    <a:pt x="6" y="92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7" y="55"/>
                    <a:pt x="28" y="30"/>
                    <a:pt x="53" y="2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3" y="49"/>
                    <a:pt x="59" y="49"/>
                    <a:pt x="59" y="45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1" y="41"/>
                    <a:pt x="62" y="43"/>
                    <a:pt x="62" y="45"/>
                  </a:cubicBezTo>
                  <a:cubicBezTo>
                    <a:pt x="62" y="47"/>
                    <a:pt x="61" y="49"/>
                    <a:pt x="59" y="50"/>
                  </a:cubicBezTo>
                  <a:cubicBezTo>
                    <a:pt x="57" y="51"/>
                    <a:pt x="55" y="51"/>
                    <a:pt x="53" y="50"/>
                  </a:cubicBezTo>
                  <a:cubicBezTo>
                    <a:pt x="51" y="49"/>
                    <a:pt x="50" y="48"/>
                    <a:pt x="50" y="45"/>
                  </a:cubicBezTo>
                  <a:cubicBezTo>
                    <a:pt x="50" y="42"/>
                    <a:pt x="45" y="42"/>
                    <a:pt x="45" y="45"/>
                  </a:cubicBezTo>
                  <a:cubicBezTo>
                    <a:pt x="45" y="50"/>
                    <a:pt x="47" y="54"/>
                    <a:pt x="51" y="55"/>
                  </a:cubicBezTo>
                  <a:cubicBezTo>
                    <a:pt x="55" y="57"/>
                    <a:pt x="60" y="57"/>
                    <a:pt x="63" y="54"/>
                  </a:cubicBezTo>
                  <a:cubicBezTo>
                    <a:pt x="66" y="52"/>
                    <a:pt x="68" y="47"/>
                    <a:pt x="67" y="43"/>
                  </a:cubicBezTo>
                  <a:cubicBezTo>
                    <a:pt x="66" y="39"/>
                    <a:pt x="63" y="36"/>
                    <a:pt x="59" y="35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9" y="0"/>
                    <a:pt x="53" y="0"/>
                    <a:pt x="53" y="4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25" y="25"/>
                    <a:pt x="2" y="52"/>
                    <a:pt x="0" y="86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3"/>
                    <a:pt x="1" y="94"/>
                    <a:pt x="3" y="94"/>
                  </a:cubicBezTo>
                  <a:close/>
                  <a:moveTo>
                    <a:pt x="3" y="94"/>
                  </a:moveTo>
                  <a:cubicBezTo>
                    <a:pt x="3" y="94"/>
                    <a:pt x="3" y="94"/>
                    <a:pt x="3" y="94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0" name="Freeform 168">
              <a:extLst>
                <a:ext uri="{FF2B5EF4-FFF2-40B4-BE49-F238E27FC236}">
                  <a16:creationId xmlns:a16="http://schemas.microsoft.com/office/drawing/2014/main" id="{663CE983-9640-4723-8009-7D34EF79AC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9638" y="3209926"/>
              <a:ext cx="15875" cy="17463"/>
            </a:xfrm>
            <a:custGeom>
              <a:avLst/>
              <a:gdLst>
                <a:gd name="T0" fmla="*/ 3 w 6"/>
                <a:gd name="T1" fmla="*/ 7 h 7"/>
                <a:gd name="T2" fmla="*/ 3 w 6"/>
                <a:gd name="T3" fmla="*/ 7 h 7"/>
                <a:gd name="T4" fmla="*/ 6 w 6"/>
                <a:gd name="T5" fmla="*/ 4 h 7"/>
                <a:gd name="T6" fmla="*/ 6 w 6"/>
                <a:gd name="T7" fmla="*/ 3 h 7"/>
                <a:gd name="T8" fmla="*/ 3 w 6"/>
                <a:gd name="T9" fmla="*/ 0 h 7"/>
                <a:gd name="T10" fmla="*/ 1 w 6"/>
                <a:gd name="T11" fmla="*/ 3 h 7"/>
                <a:gd name="T12" fmla="*/ 1 w 6"/>
                <a:gd name="T13" fmla="*/ 4 h 7"/>
                <a:gd name="T14" fmla="*/ 3 w 6"/>
                <a:gd name="T15" fmla="*/ 7 h 7"/>
                <a:gd name="T16" fmla="*/ 3 w 6"/>
                <a:gd name="T17" fmla="*/ 7 h 7"/>
                <a:gd name="T18" fmla="*/ 3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3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5"/>
                    <a:pt x="2" y="7"/>
                    <a:pt x="3" y="7"/>
                  </a:cubicBezTo>
                  <a:close/>
                  <a:moveTo>
                    <a:pt x="3" y="7"/>
                  </a:moveTo>
                  <a:cubicBezTo>
                    <a:pt x="3" y="7"/>
                    <a:pt x="3" y="7"/>
                    <a:pt x="3" y="7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169">
              <a:extLst>
                <a:ext uri="{FF2B5EF4-FFF2-40B4-BE49-F238E27FC236}">
                  <a16:creationId xmlns:a16="http://schemas.microsoft.com/office/drawing/2014/main" id="{6209641A-CB5E-42CA-AEAB-EED80040CC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8050" y="3017838"/>
              <a:ext cx="292100" cy="344488"/>
            </a:xfrm>
            <a:custGeom>
              <a:avLst/>
              <a:gdLst>
                <a:gd name="T0" fmla="*/ 116 w 116"/>
                <a:gd name="T1" fmla="*/ 104 h 136"/>
                <a:gd name="T2" fmla="*/ 114 w 116"/>
                <a:gd name="T3" fmla="*/ 62 h 136"/>
                <a:gd name="T4" fmla="*/ 71 w 116"/>
                <a:gd name="T5" fmla="*/ 1 h 136"/>
                <a:gd name="T6" fmla="*/ 69 w 116"/>
                <a:gd name="T7" fmla="*/ 6 h 136"/>
                <a:gd name="T8" fmla="*/ 108 w 116"/>
                <a:gd name="T9" fmla="*/ 62 h 136"/>
                <a:gd name="T10" fmla="*/ 110 w 116"/>
                <a:gd name="T11" fmla="*/ 104 h 136"/>
                <a:gd name="T12" fmla="*/ 103 w 116"/>
                <a:gd name="T13" fmla="*/ 125 h 136"/>
                <a:gd name="T14" fmla="*/ 90 w 116"/>
                <a:gd name="T15" fmla="*/ 131 h 136"/>
                <a:gd name="T16" fmla="*/ 26 w 116"/>
                <a:gd name="T17" fmla="*/ 131 h 136"/>
                <a:gd name="T18" fmla="*/ 13 w 116"/>
                <a:gd name="T19" fmla="*/ 125 h 136"/>
                <a:gd name="T20" fmla="*/ 6 w 116"/>
                <a:gd name="T21" fmla="*/ 104 h 136"/>
                <a:gd name="T22" fmla="*/ 6 w 116"/>
                <a:gd name="T23" fmla="*/ 90 h 136"/>
                <a:gd name="T24" fmla="*/ 4 w 116"/>
                <a:gd name="T25" fmla="*/ 87 h 136"/>
                <a:gd name="T26" fmla="*/ 1 w 116"/>
                <a:gd name="T27" fmla="*/ 90 h 136"/>
                <a:gd name="T28" fmla="*/ 0 w 116"/>
                <a:gd name="T29" fmla="*/ 104 h 136"/>
                <a:gd name="T30" fmla="*/ 9 w 116"/>
                <a:gd name="T31" fmla="*/ 128 h 136"/>
                <a:gd name="T32" fmla="*/ 26 w 116"/>
                <a:gd name="T33" fmla="*/ 136 h 136"/>
                <a:gd name="T34" fmla="*/ 90 w 116"/>
                <a:gd name="T35" fmla="*/ 136 h 136"/>
                <a:gd name="T36" fmla="*/ 107 w 116"/>
                <a:gd name="T37" fmla="*/ 128 h 136"/>
                <a:gd name="T38" fmla="*/ 116 w 116"/>
                <a:gd name="T39" fmla="*/ 104 h 136"/>
                <a:gd name="T40" fmla="*/ 116 w 116"/>
                <a:gd name="T41" fmla="*/ 104 h 136"/>
                <a:gd name="T42" fmla="*/ 116 w 116"/>
                <a:gd name="T43" fmla="*/ 10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6" h="136">
                  <a:moveTo>
                    <a:pt x="116" y="104"/>
                  </a:moveTo>
                  <a:cubicBezTo>
                    <a:pt x="114" y="62"/>
                    <a:pt x="114" y="62"/>
                    <a:pt x="114" y="62"/>
                  </a:cubicBezTo>
                  <a:cubicBezTo>
                    <a:pt x="112" y="33"/>
                    <a:pt x="95" y="7"/>
                    <a:pt x="71" y="1"/>
                  </a:cubicBezTo>
                  <a:cubicBezTo>
                    <a:pt x="68" y="0"/>
                    <a:pt x="66" y="5"/>
                    <a:pt x="69" y="6"/>
                  </a:cubicBezTo>
                  <a:cubicBezTo>
                    <a:pt x="91" y="12"/>
                    <a:pt x="107" y="35"/>
                    <a:pt x="108" y="62"/>
                  </a:cubicBezTo>
                  <a:cubicBezTo>
                    <a:pt x="110" y="104"/>
                    <a:pt x="110" y="104"/>
                    <a:pt x="110" y="104"/>
                  </a:cubicBezTo>
                  <a:cubicBezTo>
                    <a:pt x="111" y="112"/>
                    <a:pt x="108" y="119"/>
                    <a:pt x="103" y="125"/>
                  </a:cubicBezTo>
                  <a:cubicBezTo>
                    <a:pt x="100" y="128"/>
                    <a:pt x="95" y="130"/>
                    <a:pt x="90" y="131"/>
                  </a:cubicBezTo>
                  <a:cubicBezTo>
                    <a:pt x="26" y="131"/>
                    <a:pt x="26" y="131"/>
                    <a:pt x="26" y="131"/>
                  </a:cubicBezTo>
                  <a:cubicBezTo>
                    <a:pt x="21" y="130"/>
                    <a:pt x="16" y="128"/>
                    <a:pt x="13" y="125"/>
                  </a:cubicBezTo>
                  <a:cubicBezTo>
                    <a:pt x="8" y="119"/>
                    <a:pt x="5" y="112"/>
                    <a:pt x="6" y="104"/>
                  </a:cubicBezTo>
                  <a:cubicBezTo>
                    <a:pt x="6" y="90"/>
                    <a:pt x="6" y="90"/>
                    <a:pt x="6" y="90"/>
                  </a:cubicBezTo>
                  <a:cubicBezTo>
                    <a:pt x="7" y="89"/>
                    <a:pt x="5" y="87"/>
                    <a:pt x="4" y="87"/>
                  </a:cubicBezTo>
                  <a:cubicBezTo>
                    <a:pt x="2" y="87"/>
                    <a:pt x="1" y="88"/>
                    <a:pt x="1" y="90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3"/>
                    <a:pt x="3" y="122"/>
                    <a:pt x="9" y="128"/>
                  </a:cubicBezTo>
                  <a:cubicBezTo>
                    <a:pt x="13" y="133"/>
                    <a:pt x="19" y="136"/>
                    <a:pt x="26" y="136"/>
                  </a:cubicBezTo>
                  <a:cubicBezTo>
                    <a:pt x="90" y="136"/>
                    <a:pt x="90" y="136"/>
                    <a:pt x="90" y="136"/>
                  </a:cubicBezTo>
                  <a:cubicBezTo>
                    <a:pt x="97" y="136"/>
                    <a:pt x="103" y="133"/>
                    <a:pt x="107" y="128"/>
                  </a:cubicBezTo>
                  <a:cubicBezTo>
                    <a:pt x="113" y="122"/>
                    <a:pt x="116" y="113"/>
                    <a:pt x="116" y="104"/>
                  </a:cubicBezTo>
                  <a:close/>
                  <a:moveTo>
                    <a:pt x="116" y="104"/>
                  </a:moveTo>
                  <a:cubicBezTo>
                    <a:pt x="116" y="104"/>
                    <a:pt x="116" y="104"/>
                    <a:pt x="116" y="104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2" name="Freeform 170">
              <a:extLst>
                <a:ext uri="{FF2B5EF4-FFF2-40B4-BE49-F238E27FC236}">
                  <a16:creationId xmlns:a16="http://schemas.microsoft.com/office/drawing/2014/main" id="{B5689C20-511A-4814-ADE7-192CBFB9F7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3138" y="3141663"/>
              <a:ext cx="161925" cy="80963"/>
            </a:xfrm>
            <a:custGeom>
              <a:avLst/>
              <a:gdLst>
                <a:gd name="T0" fmla="*/ 64 w 64"/>
                <a:gd name="T1" fmla="*/ 3 h 32"/>
                <a:gd name="T2" fmla="*/ 62 w 64"/>
                <a:gd name="T3" fmla="*/ 0 h 32"/>
                <a:gd name="T4" fmla="*/ 3 w 64"/>
                <a:gd name="T5" fmla="*/ 0 h 32"/>
                <a:gd name="T6" fmla="*/ 0 w 64"/>
                <a:gd name="T7" fmla="*/ 3 h 32"/>
                <a:gd name="T8" fmla="*/ 0 w 64"/>
                <a:gd name="T9" fmla="*/ 29 h 32"/>
                <a:gd name="T10" fmla="*/ 3 w 64"/>
                <a:gd name="T11" fmla="*/ 32 h 32"/>
                <a:gd name="T12" fmla="*/ 62 w 64"/>
                <a:gd name="T13" fmla="*/ 32 h 32"/>
                <a:gd name="T14" fmla="*/ 64 w 64"/>
                <a:gd name="T15" fmla="*/ 29 h 32"/>
                <a:gd name="T16" fmla="*/ 64 w 64"/>
                <a:gd name="T17" fmla="*/ 3 h 32"/>
                <a:gd name="T18" fmla="*/ 59 w 64"/>
                <a:gd name="T19" fmla="*/ 26 h 32"/>
                <a:gd name="T20" fmla="*/ 5 w 64"/>
                <a:gd name="T21" fmla="*/ 26 h 32"/>
                <a:gd name="T22" fmla="*/ 5 w 64"/>
                <a:gd name="T23" fmla="*/ 5 h 32"/>
                <a:gd name="T24" fmla="*/ 59 w 64"/>
                <a:gd name="T25" fmla="*/ 5 h 32"/>
                <a:gd name="T26" fmla="*/ 59 w 64"/>
                <a:gd name="T27" fmla="*/ 26 h 32"/>
                <a:gd name="T28" fmla="*/ 59 w 64"/>
                <a:gd name="T29" fmla="*/ 26 h 32"/>
                <a:gd name="T30" fmla="*/ 59 w 64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" h="32">
                  <a:moveTo>
                    <a:pt x="64" y="3"/>
                  </a:moveTo>
                  <a:cubicBezTo>
                    <a:pt x="64" y="1"/>
                    <a:pt x="63" y="0"/>
                    <a:pt x="6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2"/>
                    <a:pt x="3" y="32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3" y="32"/>
                    <a:pt x="64" y="30"/>
                    <a:pt x="64" y="29"/>
                  </a:cubicBezTo>
                  <a:lnTo>
                    <a:pt x="64" y="3"/>
                  </a:lnTo>
                  <a:close/>
                  <a:moveTo>
                    <a:pt x="59" y="26"/>
                  </a:moveTo>
                  <a:cubicBezTo>
                    <a:pt x="5" y="26"/>
                    <a:pt x="5" y="26"/>
                    <a:pt x="5" y="2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9" y="5"/>
                    <a:pt x="59" y="5"/>
                    <a:pt x="59" y="5"/>
                  </a:cubicBezTo>
                  <a:lnTo>
                    <a:pt x="59" y="26"/>
                  </a:lnTo>
                  <a:close/>
                  <a:moveTo>
                    <a:pt x="59" y="26"/>
                  </a:moveTo>
                  <a:cubicBezTo>
                    <a:pt x="59" y="26"/>
                    <a:pt x="59" y="26"/>
                    <a:pt x="59" y="26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171">
              <a:extLst>
                <a:ext uri="{FF2B5EF4-FFF2-40B4-BE49-F238E27FC236}">
                  <a16:creationId xmlns:a16="http://schemas.microsoft.com/office/drawing/2014/main" id="{6B9965A4-2126-415F-B120-6C29593665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3138" y="3252788"/>
              <a:ext cx="63500" cy="66675"/>
            </a:xfrm>
            <a:custGeom>
              <a:avLst/>
              <a:gdLst>
                <a:gd name="T0" fmla="*/ 0 w 25"/>
                <a:gd name="T1" fmla="*/ 13 h 26"/>
                <a:gd name="T2" fmla="*/ 7 w 25"/>
                <a:gd name="T3" fmla="*/ 24 h 26"/>
                <a:gd name="T4" fmla="*/ 21 w 25"/>
                <a:gd name="T5" fmla="*/ 21 h 26"/>
                <a:gd name="T6" fmla="*/ 23 w 25"/>
                <a:gd name="T7" fmla="*/ 8 h 26"/>
                <a:gd name="T8" fmla="*/ 12 w 25"/>
                <a:gd name="T9" fmla="*/ 0 h 26"/>
                <a:gd name="T10" fmla="*/ 0 w 25"/>
                <a:gd name="T11" fmla="*/ 13 h 26"/>
                <a:gd name="T12" fmla="*/ 19 w 25"/>
                <a:gd name="T13" fmla="*/ 13 h 26"/>
                <a:gd name="T14" fmla="*/ 15 w 25"/>
                <a:gd name="T15" fmla="*/ 19 h 26"/>
                <a:gd name="T16" fmla="*/ 7 w 25"/>
                <a:gd name="T17" fmla="*/ 18 h 26"/>
                <a:gd name="T18" fmla="*/ 6 w 25"/>
                <a:gd name="T19" fmla="*/ 10 h 26"/>
                <a:gd name="T20" fmla="*/ 12 w 25"/>
                <a:gd name="T21" fmla="*/ 6 h 26"/>
                <a:gd name="T22" fmla="*/ 19 w 25"/>
                <a:gd name="T23" fmla="*/ 13 h 26"/>
                <a:gd name="T24" fmla="*/ 19 w 25"/>
                <a:gd name="T25" fmla="*/ 13 h 26"/>
                <a:gd name="T26" fmla="*/ 19 w 25"/>
                <a:gd name="T27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6">
                  <a:moveTo>
                    <a:pt x="0" y="13"/>
                  </a:moveTo>
                  <a:cubicBezTo>
                    <a:pt x="0" y="18"/>
                    <a:pt x="3" y="22"/>
                    <a:pt x="7" y="24"/>
                  </a:cubicBezTo>
                  <a:cubicBezTo>
                    <a:pt x="12" y="26"/>
                    <a:pt x="17" y="25"/>
                    <a:pt x="21" y="21"/>
                  </a:cubicBezTo>
                  <a:cubicBezTo>
                    <a:pt x="24" y="18"/>
                    <a:pt x="25" y="13"/>
                    <a:pt x="23" y="8"/>
                  </a:cubicBezTo>
                  <a:cubicBezTo>
                    <a:pt x="21" y="3"/>
                    <a:pt x="17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lose/>
                  <a:moveTo>
                    <a:pt x="19" y="13"/>
                  </a:moveTo>
                  <a:cubicBezTo>
                    <a:pt x="19" y="15"/>
                    <a:pt x="17" y="18"/>
                    <a:pt x="15" y="19"/>
                  </a:cubicBezTo>
                  <a:cubicBezTo>
                    <a:pt x="12" y="20"/>
                    <a:pt x="9" y="19"/>
                    <a:pt x="7" y="18"/>
                  </a:cubicBezTo>
                  <a:cubicBezTo>
                    <a:pt x="5" y="16"/>
                    <a:pt x="5" y="13"/>
                    <a:pt x="6" y="10"/>
                  </a:cubicBezTo>
                  <a:cubicBezTo>
                    <a:pt x="7" y="8"/>
                    <a:pt x="9" y="6"/>
                    <a:pt x="12" y="6"/>
                  </a:cubicBezTo>
                  <a:cubicBezTo>
                    <a:pt x="16" y="6"/>
                    <a:pt x="19" y="9"/>
                    <a:pt x="19" y="13"/>
                  </a:cubicBezTo>
                  <a:close/>
                  <a:moveTo>
                    <a:pt x="19" y="13"/>
                  </a:moveTo>
                  <a:cubicBezTo>
                    <a:pt x="19" y="13"/>
                    <a:pt x="19" y="13"/>
                    <a:pt x="19" y="13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172">
              <a:extLst>
                <a:ext uri="{FF2B5EF4-FFF2-40B4-BE49-F238E27FC236}">
                  <a16:creationId xmlns:a16="http://schemas.microsoft.com/office/drawing/2014/main" id="{E4128D6C-E3E0-4C9F-8A20-06FF0292BC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1563" y="3252788"/>
              <a:ext cx="63500" cy="66675"/>
            </a:xfrm>
            <a:custGeom>
              <a:avLst/>
              <a:gdLst>
                <a:gd name="T0" fmla="*/ 13 w 25"/>
                <a:gd name="T1" fmla="*/ 0 h 26"/>
                <a:gd name="T2" fmla="*/ 2 w 25"/>
                <a:gd name="T3" fmla="*/ 8 h 26"/>
                <a:gd name="T4" fmla="*/ 4 w 25"/>
                <a:gd name="T5" fmla="*/ 21 h 26"/>
                <a:gd name="T6" fmla="*/ 18 w 25"/>
                <a:gd name="T7" fmla="*/ 24 h 26"/>
                <a:gd name="T8" fmla="*/ 25 w 25"/>
                <a:gd name="T9" fmla="*/ 13 h 26"/>
                <a:gd name="T10" fmla="*/ 13 w 25"/>
                <a:gd name="T11" fmla="*/ 0 h 26"/>
                <a:gd name="T12" fmla="*/ 13 w 25"/>
                <a:gd name="T13" fmla="*/ 20 h 26"/>
                <a:gd name="T14" fmla="*/ 7 w 25"/>
                <a:gd name="T15" fmla="*/ 15 h 26"/>
                <a:gd name="T16" fmla="*/ 8 w 25"/>
                <a:gd name="T17" fmla="*/ 8 h 26"/>
                <a:gd name="T18" fmla="*/ 16 w 25"/>
                <a:gd name="T19" fmla="*/ 6 h 26"/>
                <a:gd name="T20" fmla="*/ 20 w 25"/>
                <a:gd name="T21" fmla="*/ 13 h 26"/>
                <a:gd name="T22" fmla="*/ 13 w 25"/>
                <a:gd name="T23" fmla="*/ 20 h 26"/>
                <a:gd name="T24" fmla="*/ 13 w 25"/>
                <a:gd name="T25" fmla="*/ 20 h 26"/>
                <a:gd name="T26" fmla="*/ 13 w 25"/>
                <a:gd name="T27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6">
                  <a:moveTo>
                    <a:pt x="13" y="0"/>
                  </a:moveTo>
                  <a:cubicBezTo>
                    <a:pt x="8" y="0"/>
                    <a:pt x="4" y="3"/>
                    <a:pt x="2" y="8"/>
                  </a:cubicBezTo>
                  <a:cubicBezTo>
                    <a:pt x="0" y="13"/>
                    <a:pt x="1" y="18"/>
                    <a:pt x="4" y="21"/>
                  </a:cubicBezTo>
                  <a:cubicBezTo>
                    <a:pt x="8" y="25"/>
                    <a:pt x="13" y="26"/>
                    <a:pt x="18" y="24"/>
                  </a:cubicBezTo>
                  <a:cubicBezTo>
                    <a:pt x="22" y="22"/>
                    <a:pt x="25" y="18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10" y="20"/>
                    <a:pt x="8" y="18"/>
                    <a:pt x="7" y="15"/>
                  </a:cubicBezTo>
                  <a:cubicBezTo>
                    <a:pt x="6" y="13"/>
                    <a:pt x="6" y="10"/>
                    <a:pt x="8" y="8"/>
                  </a:cubicBezTo>
                  <a:cubicBezTo>
                    <a:pt x="10" y="6"/>
                    <a:pt x="13" y="5"/>
                    <a:pt x="16" y="6"/>
                  </a:cubicBezTo>
                  <a:cubicBezTo>
                    <a:pt x="18" y="7"/>
                    <a:pt x="20" y="10"/>
                    <a:pt x="20" y="13"/>
                  </a:cubicBezTo>
                  <a:cubicBezTo>
                    <a:pt x="20" y="16"/>
                    <a:pt x="17" y="20"/>
                    <a:pt x="13" y="20"/>
                  </a:cubicBezTo>
                  <a:close/>
                  <a:moveTo>
                    <a:pt x="13" y="20"/>
                  </a:moveTo>
                  <a:cubicBezTo>
                    <a:pt x="13" y="20"/>
                    <a:pt x="13" y="20"/>
                    <a:pt x="13" y="2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57F64D9-978D-480B-918D-9D7169478015}"/>
              </a:ext>
            </a:extLst>
          </p:cNvPr>
          <p:cNvGrpSpPr/>
          <p:nvPr/>
        </p:nvGrpSpPr>
        <p:grpSpPr>
          <a:xfrm>
            <a:off x="1154749" y="2900399"/>
            <a:ext cx="233282" cy="236037"/>
            <a:chOff x="4425950" y="3624263"/>
            <a:chExt cx="403225" cy="407988"/>
          </a:xfrm>
        </p:grpSpPr>
        <p:sp>
          <p:nvSpPr>
            <p:cNvPr id="16" name="Freeform 188">
              <a:extLst>
                <a:ext uri="{FF2B5EF4-FFF2-40B4-BE49-F238E27FC236}">
                  <a16:creationId xmlns:a16="http://schemas.microsoft.com/office/drawing/2014/main" id="{1BA2FBE9-8DA2-4990-8BD1-5A8D29E658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6150" y="3630613"/>
              <a:ext cx="71438" cy="69850"/>
            </a:xfrm>
            <a:custGeom>
              <a:avLst/>
              <a:gdLst>
                <a:gd name="T0" fmla="*/ 23 w 28"/>
                <a:gd name="T1" fmla="*/ 5 h 28"/>
                <a:gd name="T2" fmla="*/ 23 w 28"/>
                <a:gd name="T3" fmla="*/ 23 h 28"/>
                <a:gd name="T4" fmla="*/ 5 w 28"/>
                <a:gd name="T5" fmla="*/ 23 h 28"/>
                <a:gd name="T6" fmla="*/ 5 w 28"/>
                <a:gd name="T7" fmla="*/ 5 h 28"/>
                <a:gd name="T8" fmla="*/ 23 w 28"/>
                <a:gd name="T9" fmla="*/ 5 h 28"/>
                <a:gd name="T10" fmla="*/ 23 w 28"/>
                <a:gd name="T11" fmla="*/ 5 h 28"/>
                <a:gd name="T12" fmla="*/ 23 w 28"/>
                <a:gd name="T1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8">
                  <a:moveTo>
                    <a:pt x="23" y="5"/>
                  </a:moveTo>
                  <a:cubicBezTo>
                    <a:pt x="28" y="10"/>
                    <a:pt x="28" y="18"/>
                    <a:pt x="23" y="23"/>
                  </a:cubicBezTo>
                  <a:cubicBezTo>
                    <a:pt x="18" y="28"/>
                    <a:pt x="9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9" y="0"/>
                    <a:pt x="18" y="0"/>
                    <a:pt x="23" y="5"/>
                  </a:cubicBezTo>
                  <a:close/>
                  <a:moveTo>
                    <a:pt x="23" y="5"/>
                  </a:moveTo>
                  <a:cubicBezTo>
                    <a:pt x="23" y="5"/>
                    <a:pt x="23" y="5"/>
                    <a:pt x="23" y="5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190">
              <a:extLst>
                <a:ext uri="{FF2B5EF4-FFF2-40B4-BE49-F238E27FC236}">
                  <a16:creationId xmlns:a16="http://schemas.microsoft.com/office/drawing/2014/main" id="{D3D84C31-441F-416F-95CE-4A2311AABD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close/>
                  <a:moveTo>
                    <a:pt x="64" y="0"/>
                  </a:move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191">
              <a:extLst>
                <a:ext uri="{FF2B5EF4-FFF2-40B4-BE49-F238E27FC236}">
                  <a16:creationId xmlns:a16="http://schemas.microsoft.com/office/drawing/2014/main" id="{4B2767BC-794F-4C90-A947-518D7ADF0C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moveTo>
                    <a:pt x="64" y="0"/>
                  </a:moveTo>
                  <a:lnTo>
                    <a:pt x="64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192">
              <a:extLst>
                <a:ext uri="{FF2B5EF4-FFF2-40B4-BE49-F238E27FC236}">
                  <a16:creationId xmlns:a16="http://schemas.microsoft.com/office/drawing/2014/main" id="{A659B820-12DB-4BB6-8BD7-08456C5E17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close/>
                </a:path>
              </a:pathLst>
            </a:custGeom>
            <a:solidFill>
              <a:srgbClr val="E2E5F0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193">
              <a:extLst>
                <a:ext uri="{FF2B5EF4-FFF2-40B4-BE49-F238E27FC236}">
                  <a16:creationId xmlns:a16="http://schemas.microsoft.com/office/drawing/2014/main" id="{CEDBCDED-86E0-4D4E-AD51-10A419437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moveTo>
                    <a:pt x="29" y="0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194">
              <a:extLst>
                <a:ext uri="{FF2B5EF4-FFF2-40B4-BE49-F238E27FC236}">
                  <a16:creationId xmlns:a16="http://schemas.microsoft.com/office/drawing/2014/main" id="{31B2F3F0-E633-4DCE-8C84-D12205419A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8" y="3948113"/>
              <a:ext cx="74613" cy="76200"/>
            </a:xfrm>
            <a:custGeom>
              <a:avLst/>
              <a:gdLst>
                <a:gd name="T0" fmla="*/ 26 w 30"/>
                <a:gd name="T1" fmla="*/ 10 h 30"/>
                <a:gd name="T2" fmla="*/ 30 w 30"/>
                <a:gd name="T3" fmla="*/ 6 h 30"/>
                <a:gd name="T4" fmla="*/ 24 w 30"/>
                <a:gd name="T5" fmla="*/ 0 h 30"/>
                <a:gd name="T6" fmla="*/ 21 w 30"/>
                <a:gd name="T7" fmla="*/ 4 h 30"/>
                <a:gd name="T8" fmla="*/ 9 w 30"/>
                <a:gd name="T9" fmla="*/ 10 h 30"/>
                <a:gd name="T10" fmla="*/ 1 w 30"/>
                <a:gd name="T11" fmla="*/ 16 h 30"/>
                <a:gd name="T12" fmla="*/ 3 w 30"/>
                <a:gd name="T13" fmla="*/ 26 h 30"/>
                <a:gd name="T14" fmla="*/ 13 w 30"/>
                <a:gd name="T15" fmla="*/ 29 h 30"/>
                <a:gd name="T16" fmla="*/ 20 w 30"/>
                <a:gd name="T17" fmla="*/ 21 h 30"/>
                <a:gd name="T18" fmla="*/ 26 w 30"/>
                <a:gd name="T19" fmla="*/ 10 h 30"/>
                <a:gd name="T20" fmla="*/ 26 w 30"/>
                <a:gd name="T21" fmla="*/ 10 h 30"/>
                <a:gd name="T22" fmla="*/ 26 w 30"/>
                <a:gd name="T23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0">
                  <a:moveTo>
                    <a:pt x="26" y="10"/>
                  </a:moveTo>
                  <a:cubicBezTo>
                    <a:pt x="30" y="6"/>
                    <a:pt x="30" y="6"/>
                    <a:pt x="30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7" y="7"/>
                    <a:pt x="13" y="9"/>
                    <a:pt x="9" y="10"/>
                  </a:cubicBezTo>
                  <a:cubicBezTo>
                    <a:pt x="5" y="11"/>
                    <a:pt x="2" y="13"/>
                    <a:pt x="1" y="16"/>
                  </a:cubicBezTo>
                  <a:cubicBezTo>
                    <a:pt x="0" y="20"/>
                    <a:pt x="1" y="24"/>
                    <a:pt x="3" y="26"/>
                  </a:cubicBezTo>
                  <a:cubicBezTo>
                    <a:pt x="6" y="29"/>
                    <a:pt x="10" y="30"/>
                    <a:pt x="13" y="29"/>
                  </a:cubicBezTo>
                  <a:cubicBezTo>
                    <a:pt x="16" y="28"/>
                    <a:pt x="19" y="25"/>
                    <a:pt x="20" y="21"/>
                  </a:cubicBezTo>
                  <a:cubicBezTo>
                    <a:pt x="21" y="17"/>
                    <a:pt x="23" y="13"/>
                    <a:pt x="26" y="10"/>
                  </a:cubicBezTo>
                  <a:close/>
                  <a:moveTo>
                    <a:pt x="26" y="10"/>
                  </a:moveTo>
                  <a:cubicBezTo>
                    <a:pt x="26" y="10"/>
                    <a:pt x="26" y="10"/>
                    <a:pt x="26" y="10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195">
              <a:extLst>
                <a:ext uri="{FF2B5EF4-FFF2-40B4-BE49-F238E27FC236}">
                  <a16:creationId xmlns:a16="http://schemas.microsoft.com/office/drawing/2014/main" id="{C876C2D0-F072-41E1-8BEC-7873A4B631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5950" y="3624263"/>
              <a:ext cx="403225" cy="407988"/>
            </a:xfrm>
            <a:custGeom>
              <a:avLst/>
              <a:gdLst>
                <a:gd name="T0" fmla="*/ 139 w 160"/>
                <a:gd name="T1" fmla="*/ 2 h 161"/>
                <a:gd name="T2" fmla="*/ 127 w 160"/>
                <a:gd name="T3" fmla="*/ 13 h 161"/>
                <a:gd name="T4" fmla="*/ 69 w 160"/>
                <a:gd name="T5" fmla="*/ 52 h 161"/>
                <a:gd name="T6" fmla="*/ 75 w 160"/>
                <a:gd name="T7" fmla="*/ 62 h 161"/>
                <a:gd name="T8" fmla="*/ 36 w 160"/>
                <a:gd name="T9" fmla="*/ 105 h 161"/>
                <a:gd name="T10" fmla="*/ 36 w 160"/>
                <a:gd name="T11" fmla="*/ 133 h 161"/>
                <a:gd name="T12" fmla="*/ 37 w 160"/>
                <a:gd name="T13" fmla="*/ 115 h 161"/>
                <a:gd name="T14" fmla="*/ 22 w 160"/>
                <a:gd name="T15" fmla="*/ 123 h 161"/>
                <a:gd name="T16" fmla="*/ 23 w 160"/>
                <a:gd name="T17" fmla="*/ 128 h 161"/>
                <a:gd name="T18" fmla="*/ 11 w 160"/>
                <a:gd name="T19" fmla="*/ 135 h 161"/>
                <a:gd name="T20" fmla="*/ 3 w 160"/>
                <a:gd name="T21" fmla="*/ 154 h 161"/>
                <a:gd name="T22" fmla="*/ 25 w 160"/>
                <a:gd name="T23" fmla="*/ 150 h 161"/>
                <a:gd name="T24" fmla="*/ 33 w 160"/>
                <a:gd name="T25" fmla="*/ 138 h 161"/>
                <a:gd name="T26" fmla="*/ 38 w 160"/>
                <a:gd name="T27" fmla="*/ 139 h 161"/>
                <a:gd name="T28" fmla="*/ 56 w 160"/>
                <a:gd name="T29" fmla="*/ 125 h 161"/>
                <a:gd name="T30" fmla="*/ 87 w 160"/>
                <a:gd name="T31" fmla="*/ 98 h 161"/>
                <a:gd name="T32" fmla="*/ 58 w 160"/>
                <a:gd name="T33" fmla="*/ 119 h 161"/>
                <a:gd name="T34" fmla="*/ 78 w 160"/>
                <a:gd name="T35" fmla="*/ 66 h 161"/>
                <a:gd name="T36" fmla="*/ 109 w 160"/>
                <a:gd name="T37" fmla="*/ 92 h 161"/>
                <a:gd name="T38" fmla="*/ 148 w 160"/>
                <a:gd name="T39" fmla="*/ 34 h 161"/>
                <a:gd name="T40" fmla="*/ 135 w 160"/>
                <a:gd name="T41" fmla="*/ 13 h 161"/>
                <a:gd name="T42" fmla="*/ 154 w 160"/>
                <a:gd name="T43" fmla="*/ 13 h 161"/>
                <a:gd name="T44" fmla="*/ 155 w 160"/>
                <a:gd name="T45" fmla="*/ 27 h 161"/>
                <a:gd name="T46" fmla="*/ 155 w 160"/>
                <a:gd name="T47" fmla="*/ 5 h 161"/>
                <a:gd name="T48" fmla="*/ 20 w 160"/>
                <a:gd name="T49" fmla="*/ 149 h 161"/>
                <a:gd name="T50" fmla="*/ 12 w 160"/>
                <a:gd name="T51" fmla="*/ 155 h 161"/>
                <a:gd name="T52" fmla="*/ 7 w 160"/>
                <a:gd name="T53" fmla="*/ 145 h 161"/>
                <a:gd name="T54" fmla="*/ 26 w 160"/>
                <a:gd name="T55" fmla="*/ 134 h 161"/>
                <a:gd name="T56" fmla="*/ 29 w 160"/>
                <a:gd name="T57" fmla="*/ 134 h 161"/>
                <a:gd name="T58" fmla="*/ 144 w 160"/>
                <a:gd name="T59" fmla="*/ 49 h 161"/>
                <a:gd name="T60" fmla="*/ 74 w 160"/>
                <a:gd name="T61" fmla="*/ 54 h 161"/>
                <a:gd name="T62" fmla="*/ 123 w 160"/>
                <a:gd name="T63" fmla="*/ 16 h 161"/>
                <a:gd name="T64" fmla="*/ 134 w 160"/>
                <a:gd name="T65" fmla="*/ 27 h 161"/>
                <a:gd name="T66" fmla="*/ 144 w 160"/>
                <a:gd name="T67" fmla="*/ 49 h 161"/>
                <a:gd name="T68" fmla="*/ 144 w 160"/>
                <a:gd name="T69" fmla="*/ 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0" h="161">
                  <a:moveTo>
                    <a:pt x="155" y="5"/>
                  </a:moveTo>
                  <a:cubicBezTo>
                    <a:pt x="151" y="1"/>
                    <a:pt x="145" y="0"/>
                    <a:pt x="139" y="2"/>
                  </a:cubicBezTo>
                  <a:cubicBezTo>
                    <a:pt x="134" y="4"/>
                    <a:pt x="130" y="9"/>
                    <a:pt x="129" y="15"/>
                  </a:cubicBezTo>
                  <a:cubicBezTo>
                    <a:pt x="127" y="13"/>
                    <a:pt x="127" y="13"/>
                    <a:pt x="127" y="13"/>
                  </a:cubicBezTo>
                  <a:cubicBezTo>
                    <a:pt x="122" y="8"/>
                    <a:pt x="113" y="8"/>
                    <a:pt x="108" y="13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8" y="53"/>
                    <a:pt x="68" y="55"/>
                    <a:pt x="69" y="56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5" y="102"/>
                    <a:pt x="35" y="103"/>
                    <a:pt x="36" y="105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27" y="125"/>
                    <a:pt x="27" y="125"/>
                    <a:pt x="27" y="125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40" y="113"/>
                    <a:pt x="36" y="109"/>
                    <a:pt x="33" y="111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1" y="124"/>
                    <a:pt x="21" y="126"/>
                    <a:pt x="22" y="127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2" y="130"/>
                    <a:pt x="22" y="130"/>
                    <a:pt x="22" y="130"/>
                  </a:cubicBezTo>
                  <a:cubicBezTo>
                    <a:pt x="19" y="133"/>
                    <a:pt x="15" y="135"/>
                    <a:pt x="11" y="135"/>
                  </a:cubicBezTo>
                  <a:cubicBezTo>
                    <a:pt x="7" y="136"/>
                    <a:pt x="4" y="139"/>
                    <a:pt x="2" y="142"/>
                  </a:cubicBezTo>
                  <a:cubicBezTo>
                    <a:pt x="0" y="146"/>
                    <a:pt x="1" y="151"/>
                    <a:pt x="3" y="154"/>
                  </a:cubicBezTo>
                  <a:cubicBezTo>
                    <a:pt x="5" y="157"/>
                    <a:pt x="8" y="159"/>
                    <a:pt x="12" y="160"/>
                  </a:cubicBezTo>
                  <a:cubicBezTo>
                    <a:pt x="18" y="161"/>
                    <a:pt x="24" y="156"/>
                    <a:pt x="25" y="150"/>
                  </a:cubicBezTo>
                  <a:cubicBezTo>
                    <a:pt x="26" y="146"/>
                    <a:pt x="28" y="143"/>
                    <a:pt x="30" y="140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40"/>
                    <a:pt x="37" y="140"/>
                    <a:pt x="38" y="139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7" y="126"/>
                    <a:pt x="59" y="126"/>
                    <a:pt x="60" y="125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9" y="96"/>
                    <a:pt x="85" y="92"/>
                    <a:pt x="83" y="95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105" y="92"/>
                    <a:pt x="105" y="92"/>
                    <a:pt x="105" y="92"/>
                  </a:cubicBezTo>
                  <a:cubicBezTo>
                    <a:pt x="106" y="93"/>
                    <a:pt x="108" y="93"/>
                    <a:pt x="109" y="92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53" y="48"/>
                    <a:pt x="153" y="39"/>
                    <a:pt x="148" y="34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5" y="21"/>
                    <a:pt x="134" y="16"/>
                    <a:pt x="135" y="13"/>
                  </a:cubicBezTo>
                  <a:cubicBezTo>
                    <a:pt x="137" y="9"/>
                    <a:pt x="140" y="6"/>
                    <a:pt x="145" y="6"/>
                  </a:cubicBezTo>
                  <a:cubicBezTo>
                    <a:pt x="149" y="6"/>
                    <a:pt x="152" y="9"/>
                    <a:pt x="154" y="13"/>
                  </a:cubicBezTo>
                  <a:cubicBezTo>
                    <a:pt x="155" y="16"/>
                    <a:pt x="154" y="21"/>
                    <a:pt x="152" y="23"/>
                  </a:cubicBezTo>
                  <a:cubicBezTo>
                    <a:pt x="149" y="26"/>
                    <a:pt x="153" y="30"/>
                    <a:pt x="155" y="27"/>
                  </a:cubicBezTo>
                  <a:cubicBezTo>
                    <a:pt x="158" y="24"/>
                    <a:pt x="160" y="20"/>
                    <a:pt x="160" y="16"/>
                  </a:cubicBezTo>
                  <a:cubicBezTo>
                    <a:pt x="160" y="12"/>
                    <a:pt x="158" y="8"/>
                    <a:pt x="155" y="5"/>
                  </a:cubicBezTo>
                  <a:close/>
                  <a:moveTo>
                    <a:pt x="27" y="136"/>
                  </a:moveTo>
                  <a:cubicBezTo>
                    <a:pt x="23" y="140"/>
                    <a:pt x="21" y="144"/>
                    <a:pt x="20" y="149"/>
                  </a:cubicBezTo>
                  <a:cubicBezTo>
                    <a:pt x="20" y="150"/>
                    <a:pt x="19" y="152"/>
                    <a:pt x="18" y="153"/>
                  </a:cubicBezTo>
                  <a:cubicBezTo>
                    <a:pt x="17" y="154"/>
                    <a:pt x="15" y="155"/>
                    <a:pt x="12" y="155"/>
                  </a:cubicBezTo>
                  <a:cubicBezTo>
                    <a:pt x="10" y="154"/>
                    <a:pt x="8" y="153"/>
                    <a:pt x="7" y="151"/>
                  </a:cubicBezTo>
                  <a:cubicBezTo>
                    <a:pt x="6" y="149"/>
                    <a:pt x="6" y="147"/>
                    <a:pt x="7" y="145"/>
                  </a:cubicBezTo>
                  <a:cubicBezTo>
                    <a:pt x="8" y="143"/>
                    <a:pt x="10" y="141"/>
                    <a:pt x="12" y="141"/>
                  </a:cubicBezTo>
                  <a:cubicBezTo>
                    <a:pt x="17" y="140"/>
                    <a:pt x="22" y="137"/>
                    <a:pt x="26" y="134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9" y="134"/>
                    <a:pt x="29" y="134"/>
                    <a:pt x="29" y="134"/>
                  </a:cubicBezTo>
                  <a:lnTo>
                    <a:pt x="27" y="136"/>
                  </a:lnTo>
                  <a:close/>
                  <a:moveTo>
                    <a:pt x="144" y="49"/>
                  </a:moveTo>
                  <a:cubicBezTo>
                    <a:pt x="107" y="87"/>
                    <a:pt x="107" y="87"/>
                    <a:pt x="107" y="87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5" y="14"/>
                    <a:pt x="120" y="14"/>
                    <a:pt x="123" y="16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44" y="38"/>
                    <a:pt x="144" y="38"/>
                    <a:pt x="144" y="38"/>
                  </a:cubicBezTo>
                  <a:cubicBezTo>
                    <a:pt x="147" y="41"/>
                    <a:pt x="147" y="46"/>
                    <a:pt x="144" y="49"/>
                  </a:cubicBezTo>
                  <a:close/>
                  <a:moveTo>
                    <a:pt x="144" y="49"/>
                  </a:moveTo>
                  <a:cubicBezTo>
                    <a:pt x="144" y="49"/>
                    <a:pt x="144" y="49"/>
                    <a:pt x="144" y="49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196">
              <a:extLst>
                <a:ext uri="{FF2B5EF4-FFF2-40B4-BE49-F238E27FC236}">
                  <a16:creationId xmlns:a16="http://schemas.microsoft.com/office/drawing/2014/main" id="{3B01B396-B1C4-43D2-BBE4-0A27B1F5C9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8200" y="3840163"/>
              <a:ext cx="20638" cy="20638"/>
            </a:xfrm>
            <a:custGeom>
              <a:avLst/>
              <a:gdLst>
                <a:gd name="T0" fmla="*/ 2 w 8"/>
                <a:gd name="T1" fmla="*/ 2 h 8"/>
                <a:gd name="T2" fmla="*/ 1 w 8"/>
                <a:gd name="T3" fmla="*/ 3 h 8"/>
                <a:gd name="T4" fmla="*/ 1 w 8"/>
                <a:gd name="T5" fmla="*/ 7 h 8"/>
                <a:gd name="T6" fmla="*/ 5 w 8"/>
                <a:gd name="T7" fmla="*/ 7 h 8"/>
                <a:gd name="T8" fmla="*/ 6 w 8"/>
                <a:gd name="T9" fmla="*/ 6 h 8"/>
                <a:gd name="T10" fmla="*/ 2 w 8"/>
                <a:gd name="T11" fmla="*/ 2 h 8"/>
                <a:gd name="T12" fmla="*/ 2 w 8"/>
                <a:gd name="T13" fmla="*/ 2 h 8"/>
                <a:gd name="T14" fmla="*/ 2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2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2" y="8"/>
                    <a:pt x="4" y="8"/>
                    <a:pt x="5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8" y="4"/>
                    <a:pt x="5" y="0"/>
                    <a:pt x="2" y="2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197">
              <a:extLst>
                <a:ext uri="{FF2B5EF4-FFF2-40B4-BE49-F238E27FC236}">
                  <a16:creationId xmlns:a16="http://schemas.microsoft.com/office/drawing/2014/main" id="{296D29FB-0106-48D9-8E5A-0502089612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6588" y="3989388"/>
              <a:ext cx="22225" cy="22225"/>
            </a:xfrm>
            <a:custGeom>
              <a:avLst/>
              <a:gdLst>
                <a:gd name="T0" fmla="*/ 5 w 9"/>
                <a:gd name="T1" fmla="*/ 0 h 9"/>
                <a:gd name="T2" fmla="*/ 3 w 9"/>
                <a:gd name="T3" fmla="*/ 6 h 9"/>
                <a:gd name="T4" fmla="*/ 9 w 9"/>
                <a:gd name="T5" fmla="*/ 4 h 9"/>
                <a:gd name="T6" fmla="*/ 5 w 9"/>
                <a:gd name="T7" fmla="*/ 0 h 9"/>
                <a:gd name="T8" fmla="*/ 5 w 9"/>
                <a:gd name="T9" fmla="*/ 0 h 9"/>
                <a:gd name="T10" fmla="*/ 5 w 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2" y="0"/>
                    <a:pt x="0" y="4"/>
                    <a:pt x="3" y="6"/>
                  </a:cubicBezTo>
                  <a:cubicBezTo>
                    <a:pt x="5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Freeform 198">
              <a:extLst>
                <a:ext uri="{FF2B5EF4-FFF2-40B4-BE49-F238E27FC236}">
                  <a16:creationId xmlns:a16="http://schemas.microsoft.com/office/drawing/2014/main" id="{CEDCE7E4-925A-48EB-8537-F6437A2442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9963" y="3652838"/>
              <a:ext cx="22225" cy="25400"/>
            </a:xfrm>
            <a:custGeom>
              <a:avLst/>
              <a:gdLst>
                <a:gd name="T0" fmla="*/ 1 w 9"/>
                <a:gd name="T1" fmla="*/ 2 h 10"/>
                <a:gd name="T2" fmla="*/ 0 w 9"/>
                <a:gd name="T3" fmla="*/ 6 h 10"/>
                <a:gd name="T4" fmla="*/ 3 w 9"/>
                <a:gd name="T5" fmla="*/ 10 h 10"/>
                <a:gd name="T6" fmla="*/ 7 w 9"/>
                <a:gd name="T7" fmla="*/ 9 h 10"/>
                <a:gd name="T8" fmla="*/ 9 w 9"/>
                <a:gd name="T9" fmla="*/ 5 h 10"/>
                <a:gd name="T10" fmla="*/ 8 w 9"/>
                <a:gd name="T11" fmla="*/ 2 h 10"/>
                <a:gd name="T12" fmla="*/ 1 w 9"/>
                <a:gd name="T13" fmla="*/ 2 h 10"/>
                <a:gd name="T14" fmla="*/ 1 w 9"/>
                <a:gd name="T15" fmla="*/ 2 h 10"/>
                <a:gd name="T16" fmla="*/ 1 w 9"/>
                <a:gd name="T1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cubicBezTo>
                    <a:pt x="0" y="3"/>
                    <a:pt x="0" y="5"/>
                    <a:pt x="0" y="6"/>
                  </a:cubicBezTo>
                  <a:cubicBezTo>
                    <a:pt x="0" y="8"/>
                    <a:pt x="1" y="9"/>
                    <a:pt x="3" y="10"/>
                  </a:cubicBezTo>
                  <a:cubicBezTo>
                    <a:pt x="4" y="10"/>
                    <a:pt x="6" y="10"/>
                    <a:pt x="7" y="9"/>
                  </a:cubicBezTo>
                  <a:cubicBezTo>
                    <a:pt x="8" y="8"/>
                    <a:pt x="9" y="7"/>
                    <a:pt x="9" y="5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6" y="0"/>
                    <a:pt x="3" y="0"/>
                    <a:pt x="1" y="2"/>
                  </a:cubicBezTo>
                  <a:close/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D156193-0985-4805-B673-9D9507E65340}"/>
              </a:ext>
            </a:extLst>
          </p:cNvPr>
          <p:cNvSpPr txBox="1"/>
          <p:nvPr/>
        </p:nvSpPr>
        <p:spPr>
          <a:xfrm>
            <a:off x="1074529" y="3439889"/>
            <a:ext cx="1361761" cy="83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6B4E2E-CF19-4543-9B11-47F7D0974440}"/>
              </a:ext>
            </a:extLst>
          </p:cNvPr>
          <p:cNvSpPr txBox="1"/>
          <p:nvPr/>
        </p:nvSpPr>
        <p:spPr>
          <a:xfrm>
            <a:off x="1074529" y="3208622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 One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FA51C-CC13-47C3-85FE-82DACB100B2C}"/>
              </a:ext>
            </a:extLst>
          </p:cNvPr>
          <p:cNvSpPr txBox="1"/>
          <p:nvPr/>
        </p:nvSpPr>
        <p:spPr>
          <a:xfrm>
            <a:off x="3059724" y="3439889"/>
            <a:ext cx="1361761" cy="83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277690-CB9D-4164-B746-1A26446E8C4B}"/>
              </a:ext>
            </a:extLst>
          </p:cNvPr>
          <p:cNvSpPr txBox="1"/>
          <p:nvPr/>
        </p:nvSpPr>
        <p:spPr>
          <a:xfrm>
            <a:off x="3059724" y="3208622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Two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7D351D-4863-49F3-B224-14885C48CEC1}"/>
              </a:ext>
            </a:extLst>
          </p:cNvPr>
          <p:cNvSpPr txBox="1"/>
          <p:nvPr/>
        </p:nvSpPr>
        <p:spPr>
          <a:xfrm>
            <a:off x="6392286" y="3516425"/>
            <a:ext cx="1177119" cy="246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5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A14030D-E22A-43C9-901C-03D86EC24C7A}"/>
              </a:ext>
            </a:extLst>
          </p:cNvPr>
          <p:cNvSpPr txBox="1"/>
          <p:nvPr/>
        </p:nvSpPr>
        <p:spPr>
          <a:xfrm>
            <a:off x="6387168" y="3260627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$456M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56BD3C-0BB4-4058-92B5-9934F7033875}"/>
              </a:ext>
            </a:extLst>
          </p:cNvPr>
          <p:cNvSpPr/>
          <p:nvPr/>
        </p:nvSpPr>
        <p:spPr>
          <a:xfrm>
            <a:off x="5659970" y="3801680"/>
            <a:ext cx="2641753" cy="6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B789A0F-6FE8-4197-91A1-2599D4AEBC4B}"/>
              </a:ext>
            </a:extLst>
          </p:cNvPr>
          <p:cNvSpPr/>
          <p:nvPr/>
        </p:nvSpPr>
        <p:spPr>
          <a:xfrm>
            <a:off x="1087630" y="1710721"/>
            <a:ext cx="3484370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BDAFA0-2DEF-40A0-944A-87714798C7EF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8822130-0125-4619-BE5C-8C899B4EEA59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9A3449C-E725-459F-A19A-BD00D66B10A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15F267D3-2230-42B9-B3BB-ED5895546BB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39" name="Freeform 6">
                  <a:extLst>
                    <a:ext uri="{FF2B5EF4-FFF2-40B4-BE49-F238E27FC236}">
                      <a16:creationId xmlns:a16="http://schemas.microsoft.com/office/drawing/2014/main" id="{6E637335-00CC-4999-9945-8B8964DA09B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0" name="Freeform 7">
                  <a:extLst>
                    <a:ext uri="{FF2B5EF4-FFF2-40B4-BE49-F238E27FC236}">
                      <a16:creationId xmlns:a16="http://schemas.microsoft.com/office/drawing/2014/main" id="{095CAF80-C93A-49F4-88F2-5017A4522F0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1" name="Freeform 8">
                  <a:extLst>
                    <a:ext uri="{FF2B5EF4-FFF2-40B4-BE49-F238E27FC236}">
                      <a16:creationId xmlns:a16="http://schemas.microsoft.com/office/drawing/2014/main" id="{FA655C8F-2A0C-4B3B-9780-6DF8BBFD97A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3" name="Freeform 9">
                  <a:extLst>
                    <a:ext uri="{FF2B5EF4-FFF2-40B4-BE49-F238E27FC236}">
                      <a16:creationId xmlns:a16="http://schemas.microsoft.com/office/drawing/2014/main" id="{2EC06B19-B258-4328-B55D-3FFC88A4897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7" name="Freeform 10">
                  <a:extLst>
                    <a:ext uri="{FF2B5EF4-FFF2-40B4-BE49-F238E27FC236}">
                      <a16:creationId xmlns:a16="http://schemas.microsoft.com/office/drawing/2014/main" id="{86D88471-637F-4142-BEDD-F833AC27A8F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A93B1051-0CE4-445E-938F-CE85B700B85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6478434-90E8-4264-B33B-368486C9ECDC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51" name="Freeform 78">
              <a:extLst>
                <a:ext uri="{FF2B5EF4-FFF2-40B4-BE49-F238E27FC236}">
                  <a16:creationId xmlns:a16="http://schemas.microsoft.com/office/drawing/2014/main" id="{8AD09141-EB9E-409E-9EAC-2F94200A9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2" name="Freeform 79">
              <a:extLst>
                <a:ext uri="{FF2B5EF4-FFF2-40B4-BE49-F238E27FC236}">
                  <a16:creationId xmlns:a16="http://schemas.microsoft.com/office/drawing/2014/main" id="{C2B922BF-A557-4E27-B8B6-043CDDD07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3" name="Freeform 86">
              <a:extLst>
                <a:ext uri="{FF2B5EF4-FFF2-40B4-BE49-F238E27FC236}">
                  <a16:creationId xmlns:a16="http://schemas.microsoft.com/office/drawing/2014/main" id="{7266F78A-CB10-4F38-88C6-4C252A605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6AE19509-E3AD-4805-A456-9036E79F9AED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53400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" grpId="0"/>
      <p:bldP spid="26" grpId="0"/>
      <p:bldP spid="27" grpId="0"/>
      <p:bldP spid="28" grpId="0"/>
      <p:bldP spid="29" grpId="0"/>
      <p:bldP spid="44" grpId="0"/>
      <p:bldP spid="45" grpId="0"/>
      <p:bldP spid="46" grpId="0"/>
      <p:bldP spid="49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9A91D189-9239-4902-8ACC-DE3160751B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/>
      </p:pic>
      <p:pic>
        <p:nvPicPr>
          <p:cNvPr id="41" name="Picture Placeholder 40">
            <a:extLst>
              <a:ext uri="{FF2B5EF4-FFF2-40B4-BE49-F238E27FC236}">
                <a16:creationId xmlns:a16="http://schemas.microsoft.com/office/drawing/2014/main" id="{077207A2-C6CB-40A3-98EC-BF7A3C99C4A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/>
      </p:pic>
      <p:pic>
        <p:nvPicPr>
          <p:cNvPr id="43" name="Picture Placeholder 42">
            <a:extLst>
              <a:ext uri="{FF2B5EF4-FFF2-40B4-BE49-F238E27FC236}">
                <a16:creationId xmlns:a16="http://schemas.microsoft.com/office/drawing/2014/main" id="{F62CCE17-3F9A-40F1-8AEC-E294CA936EF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21889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FCE6A8-93DB-4EF0-BB30-5890F76F2698}"/>
              </a:ext>
            </a:extLst>
          </p:cNvPr>
          <p:cNvSpPr txBox="1"/>
          <p:nvPr/>
        </p:nvSpPr>
        <p:spPr>
          <a:xfrm>
            <a:off x="1044733" y="898326"/>
            <a:ext cx="3080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Repair Motorcycle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A1565A-3512-4F40-B204-CBBD9A3B445D}"/>
              </a:ext>
            </a:extLst>
          </p:cNvPr>
          <p:cNvSpPr/>
          <p:nvPr/>
        </p:nvSpPr>
        <p:spPr>
          <a:xfrm>
            <a:off x="1079517" y="3264016"/>
            <a:ext cx="2777783" cy="10232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DAF08B-B4B4-4D9E-A81C-18A6472F09DC}"/>
              </a:ext>
            </a:extLst>
          </p:cNvPr>
          <p:cNvGrpSpPr/>
          <p:nvPr/>
        </p:nvGrpSpPr>
        <p:grpSpPr>
          <a:xfrm>
            <a:off x="6359944" y="4154768"/>
            <a:ext cx="970472" cy="305136"/>
            <a:chOff x="8479926" y="5539691"/>
            <a:chExt cx="1293962" cy="40684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ECBF73-00C7-47F9-BF30-71DD7B4BDB79}"/>
                </a:ext>
              </a:extLst>
            </p:cNvPr>
            <p:cNvSpPr/>
            <p:nvPr/>
          </p:nvSpPr>
          <p:spPr>
            <a:xfrm>
              <a:off x="8479926" y="5539691"/>
              <a:ext cx="1293962" cy="40684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3E85C67-E1B3-4226-B98A-CE581E426DA3}"/>
                </a:ext>
              </a:extLst>
            </p:cNvPr>
            <p:cNvSpPr txBox="1"/>
            <p:nvPr/>
          </p:nvSpPr>
          <p:spPr>
            <a:xfrm>
              <a:off x="8603521" y="5604615"/>
              <a:ext cx="104677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Finishing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D8C5747-3AF4-4021-AE4A-505880CC7991}"/>
              </a:ext>
            </a:extLst>
          </p:cNvPr>
          <p:cNvGrpSpPr/>
          <p:nvPr/>
        </p:nvGrpSpPr>
        <p:grpSpPr>
          <a:xfrm>
            <a:off x="5529028" y="2219146"/>
            <a:ext cx="970472" cy="305136"/>
            <a:chOff x="7372037" y="2958861"/>
            <a:chExt cx="1293962" cy="40684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085224F-E2BF-4DD3-ABCA-151898A298E1}"/>
                </a:ext>
              </a:extLst>
            </p:cNvPr>
            <p:cNvSpPr/>
            <p:nvPr/>
          </p:nvSpPr>
          <p:spPr>
            <a:xfrm>
              <a:off x="7372037" y="2958861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DB21C95-CE0C-4C8A-9F40-7CA5523F32C2}"/>
                </a:ext>
              </a:extLst>
            </p:cNvPr>
            <p:cNvSpPr txBox="1"/>
            <p:nvPr/>
          </p:nvSpPr>
          <p:spPr>
            <a:xfrm>
              <a:off x="7495632" y="3026028"/>
              <a:ext cx="104677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Machine 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A39EC45-491E-44BD-BEEF-7155D3EFFBF8}"/>
              </a:ext>
            </a:extLst>
          </p:cNvPr>
          <p:cNvGrpSpPr/>
          <p:nvPr/>
        </p:nvGrpSpPr>
        <p:grpSpPr>
          <a:xfrm>
            <a:off x="7135636" y="2219146"/>
            <a:ext cx="970472" cy="396624"/>
            <a:chOff x="9514182" y="2958861"/>
            <a:chExt cx="1293962" cy="52883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EF47CA-1F46-497A-A12F-9D2F7E587D8C}"/>
                </a:ext>
              </a:extLst>
            </p:cNvPr>
            <p:cNvSpPr/>
            <p:nvPr/>
          </p:nvSpPr>
          <p:spPr>
            <a:xfrm>
              <a:off x="9514182" y="2958861"/>
              <a:ext cx="1293962" cy="4068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ED37C4-D460-417B-803D-D9FEB1860C42}"/>
                </a:ext>
              </a:extLst>
            </p:cNvPr>
            <p:cNvSpPr txBox="1"/>
            <p:nvPr/>
          </p:nvSpPr>
          <p:spPr>
            <a:xfrm>
              <a:off x="9637777" y="3026028"/>
              <a:ext cx="1046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5" b="1" dirty="0">
                  <a:solidFill>
                    <a:schemeClr val="bg1"/>
                  </a:solidFill>
                </a:rPr>
                <a:t>Accessories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38B7018-96A8-4B46-9B04-BE0E3397DE55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2B18A30-8C00-4C45-B4FE-1F9B1006DEC1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E08CAE6-07DC-4BE7-9EC6-B49A78291CB4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FBC9CAA-5887-4C8A-BC14-590E7476482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E5BBC089-F176-4687-832B-26BB906E0C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286199ED-1006-460E-B457-C70613E4D91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74BEB728-C6CF-4EAA-A5ED-812C53478C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64333F8D-5820-4758-8704-738DCCED5E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C28429BC-F2A1-4127-97D7-73276E28FAE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EBD78FB6-B6ED-40BB-842F-A6AA823DE80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2FE7AC-50FE-4461-8F6A-E0446CD79292}"/>
              </a:ext>
            </a:extLst>
          </p:cNvPr>
          <p:cNvGrpSpPr/>
          <p:nvPr/>
        </p:nvGrpSpPr>
        <p:grpSpPr>
          <a:xfrm>
            <a:off x="8481846" y="4759268"/>
            <a:ext cx="410515" cy="90442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7" name="Freeform 78">
              <a:extLst>
                <a:ext uri="{FF2B5EF4-FFF2-40B4-BE49-F238E27FC236}">
                  <a16:creationId xmlns:a16="http://schemas.microsoft.com/office/drawing/2014/main" id="{D85409BE-C181-42E7-92F4-794D34C58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Freeform 79">
              <a:extLst>
                <a:ext uri="{FF2B5EF4-FFF2-40B4-BE49-F238E27FC236}">
                  <a16:creationId xmlns:a16="http://schemas.microsoft.com/office/drawing/2014/main" id="{A2762396-35B3-4DD4-A011-6E0FFF324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Freeform 86">
              <a:extLst>
                <a:ext uri="{FF2B5EF4-FFF2-40B4-BE49-F238E27FC236}">
                  <a16:creationId xmlns:a16="http://schemas.microsoft.com/office/drawing/2014/main" id="{B42450D7-D1D3-4F38-AFE8-DD90B4FA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4D2F538-3779-4E3A-9AC1-658A0EF45707}"/>
              </a:ext>
            </a:extLst>
          </p:cNvPr>
          <p:cNvSpPr txBox="1"/>
          <p:nvPr/>
        </p:nvSpPr>
        <p:spPr>
          <a:xfrm>
            <a:off x="1049158" y="2024216"/>
            <a:ext cx="3024257" cy="102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ECDB7B-C36F-4BDD-890E-BE5CDFC8ADCF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15515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3D5F6851-1307-4894-BE03-18016D9B12C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85" r="38585"/>
          <a:stretch>
            <a:fillRect/>
          </a:stretch>
        </p:blipFill>
        <p:spPr/>
      </p:pic>
      <p:pic>
        <p:nvPicPr>
          <p:cNvPr id="30" name="Picture Placeholder 29">
            <a:extLst>
              <a:ext uri="{FF2B5EF4-FFF2-40B4-BE49-F238E27FC236}">
                <a16:creationId xmlns:a16="http://schemas.microsoft.com/office/drawing/2014/main" id="{22FCB627-1061-4E5C-AEF9-1CF18C380B9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85" r="38585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A7DE02-1971-4C36-A4DC-E678CE78D42E}"/>
              </a:ext>
            </a:extLst>
          </p:cNvPr>
          <p:cNvSpPr txBox="1"/>
          <p:nvPr/>
        </p:nvSpPr>
        <p:spPr>
          <a:xfrm>
            <a:off x="1079517" y="905491"/>
            <a:ext cx="308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Best Team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D3A5C5-584A-4756-AB19-66B5D422CDEB}"/>
              </a:ext>
            </a:extLst>
          </p:cNvPr>
          <p:cNvSpPr/>
          <p:nvPr/>
        </p:nvSpPr>
        <p:spPr>
          <a:xfrm>
            <a:off x="1079517" y="2318612"/>
            <a:ext cx="2959214" cy="8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91A2EC-67B2-4F41-81ED-9B7B3587E7E9}"/>
              </a:ext>
            </a:extLst>
          </p:cNvPr>
          <p:cNvSpPr/>
          <p:nvPr/>
        </p:nvSpPr>
        <p:spPr>
          <a:xfrm>
            <a:off x="1079517" y="1694341"/>
            <a:ext cx="295921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09528D-57D5-47FF-93D5-2A647D1E1609}"/>
              </a:ext>
            </a:extLst>
          </p:cNvPr>
          <p:cNvGrpSpPr/>
          <p:nvPr/>
        </p:nvGrpSpPr>
        <p:grpSpPr>
          <a:xfrm>
            <a:off x="237580" y="211191"/>
            <a:ext cx="1578449" cy="191995"/>
            <a:chOff x="316773" y="281588"/>
            <a:chExt cx="2104599" cy="2559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AF91495-C76F-43A7-B110-EEF21A30E5AB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B95528D-EF66-4E92-8F6C-2B24A03221D0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32E67848-7EA2-4D59-8B18-25F1FF4471D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ECABBCD3-C5DC-4FB4-9C0D-678314E1784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EB69624F-1C65-4E93-85EC-48184FB174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B013FC56-6CB6-4828-819D-1BAFC91A26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A8A1BFD4-9F83-434B-B409-E295EEE17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A2C17459-6C70-47F9-B5D8-14E5EA904FF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13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59347D0-E360-47A2-A680-EDED14028350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9871363E-9A70-426D-A448-E0AACD1A96D4}"/>
              </a:ext>
            </a:extLst>
          </p:cNvPr>
          <p:cNvSpPr/>
          <p:nvPr/>
        </p:nvSpPr>
        <p:spPr>
          <a:xfrm>
            <a:off x="4911433" y="3924300"/>
            <a:ext cx="2088292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76D211-7977-4487-B20B-7A1543E46221}"/>
              </a:ext>
            </a:extLst>
          </p:cNvPr>
          <p:cNvSpPr/>
          <p:nvPr/>
        </p:nvSpPr>
        <p:spPr>
          <a:xfrm>
            <a:off x="7055709" y="3924300"/>
            <a:ext cx="2088292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C7CE58-94B5-4EED-B5A4-73853B2D0012}"/>
              </a:ext>
            </a:extLst>
          </p:cNvPr>
          <p:cNvSpPr txBox="1"/>
          <p:nvPr/>
        </p:nvSpPr>
        <p:spPr>
          <a:xfrm>
            <a:off x="5279674" y="3998267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+mj-lt"/>
              </a:rPr>
              <a:t>Mikel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433740-E4B3-4919-B192-3AC32DB80914}"/>
              </a:ext>
            </a:extLst>
          </p:cNvPr>
          <p:cNvSpPr txBox="1"/>
          <p:nvPr/>
        </p:nvSpPr>
        <p:spPr>
          <a:xfrm>
            <a:off x="7423950" y="3998267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+mj-lt"/>
              </a:rPr>
              <a:t>Jordan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DC9C71-6220-4485-866D-BE4774CAF73A}"/>
              </a:ext>
            </a:extLst>
          </p:cNvPr>
          <p:cNvSpPr txBox="1"/>
          <p:nvPr/>
        </p:nvSpPr>
        <p:spPr>
          <a:xfrm>
            <a:off x="5279674" y="4187651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Engineer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F08A53-55B2-4AF0-B8CA-DFECAB0F029A}"/>
              </a:ext>
            </a:extLst>
          </p:cNvPr>
          <p:cNvSpPr txBox="1"/>
          <p:nvPr/>
        </p:nvSpPr>
        <p:spPr>
          <a:xfrm>
            <a:off x="7423950" y="4187651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Engineer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20783-5BBA-4F61-97F2-A684EC3DB0E1}"/>
              </a:ext>
            </a:extLst>
          </p:cNvPr>
          <p:cNvSpPr txBox="1"/>
          <p:nvPr/>
        </p:nvSpPr>
        <p:spPr>
          <a:xfrm>
            <a:off x="1079517" y="3876639"/>
            <a:ext cx="1635109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6A9D62-4B8D-4814-B128-75BA506DB447}"/>
              </a:ext>
            </a:extLst>
          </p:cNvPr>
          <p:cNvSpPr txBox="1"/>
          <p:nvPr/>
        </p:nvSpPr>
        <p:spPr>
          <a:xfrm>
            <a:off x="1079516" y="3496197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Mikel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E46D6C-9152-4FE9-A3D8-95C2620164C5}"/>
              </a:ext>
            </a:extLst>
          </p:cNvPr>
          <p:cNvSpPr txBox="1"/>
          <p:nvPr/>
        </p:nvSpPr>
        <p:spPr>
          <a:xfrm>
            <a:off x="1079516" y="3680431"/>
            <a:ext cx="135180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 Motorcycle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A490DE-AA6A-433A-9F5E-944F70E36B60}"/>
              </a:ext>
            </a:extLst>
          </p:cNvPr>
          <p:cNvSpPr txBox="1"/>
          <p:nvPr/>
        </p:nvSpPr>
        <p:spPr>
          <a:xfrm>
            <a:off x="2993023" y="3876639"/>
            <a:ext cx="1635109" cy="64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DC6004-E4DB-4D0A-94DB-36251B9FF2DA}"/>
              </a:ext>
            </a:extLst>
          </p:cNvPr>
          <p:cNvSpPr txBox="1"/>
          <p:nvPr/>
        </p:nvSpPr>
        <p:spPr>
          <a:xfrm>
            <a:off x="2993023" y="3496197"/>
            <a:ext cx="1351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Jordan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DED959-C5F2-48AE-9C28-519EB3C7CE3D}"/>
              </a:ext>
            </a:extLst>
          </p:cNvPr>
          <p:cNvSpPr txBox="1"/>
          <p:nvPr/>
        </p:nvSpPr>
        <p:spPr>
          <a:xfrm>
            <a:off x="2993023" y="3680431"/>
            <a:ext cx="135180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 Motorcycle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DC5BCC-E63B-42BF-B00F-9F6AC80CEBEB}"/>
              </a:ext>
            </a:extLst>
          </p:cNvPr>
          <p:cNvSpPr/>
          <p:nvPr/>
        </p:nvSpPr>
        <p:spPr>
          <a:xfrm>
            <a:off x="411609" y="4763147"/>
            <a:ext cx="1691081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7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www.motorcycleclassic.com</a:t>
            </a:r>
          </a:p>
        </p:txBody>
      </p:sp>
    </p:spTree>
    <p:extLst>
      <p:ext uri="{BB962C8B-B14F-4D97-AF65-F5344CB8AC3E}">
        <p14:creationId xmlns:p14="http://schemas.microsoft.com/office/powerpoint/2010/main" val="213415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32" grpId="0" animBg="1"/>
      <p:bldP spid="33" grpId="0" animBg="1"/>
      <p:bldP spid="34" grpId="0"/>
      <p:bldP spid="35" grpId="0"/>
      <p:bldP spid="36" grpId="0"/>
      <p:bldP spid="38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Custom Moto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21320"/>
      </a:accent1>
      <a:accent2>
        <a:srgbClr val="40343D"/>
      </a:accent2>
      <a:accent3>
        <a:srgbClr val="150E12"/>
      </a:accent3>
      <a:accent4>
        <a:srgbClr val="A398A1"/>
      </a:accent4>
      <a:accent5>
        <a:srgbClr val="554148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Motor">
      <a:majorFont>
        <a:latin typeface="Work Sans"/>
        <a:ea typeface=""/>
        <a:cs typeface=""/>
      </a:majorFont>
      <a:minorFont>
        <a:latin typeface="Work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1620</Words>
  <Application>Microsoft Office PowerPoint</Application>
  <PresentationFormat>On-screen Show (16:9)</PresentationFormat>
  <Paragraphs>222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Wingdings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Sandhi</cp:lastModifiedBy>
  <cp:revision>86</cp:revision>
  <dcterms:created xsi:type="dcterms:W3CDTF">2019-07-29T09:43:08Z</dcterms:created>
  <dcterms:modified xsi:type="dcterms:W3CDTF">2021-02-08T13:47:56Z</dcterms:modified>
</cp:coreProperties>
</file>