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60" d="100"/>
          <a:sy n="60" d="100"/>
        </p:scale>
        <p:origin x="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image" Target="../media/image18.png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slide" Target="slide2.xml"/><Relationship Id="rId29" Type="http://schemas.openxmlformats.org/officeDocument/2006/relationships/image" Target="../media/image20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5" Type="http://schemas.openxmlformats.org/officeDocument/2006/relationships/image" Target="../media/image1.jpg"/><Relationship Id="rId15" Type="http://schemas.openxmlformats.org/officeDocument/2006/relationships/image" Target="../media/image11.gif"/><Relationship Id="rId23" Type="http://schemas.openxmlformats.org/officeDocument/2006/relationships/image" Target="../media/image17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9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5.bin"/><Relationship Id="rId4" Type="http://schemas.openxmlformats.org/officeDocument/2006/relationships/slide" Target="slide1.xml"/><Relationship Id="rId9" Type="http://schemas.openxmlformats.org/officeDocument/2006/relationships/image" Target="../media/image2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4" Type="http://schemas.openxmlformats.org/officeDocument/2006/relationships/slide" Target="slide1.xml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63" y="940776"/>
            <a:ext cx="7413160" cy="47625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-79203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8" y="720768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31" y="1097028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38" y="723816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1" y="3002062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49" y="3350181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62" y="2983408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9" y="5123345"/>
            <a:ext cx="893802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76" y="68640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83" y="995890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735" y="643229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16" y="2925287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49" y="3286238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51" y="2924017"/>
            <a:ext cx="2651990" cy="265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6588" y="5911375"/>
            <a:ext cx="895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VIỆC HS PHẢI LÀM CUỐI MỖI HỌC KÌ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</a:rPr>
              <a:t> 2021 </a:t>
            </a:r>
            <a:r>
              <a:rPr lang="en-US" sz="3200" b="1" dirty="0" err="1" smtClean="0">
                <a:solidFill>
                  <a:schemeClr val="bg1"/>
                </a:solidFill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liền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</a:rPr>
              <a:t> 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2020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Tìm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kết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quả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phép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51096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05043"/>
              </p:ext>
            </p:extLst>
          </p:nvPr>
        </p:nvGraphicFramePr>
        <p:xfrm>
          <a:off x="8441893" y="991506"/>
          <a:ext cx="121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6" imgW="1218960" imgH="1066680" progId="Equation.DSMT4">
                  <p:embed/>
                </p:oleObj>
              </mc:Choice>
              <mc:Fallback>
                <p:oleObj name="Equation" r:id="rId6" imgW="12189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41893" y="991506"/>
                        <a:ext cx="1219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75709"/>
              </p:ext>
            </p:extLst>
          </p:nvPr>
        </p:nvGraphicFramePr>
        <p:xfrm>
          <a:off x="6207125" y="3486150"/>
          <a:ext cx="508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8" imgW="507960" imgH="1054080" progId="Equation.DSMT4">
                  <p:embed/>
                </p:oleObj>
              </mc:Choice>
              <mc:Fallback>
                <p:oleObj name="Equation" r:id="rId8" imgW="5079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7125" y="3486150"/>
                        <a:ext cx="508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Dùng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âm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để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diễn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tả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thông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tin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: ở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nơi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lạnh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nhiệt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độ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thể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xuống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đến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           </a:t>
            </a: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dưới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5053"/>
              </p:ext>
            </p:extLst>
          </p:nvPr>
        </p:nvGraphicFramePr>
        <p:xfrm>
          <a:off x="7855528" y="1524906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6" imgW="965160" imgH="482400" progId="Equation.DSMT4">
                  <p:embed/>
                </p:oleObj>
              </mc:Choice>
              <mc:Fallback>
                <p:oleObj name="Equation" r:id="rId6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5528" y="1524906"/>
                        <a:ext cx="965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91953"/>
              </p:ext>
            </p:extLst>
          </p:nvPr>
        </p:nvGraphicFramePr>
        <p:xfrm>
          <a:off x="9837882" y="1524906"/>
          <a:ext cx="73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8" imgW="736560" imgH="482400" progId="Equation.DSMT4">
                  <p:embed/>
                </p:oleObj>
              </mc:Choice>
              <mc:Fallback>
                <p:oleObj name="Equation" r:id="rId8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37882" y="1524906"/>
                        <a:ext cx="736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0473"/>
              </p:ext>
            </p:extLst>
          </p:nvPr>
        </p:nvGraphicFramePr>
        <p:xfrm>
          <a:off x="5192713" y="3625850"/>
          <a:ext cx="121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10" imgW="1218960" imgH="482400" progId="Equation.DSMT4">
                  <p:embed/>
                </p:oleObj>
              </mc:Choice>
              <mc:Fallback>
                <p:oleObj name="Equation" r:id="rId10" imgW="121896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2713" y="3625850"/>
                        <a:ext cx="1219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Calibri" panose="020F0502020204030204"/>
              </a:rPr>
              <a:t>Tìm</a:t>
            </a: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27712"/>
              </p:ext>
            </p:extLst>
          </p:nvPr>
        </p:nvGraphicFramePr>
        <p:xfrm>
          <a:off x="4372264" y="3946594"/>
          <a:ext cx="261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2616120" imgH="482400" progId="Equation.DSMT4">
                  <p:embed/>
                </p:oleObj>
              </mc:Choice>
              <mc:Fallback>
                <p:oleObj name="Equation" r:id="rId7" imgW="2616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2264" y="3946594"/>
                        <a:ext cx="2616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10; 15; 20; 25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Tìm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kết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quả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phép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noProof="0" dirty="0" smtClean="0">
                <a:solidFill>
                  <a:prstClr val="white"/>
                </a:solidFill>
                <a:latin typeface="Calibri" panose="020F0502020204030204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67238"/>
              </p:ext>
            </p:extLst>
          </p:nvPr>
        </p:nvGraphicFramePr>
        <p:xfrm>
          <a:off x="8419234" y="991506"/>
          <a:ext cx="152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523880" imgH="1066680" progId="Equation.DSMT4">
                  <p:embed/>
                </p:oleObj>
              </mc:Choice>
              <mc:Fallback>
                <p:oleObj name="Equation" r:id="rId6" imgW="1523880" imgH="10666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9234" y="991506"/>
                        <a:ext cx="152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963149"/>
              </p:ext>
            </p:extLst>
          </p:nvPr>
        </p:nvGraphicFramePr>
        <p:xfrm>
          <a:off x="5408613" y="3486150"/>
          <a:ext cx="812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812520" imgH="1054080" progId="Equation.DSMT4">
                  <p:embed/>
                </p:oleObj>
              </mc:Choice>
              <mc:Fallback>
                <p:oleObj name="Equation" r:id="rId8" imgW="812520" imgH="1054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8613" y="3486150"/>
                        <a:ext cx="812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86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Calibri Light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FPTSHOP</cp:lastModifiedBy>
  <cp:revision>129</cp:revision>
  <dcterms:created xsi:type="dcterms:W3CDTF">2018-10-29T09:59:25Z</dcterms:created>
  <dcterms:modified xsi:type="dcterms:W3CDTF">2021-07-10T05:41:37Z</dcterms:modified>
</cp:coreProperties>
</file>