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85" r:id="rId3"/>
  </p:sldMasterIdLst>
  <p:notesMasterIdLst>
    <p:notesMasterId r:id="rId14"/>
  </p:notesMasterIdLst>
  <p:sldIdLst>
    <p:sldId id="292" r:id="rId4"/>
    <p:sldId id="293" r:id="rId5"/>
    <p:sldId id="260" r:id="rId6"/>
    <p:sldId id="263" r:id="rId7"/>
    <p:sldId id="294" r:id="rId8"/>
    <p:sldId id="291" r:id="rId9"/>
    <p:sldId id="295" r:id="rId10"/>
    <p:sldId id="402" r:id="rId11"/>
    <p:sldId id="401" r:id="rId12"/>
    <p:sldId id="281" r:id="rId13"/>
  </p:sldIdLst>
  <p:sldSz cx="24387175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7430"/>
    <a:srgbClr val="145F82"/>
    <a:srgbClr val="FFEFEF"/>
    <a:srgbClr val="FFF3F3"/>
    <a:srgbClr val="7C664C"/>
    <a:srgbClr val="947A5A"/>
    <a:srgbClr val="800000"/>
    <a:srgbClr val="DE5A00"/>
    <a:srgbClr val="FF6600"/>
    <a:srgbClr val="FF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>
      <p:cViewPr varScale="1">
        <p:scale>
          <a:sx n="34" d="100"/>
          <a:sy n="34" d="100"/>
        </p:scale>
        <p:origin x="156" y="180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FC5ED-B78E-4C61-8804-A2DD9612CBE5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EAC4C-6A67-43A9-B939-34ABCD29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6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202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4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46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90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8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4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9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5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6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46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56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0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4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6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20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20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5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4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9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9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9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9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46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1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9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1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31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55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66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6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08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13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74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24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70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305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250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22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5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22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341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766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4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74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8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3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1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1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9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3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6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6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419956" y="271381"/>
            <a:ext cx="17636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 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020439" y="20800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0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6049" y="28956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10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8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5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154851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171140" y="221152"/>
            <a:ext cx="19495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 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811659" y="28406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III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2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1273" y="123546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262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8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Relationship Id="rId14" Type="http://schemas.openxmlformats.org/officeDocument/2006/relationships/image" Target="../media/image3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284467" y="4062433"/>
            <a:ext cx="1278106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31505" y="5562601"/>
            <a:ext cx="12696361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Rectangle 59"/>
          <p:cNvSpPr/>
          <p:nvPr/>
        </p:nvSpPr>
        <p:spPr>
          <a:xfrm>
            <a:off x="4755632" y="10457715"/>
            <a:ext cx="13856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ĐIỀU KIỆN ĐỒNG PHẲNG CỦA 3 VECT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(T2)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28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30" name="Round Same Side Corner Rectangle 29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6" name="Rectangle 35"/>
          <p:cNvSpPr/>
          <p:nvPr/>
        </p:nvSpPr>
        <p:spPr>
          <a:xfrm>
            <a:off x="4755633" y="7773711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 GIAN (T1)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39987" y="10316388"/>
            <a:ext cx="1975031" cy="914400"/>
            <a:chOff x="7459669" y="7543800"/>
            <a:chExt cx="1381118" cy="914400"/>
          </a:xfrm>
        </p:grpSpPr>
        <p:sp>
          <p:nvSpPr>
            <p:cNvPr id="34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43" name="Round Same Side Corner Rectangle 42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957434" y="7688759"/>
                <a:ext cx="51026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9250893" y="3155475"/>
            <a:ext cx="64427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 </a:t>
            </a:r>
          </a:p>
        </p:txBody>
      </p:sp>
    </p:spTree>
    <p:extLst>
      <p:ext uri="{BB962C8B-B14F-4D97-AF65-F5344CB8AC3E}">
        <p14:creationId xmlns:p14="http://schemas.microsoft.com/office/powerpoint/2010/main" val="514897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FE83BA-6F10-4EE9-9B1D-9E74B2EA64F9}"/>
              </a:ext>
            </a:extLst>
          </p:cNvPr>
          <p:cNvSpPr/>
          <p:nvPr/>
        </p:nvSpPr>
        <p:spPr>
          <a:xfrm>
            <a:off x="5183187" y="5562600"/>
            <a:ext cx="15773399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t-BR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Làm các bài tập 1-7 (SGK- 91,92)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II: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81CB74A-2AF2-4842-832B-C59B296AD3F9}"/>
              </a:ext>
            </a:extLst>
          </p:cNvPr>
          <p:cNvSpPr/>
          <p:nvPr/>
        </p:nvSpPr>
        <p:spPr>
          <a:xfrm>
            <a:off x="4306887" y="2590800"/>
            <a:ext cx="1577339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ỚNG DẪN HỌC Ở NHÀ</a:t>
            </a:r>
          </a:p>
        </p:txBody>
      </p:sp>
    </p:spTree>
    <p:extLst>
      <p:ext uri="{BB962C8B-B14F-4D97-AF65-F5344CB8AC3E}">
        <p14:creationId xmlns:p14="http://schemas.microsoft.com/office/powerpoint/2010/main" val="71960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Phép cộng và phép trừ các </a:t>
            </a:r>
            <a:r>
              <a:rPr lang="vi-VN" sz="4400" b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, phép nhân với một số</a:t>
            </a: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314699" y="4062433"/>
            <a:ext cx="127205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4863" y="5562601"/>
            <a:ext cx="12989646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Times New Roman" panose="02020603050405020304" pitchFamily="18" charset="0"/>
              <a:ea typeface="AvantGarde-Demi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9372496" y="3155475"/>
            <a:ext cx="61995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ĐẠI SỐ VÀ GIẢI TÍCH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32A5741-7398-4E01-916E-A588C45342A2}"/>
              </a:ext>
            </a:extLst>
          </p:cNvPr>
          <p:cNvGrpSpPr/>
          <p:nvPr/>
        </p:nvGrpSpPr>
        <p:grpSpPr>
          <a:xfrm>
            <a:off x="2592387" y="11103632"/>
            <a:ext cx="1438975" cy="885504"/>
            <a:chOff x="-288924" y="1905000"/>
            <a:chExt cx="1297371" cy="885504"/>
          </a:xfrm>
        </p:grpSpPr>
        <p:sp>
          <p:nvSpPr>
            <p:cNvPr id="41" name="Rounded Rectangle 30">
              <a:extLst>
                <a:ext uri="{FF2B5EF4-FFF2-40B4-BE49-F238E27FC236}">
                  <a16:creationId xmlns:a16="http://schemas.microsoft.com/office/drawing/2014/main" id="{85A01FF9-B768-419F-B574-D713DB95A1D4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DA83D12-35B9-413F-87B8-4BF8C7B48C20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ADBDE85-EBBB-4735-9813-8CF8A13B1DF9}"/>
              </a:ext>
            </a:extLst>
          </p:cNvPr>
          <p:cNvGrpSpPr/>
          <p:nvPr/>
        </p:nvGrpSpPr>
        <p:grpSpPr>
          <a:xfrm>
            <a:off x="2592386" y="9540385"/>
            <a:ext cx="5812873" cy="946904"/>
            <a:chOff x="644526" y="2743200"/>
            <a:chExt cx="5079205" cy="94690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73C8873-458E-4E65-B61C-D329437FEAC6}"/>
                </a:ext>
              </a:extLst>
            </p:cNvPr>
            <p:cNvSpPr txBox="1"/>
            <p:nvPr/>
          </p:nvSpPr>
          <p:spPr>
            <a:xfrm>
              <a:off x="1906587" y="2766774"/>
              <a:ext cx="38171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54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ounded Rectangle 26">
              <a:extLst>
                <a:ext uri="{FF2B5EF4-FFF2-40B4-BE49-F238E27FC236}">
                  <a16:creationId xmlns:a16="http://schemas.microsoft.com/office/drawing/2014/main" id="{26EB8A56-13F8-4063-BB1D-E1EF9708376B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E43E2EB-AA0A-4D34-AD07-15B1C2D0F10C}"/>
                </a:ext>
              </a:extLst>
            </p:cNvPr>
            <p:cNvSpPr txBox="1"/>
            <p:nvPr/>
          </p:nvSpPr>
          <p:spPr>
            <a:xfrm>
              <a:off x="1056082" y="2743200"/>
              <a:ext cx="46564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  <a:endPara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08C7DDC-F8CE-40EF-8AA7-EA04C371AE8B}"/>
              </a:ext>
            </a:extLst>
          </p:cNvPr>
          <p:cNvSpPr/>
          <p:nvPr/>
        </p:nvSpPr>
        <p:spPr>
          <a:xfrm>
            <a:off x="4051791" y="1093880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13BE65B-A9BA-4D62-B418-0C570D777F5A}"/>
              </a:ext>
            </a:extLst>
          </p:cNvPr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53" name="Isosceles Triangle 44">
              <a:extLst>
                <a:ext uri="{FF2B5EF4-FFF2-40B4-BE49-F238E27FC236}">
                  <a16:creationId xmlns:a16="http://schemas.microsoft.com/office/drawing/2014/main" id="{0E0FFDEE-0008-41BA-993B-DD8AA0F6AD12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BA0EB21-161A-45E4-8430-8F677AF3F854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55" name="Round Same Side Corner Rectangle 29">
                <a:extLst>
                  <a:ext uri="{FF2B5EF4-FFF2-40B4-BE49-F238E27FC236}">
                    <a16:creationId xmlns:a16="http://schemas.microsoft.com/office/drawing/2014/main" id="{55684F96-BF02-46AB-9176-AB8A477AF25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04D2A5A-7F69-4DD6-B924-EDACECDF40F9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99928833-90C7-4A4F-9E35-F9EB450B298A}"/>
              </a:ext>
            </a:extLst>
          </p:cNvPr>
          <p:cNvSpPr/>
          <p:nvPr/>
        </p:nvSpPr>
        <p:spPr>
          <a:xfrm>
            <a:off x="4755633" y="7773711"/>
            <a:ext cx="16320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TRONG KHÔNG GIAN (T1)</a:t>
            </a:r>
          </a:p>
        </p:txBody>
      </p:sp>
    </p:spTree>
    <p:extLst>
      <p:ext uri="{BB962C8B-B14F-4D97-AF65-F5344CB8AC3E}">
        <p14:creationId xmlns:p14="http://schemas.microsoft.com/office/powerpoint/2010/main" val="12609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899927" y="4965700"/>
            <a:ext cx="21190259" cy="3721100"/>
          </a:xfrm>
          <a:prstGeom prst="roundRect">
            <a:avLst>
              <a:gd name="adj" fmla="val 316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63174" y="3376320"/>
            <a:ext cx="5079205" cy="885348"/>
            <a:chOff x="644526" y="2743200"/>
            <a:chExt cx="5079205" cy="885348"/>
          </a:xfrm>
        </p:grpSpPr>
        <p:sp>
          <p:nvSpPr>
            <p:cNvPr id="26" name="TextBox 25"/>
            <p:cNvSpPr txBox="1"/>
            <p:nvPr/>
          </p:nvSpPr>
          <p:spPr>
            <a:xfrm>
              <a:off x="1906587" y="2766774"/>
              <a:ext cx="38171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48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48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36269" y="2743200"/>
              <a:ext cx="505267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0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6617F79-27D9-43C7-B80F-DEF51B09E720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24" name="Isosceles Triangle 44">
              <a:extLst>
                <a:ext uri="{FF2B5EF4-FFF2-40B4-BE49-F238E27FC236}">
                  <a16:creationId xmlns:a16="http://schemas.microsoft.com/office/drawing/2014/main" id="{692AF370-807E-4663-971F-6DDF407ED3DC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42E04B3-C34D-478B-B948-BB363D81F585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29" name="Round Same Side Corner Rectangle 29">
                <a:extLst>
                  <a:ext uri="{FF2B5EF4-FFF2-40B4-BE49-F238E27FC236}">
                    <a16:creationId xmlns:a16="http://schemas.microsoft.com/office/drawing/2014/main" id="{36ACE59C-930F-442F-8A8E-B62AD1FF938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E0F633D-B829-4BFD-ABC6-D752DFA8CDAC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426CEC99-1CF9-4E8E-978D-CEF8FB4318FE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2F06AB-294F-4E87-BB7B-B4381AC4B9D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EFE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932380" y="5512121"/>
            <a:ext cx="16592952" cy="262825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694EED8-C624-4B9E-B56F-6FEF68DF686F}"/>
              </a:ext>
            </a:extLst>
          </p:cNvPr>
          <p:cNvGrpSpPr/>
          <p:nvPr/>
        </p:nvGrpSpPr>
        <p:grpSpPr>
          <a:xfrm>
            <a:off x="19400134" y="5512121"/>
            <a:ext cx="3054661" cy="3116729"/>
            <a:chOff x="19432587" y="6103947"/>
            <a:chExt cx="3054661" cy="399213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1CFA423-B1DB-401E-9321-6730FA446A4B}"/>
                </a:ext>
              </a:extLst>
            </p:cNvPr>
            <p:cNvCxnSpPr/>
            <p:nvPr/>
          </p:nvCxnSpPr>
          <p:spPr>
            <a:xfrm flipV="1">
              <a:off x="19432587" y="6172200"/>
              <a:ext cx="2438400" cy="3124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F82762-DF9D-421F-A261-F8A89F38E63E}"/>
                </a:ext>
              </a:extLst>
            </p:cNvPr>
            <p:cNvSpPr txBox="1"/>
            <p:nvPr/>
          </p:nvSpPr>
          <p:spPr>
            <a:xfrm>
              <a:off x="19432587" y="9342030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693900-6043-47E2-A4CC-B2A0CF36A8E1}"/>
                </a:ext>
              </a:extLst>
            </p:cNvPr>
            <p:cNvSpPr txBox="1"/>
            <p:nvPr/>
          </p:nvSpPr>
          <p:spPr>
            <a:xfrm>
              <a:off x="21983584" y="6103947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8CC30E7-7096-418C-BC54-7E119C6D85DF}"/>
              </a:ext>
            </a:extLst>
          </p:cNvPr>
          <p:cNvSpPr/>
          <p:nvPr/>
        </p:nvSpPr>
        <p:spPr>
          <a:xfrm>
            <a:off x="1932380" y="9210760"/>
            <a:ext cx="203704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khái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niệm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liên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dài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hướng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bằng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nhau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quy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tắc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thực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toán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về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định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nghĩa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952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83749" y="6055419"/>
            <a:ext cx="21819676" cy="6517580"/>
            <a:chOff x="1270511" y="5867400"/>
            <a:chExt cx="21819676" cy="651758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5"/>
              <a:ext cx="21817977" cy="6326895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3836113"/>
            <a:chOff x="1220787" y="1574087"/>
            <a:chExt cx="21793201" cy="3928902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3441125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en-US" sz="48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AE40FB8C-CBB3-437E-A79B-AECBDC9E91F7}"/>
              </a:ext>
            </a:extLst>
          </p:cNvPr>
          <p:cNvSpPr/>
          <p:nvPr/>
        </p:nvSpPr>
        <p:spPr>
          <a:xfrm>
            <a:off x="1570257" y="2825214"/>
            <a:ext cx="212151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Cho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ABCD,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CEAFA2-506F-4174-ADC6-AD403157E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6696" y="6144259"/>
            <a:ext cx="6528125" cy="661653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A0A0BE-9055-4CE3-A528-7C3932AD7F94}"/>
              </a:ext>
            </a:extLst>
          </p:cNvPr>
          <p:cNvCxnSpPr/>
          <p:nvPr/>
        </p:nvCxnSpPr>
        <p:spPr>
          <a:xfrm flipH="1">
            <a:off x="17146587" y="6858000"/>
            <a:ext cx="1600200" cy="2971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/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/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/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FAE71EC2-3B26-4683-883D-DD970E006920}"/>
              </a:ext>
            </a:extLst>
          </p:cNvPr>
          <p:cNvCxnSpPr>
            <a:cxnSpLocks/>
          </p:cNvCxnSpPr>
          <p:nvPr/>
        </p:nvCxnSpPr>
        <p:spPr>
          <a:xfrm>
            <a:off x="18734566" y="6824681"/>
            <a:ext cx="1578870" cy="52149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5A0C83D-319B-41B8-A829-2436EA0D7D14}"/>
              </a:ext>
            </a:extLst>
          </p:cNvPr>
          <p:cNvCxnSpPr>
            <a:cxnSpLocks/>
          </p:cNvCxnSpPr>
          <p:nvPr/>
        </p:nvCxnSpPr>
        <p:spPr>
          <a:xfrm>
            <a:off x="18727243" y="6845064"/>
            <a:ext cx="3487445" cy="3214371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3473B0-2B68-4EC7-9D3A-D4C0C01B4A12}"/>
              </a:ext>
            </a:extLst>
          </p:cNvPr>
          <p:cNvSpPr/>
          <p:nvPr/>
        </p:nvSpPr>
        <p:spPr>
          <a:xfrm>
            <a:off x="2708790" y="10696322"/>
            <a:ext cx="11668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Chúng không cùng thuộc một mặt phẳng </a:t>
            </a:r>
            <a:endParaRPr lang="en-US" sz="5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B7FDF7-47FE-4558-9C49-561852FD45D6}"/>
              </a:ext>
            </a:extLst>
          </p:cNvPr>
          <p:cNvSpPr/>
          <p:nvPr/>
        </p:nvSpPr>
        <p:spPr>
          <a:xfrm>
            <a:off x="2008304" y="7105451"/>
            <a:ext cx="110206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5300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08" grpId="0"/>
      <p:bldP spid="109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199962" y="6756889"/>
            <a:ext cx="21819676" cy="5933446"/>
            <a:chOff x="1270511" y="5867400"/>
            <a:chExt cx="21819676" cy="5933446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5742760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4674313"/>
            <a:chOff x="1220787" y="1574087"/>
            <a:chExt cx="21793201" cy="4787376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4299599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51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/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hình hộp ABCD.A’B’C’D’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Kể tên các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b) Có tất cả bao nhiêu 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  <a:blipFill>
                <a:blip r:embed="rId3"/>
                <a:stretch>
                  <a:fillRect l="-1551" t="-4706" r="-1523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91C23D3-F8FD-436B-B168-6BA141A0CD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F19106-5A5A-4F35-9342-C1CCC8ECE53F}"/>
              </a:ext>
            </a:extLst>
          </p:cNvPr>
          <p:cNvCxnSpPr>
            <a:cxnSpLocks/>
          </p:cNvCxnSpPr>
          <p:nvPr/>
        </p:nvCxnSpPr>
        <p:spPr>
          <a:xfrm flipV="1">
            <a:off x="17479962" y="7995947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/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𝑫𝑪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FEC00BD-CDD9-4438-8A97-2B6677DA2BE8}"/>
              </a:ext>
            </a:extLst>
          </p:cNvPr>
          <p:cNvSpPr/>
          <p:nvPr/>
        </p:nvSpPr>
        <p:spPr>
          <a:xfrm>
            <a:off x="1367537" y="10672362"/>
            <a:ext cx="7168450" cy="201797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Hai </a:t>
            </a:r>
            <a:r>
              <a:rPr lang="vi-V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bằng nhau khi nào?</a:t>
            </a:r>
            <a:endParaRPr lang="en-US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62A67A2-9FE3-42DC-A0F8-3F58976EBB9A}"/>
              </a:ext>
            </a:extLst>
          </p:cNvPr>
          <p:cNvCxnSpPr>
            <a:cxnSpLocks/>
          </p:cNvCxnSpPr>
          <p:nvPr/>
        </p:nvCxnSpPr>
        <p:spPr>
          <a:xfrm flipV="1">
            <a:off x="20575587" y="7967372"/>
            <a:ext cx="1358880" cy="948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1E48D85-F98B-4360-91BA-4BEC6E8C0BED}"/>
              </a:ext>
            </a:extLst>
          </p:cNvPr>
          <p:cNvCxnSpPr>
            <a:cxnSpLocks/>
          </p:cNvCxnSpPr>
          <p:nvPr/>
        </p:nvCxnSpPr>
        <p:spPr>
          <a:xfrm flipV="1">
            <a:off x="17556162" y="10925175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5760EAC-63BF-4539-BE3F-198A27947A59}"/>
              </a:ext>
            </a:extLst>
          </p:cNvPr>
          <p:cNvCxnSpPr>
            <a:cxnSpLocks/>
          </p:cNvCxnSpPr>
          <p:nvPr/>
        </p:nvCxnSpPr>
        <p:spPr>
          <a:xfrm flipV="1">
            <a:off x="20727986" y="10887075"/>
            <a:ext cx="128016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/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là:  </a:t>
                </a:r>
                <a:endParaRPr lang="en-US" dirty="0"/>
              </a:p>
            </p:txBody>
          </p:sp>
        </mc:Choice>
        <mc:Fallback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  <a:blipFill>
                <a:blip r:embed="rId6"/>
                <a:stretch>
                  <a:fillRect l="-1461" t="-8284" r="-2162" b="-33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/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V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ectơ</a:t>
                </a:r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 có tất cả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Sup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sub>
                      <m:sup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56 vectơ</a:t>
                </a:r>
                <a:endParaRPr lang="en-US" dirty="0"/>
              </a:p>
            </p:txBody>
          </p:sp>
        </mc:Choice>
        <mc:Fallback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  <a:blipFill>
                <a:blip r:embed="rId7"/>
                <a:stretch>
                  <a:fillRect l="-2305" t="-3607" b="-19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23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 animBg="1"/>
      <p:bldP spid="10" grpId="1" animBg="1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9F7B87-B5AD-4E88-AF9F-AD7B9D455FED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5" name="Isosceles Triangle 44">
              <a:extLst>
                <a:ext uri="{FF2B5EF4-FFF2-40B4-BE49-F238E27FC236}">
                  <a16:creationId xmlns:a16="http://schemas.microsoft.com/office/drawing/2014/main" id="{F3CD3D5D-D500-4912-92DA-7AA4FFC68A1D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55079AD-8100-4FBE-A937-98A9249A9CE8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7" name="Round Same Side Corner Rectangle 29">
                <a:extLst>
                  <a:ext uri="{FF2B5EF4-FFF2-40B4-BE49-F238E27FC236}">
                    <a16:creationId xmlns:a16="http://schemas.microsoft.com/office/drawing/2014/main" id="{FDAA7F8F-6C33-42D6-8591-294166CABC68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B3DE35-A917-4F69-93F8-57DDF2DACC1D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C1F20A06-F70C-4251-A536-18528B9C8176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F27FCA-C9C3-4FDC-8E75-E52CC75807A9}"/>
              </a:ext>
            </a:extLst>
          </p:cNvPr>
          <p:cNvGrpSpPr/>
          <p:nvPr/>
        </p:nvGrpSpPr>
        <p:grpSpPr>
          <a:xfrm>
            <a:off x="611187" y="3375302"/>
            <a:ext cx="1438975" cy="885504"/>
            <a:chOff x="-288924" y="1905000"/>
            <a:chExt cx="1297371" cy="885504"/>
          </a:xfrm>
        </p:grpSpPr>
        <p:sp>
          <p:nvSpPr>
            <p:cNvPr id="11" name="Rounded Rectangle 30">
              <a:extLst>
                <a:ext uri="{FF2B5EF4-FFF2-40B4-BE49-F238E27FC236}">
                  <a16:creationId xmlns:a16="http://schemas.microsoft.com/office/drawing/2014/main" id="{991AD23E-A612-4CA2-898C-E6D118C4A139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204844A-E599-4720-9C3B-3AADBB4AD382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3B5E7F-126F-4CDF-8F08-C0158A79E810}"/>
              </a:ext>
            </a:extLst>
          </p:cNvPr>
          <p:cNvSpPr/>
          <p:nvPr/>
        </p:nvSpPr>
        <p:spPr>
          <a:xfrm>
            <a:off x="2070591" y="321047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9E4CA44-7A86-4157-ACDD-D25B82C69B69}"/>
              </a:ext>
            </a:extLst>
          </p:cNvPr>
          <p:cNvGrpSpPr/>
          <p:nvPr/>
        </p:nvGrpSpPr>
        <p:grpSpPr>
          <a:xfrm>
            <a:off x="1272799" y="4637715"/>
            <a:ext cx="21793201" cy="3921275"/>
            <a:chOff x="1220787" y="1726487"/>
            <a:chExt cx="21793201" cy="39212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6657299-6B15-4497-8BF0-7136D5CF35E9}"/>
                </a:ext>
              </a:extLst>
            </p:cNvPr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17" name="Rounded Rectangle 70">
                <a:extLst>
                  <a:ext uri="{FF2B5EF4-FFF2-40B4-BE49-F238E27FC236}">
                    <a16:creationId xmlns:a16="http://schemas.microsoft.com/office/drawing/2014/main" id="{DCA4E505-79B5-4273-B3FA-69A6A8AE7EDD}"/>
                  </a:ext>
                </a:extLst>
              </p:cNvPr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1C8D319-691B-4574-84B6-6D135D54E25A}"/>
                  </a:ext>
                </a:extLst>
              </p:cNvPr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19" name="Freeform 20">
                  <a:extLst>
                    <a:ext uri="{FF2B5EF4-FFF2-40B4-BE49-F238E27FC236}">
                      <a16:creationId xmlns:a16="http://schemas.microsoft.com/office/drawing/2014/main" id="{21FA3EA3-F9BA-4A0F-9DFB-78029E9512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AB6FA10-6EE5-4005-8321-7EFB06822962}"/>
                    </a:ext>
                  </a:extLst>
                </p:cNvPr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21" name="Group 58">
                  <a:extLst>
                    <a:ext uri="{FF2B5EF4-FFF2-40B4-BE49-F238E27FC236}">
                      <a16:creationId xmlns:a16="http://schemas.microsoft.com/office/drawing/2014/main" id="{3FE97E56-3B94-4582-AC80-B3BA656D2DA7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EFB0FE2D-3206-4A05-97D1-ABF7B83A655D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13">
                    <a:extLst>
                      <a:ext uri="{FF2B5EF4-FFF2-40B4-BE49-F238E27FC236}">
                        <a16:creationId xmlns:a16="http://schemas.microsoft.com/office/drawing/2014/main" id="{2D4CC3A5-B7EA-4808-B395-225D59FAF9F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4" name="Freeform 14">
                    <a:extLst>
                      <a:ext uri="{FF2B5EF4-FFF2-40B4-BE49-F238E27FC236}">
                        <a16:creationId xmlns:a16="http://schemas.microsoft.com/office/drawing/2014/main" id="{F23FC176-F9B6-425B-806F-9AB59943689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5" name="Freeform 15">
                    <a:extLst>
                      <a:ext uri="{FF2B5EF4-FFF2-40B4-BE49-F238E27FC236}">
                        <a16:creationId xmlns:a16="http://schemas.microsoft.com/office/drawing/2014/main" id="{71C800D8-E2E5-4A2A-89CF-B724B5EB7D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6" name="Freeform 16">
                    <a:extLst>
                      <a:ext uri="{FF2B5EF4-FFF2-40B4-BE49-F238E27FC236}">
                        <a16:creationId xmlns:a16="http://schemas.microsoft.com/office/drawing/2014/main" id="{46CC28DB-967B-4027-A8EC-E32CAB85B53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7" name="Freeform 17">
                    <a:extLst>
                      <a:ext uri="{FF2B5EF4-FFF2-40B4-BE49-F238E27FC236}">
                        <a16:creationId xmlns:a16="http://schemas.microsoft.com/office/drawing/2014/main" id="{233695E3-7B84-4F26-BBFF-EFF5F4F0718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8" name="Freeform 18">
                    <a:extLst>
                      <a:ext uri="{FF2B5EF4-FFF2-40B4-BE49-F238E27FC236}">
                        <a16:creationId xmlns:a16="http://schemas.microsoft.com/office/drawing/2014/main" id="{B9C4AC3B-6CE4-47B3-96FE-3CA81EC7CEF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9" name="Freeform 19">
                    <a:extLst>
                      <a:ext uri="{FF2B5EF4-FFF2-40B4-BE49-F238E27FC236}">
                        <a16:creationId xmlns:a16="http://schemas.microsoft.com/office/drawing/2014/main" id="{68D70D50-53A9-4C50-84E5-DF706EE4B72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0" name="Freeform 20">
                    <a:extLst>
                      <a:ext uri="{FF2B5EF4-FFF2-40B4-BE49-F238E27FC236}">
                        <a16:creationId xmlns:a16="http://schemas.microsoft.com/office/drawing/2014/main" id="{D7A5935F-33E5-4941-BC8D-07413D0F796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1" name="Freeform 21">
                    <a:extLst>
                      <a:ext uri="{FF2B5EF4-FFF2-40B4-BE49-F238E27FC236}">
                        <a16:creationId xmlns:a16="http://schemas.microsoft.com/office/drawing/2014/main" id="{3AF48B4A-03F1-4AF7-AEF4-4908A5F3B3C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2" name="Freeform 22">
                    <a:extLst>
                      <a:ext uri="{FF2B5EF4-FFF2-40B4-BE49-F238E27FC236}">
                        <a16:creationId xmlns:a16="http://schemas.microsoft.com/office/drawing/2014/main" id="{B0BBC6DB-9783-4E53-83EE-7B9BCA713D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3" name="Freeform 23">
                    <a:extLst>
                      <a:ext uri="{FF2B5EF4-FFF2-40B4-BE49-F238E27FC236}">
                        <a16:creationId xmlns:a16="http://schemas.microsoft.com/office/drawing/2014/main" id="{73F6CEAF-1634-4126-93E3-FE3036D3AB5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4" name="Freeform 24">
                    <a:extLst>
                      <a:ext uri="{FF2B5EF4-FFF2-40B4-BE49-F238E27FC236}">
                        <a16:creationId xmlns:a16="http://schemas.microsoft.com/office/drawing/2014/main" id="{4E1CA469-C394-4659-9752-B5961A076AD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5" name="Freeform 25">
                    <a:extLst>
                      <a:ext uri="{FF2B5EF4-FFF2-40B4-BE49-F238E27FC236}">
                        <a16:creationId xmlns:a16="http://schemas.microsoft.com/office/drawing/2014/main" id="{298A1BD8-6241-4A95-A2B9-2E82D7C848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6" name="Freeform 26">
                    <a:extLst>
                      <a:ext uri="{FF2B5EF4-FFF2-40B4-BE49-F238E27FC236}">
                        <a16:creationId xmlns:a16="http://schemas.microsoft.com/office/drawing/2014/main" id="{7D894382-9348-4448-8ED6-A32709F0CD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7" name="Freeform 27">
                    <a:extLst>
                      <a:ext uri="{FF2B5EF4-FFF2-40B4-BE49-F238E27FC236}">
                        <a16:creationId xmlns:a16="http://schemas.microsoft.com/office/drawing/2014/main" id="{828793AA-32EF-40BC-A99A-9FEB411947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8" name="Freeform 28">
                    <a:extLst>
                      <a:ext uri="{FF2B5EF4-FFF2-40B4-BE49-F238E27FC236}">
                        <a16:creationId xmlns:a16="http://schemas.microsoft.com/office/drawing/2014/main" id="{B7296C34-D4B9-4937-B2DB-9EA42F1DBC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9" name="Freeform 29">
                    <a:extLst>
                      <a:ext uri="{FF2B5EF4-FFF2-40B4-BE49-F238E27FC236}">
                        <a16:creationId xmlns:a16="http://schemas.microsoft.com/office/drawing/2014/main" id="{316983F2-C211-4BF6-9657-AEF5C31031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0" name="Freeform 30">
                    <a:extLst>
                      <a:ext uri="{FF2B5EF4-FFF2-40B4-BE49-F238E27FC236}">
                        <a16:creationId xmlns:a16="http://schemas.microsoft.com/office/drawing/2014/main" id="{EA6AA1E7-4F3B-4DB1-A685-11C37D19E3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1" name="Freeform 31">
                    <a:extLst>
                      <a:ext uri="{FF2B5EF4-FFF2-40B4-BE49-F238E27FC236}">
                        <a16:creationId xmlns:a16="http://schemas.microsoft.com/office/drawing/2014/main" id="{C11EA575-C359-4BF4-AD69-210FEDF50A7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2" name="Freeform 32">
                    <a:extLst>
                      <a:ext uri="{FF2B5EF4-FFF2-40B4-BE49-F238E27FC236}">
                        <a16:creationId xmlns:a16="http://schemas.microsoft.com/office/drawing/2014/main" id="{AA628CFA-105B-4B40-B4CE-ACA8FC16D2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3" name="Freeform 33">
                    <a:extLst>
                      <a:ext uri="{FF2B5EF4-FFF2-40B4-BE49-F238E27FC236}">
                        <a16:creationId xmlns:a16="http://schemas.microsoft.com/office/drawing/2014/main" id="{54F49818-7BBC-4979-9E67-F7F355EEAF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4" name="Freeform 34">
                    <a:extLst>
                      <a:ext uri="{FF2B5EF4-FFF2-40B4-BE49-F238E27FC236}">
                        <a16:creationId xmlns:a16="http://schemas.microsoft.com/office/drawing/2014/main" id="{EC348575-3591-44CF-AEE9-AF56AD5CED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5" name="Freeform 35">
                    <a:extLst>
                      <a:ext uri="{FF2B5EF4-FFF2-40B4-BE49-F238E27FC236}">
                        <a16:creationId xmlns:a16="http://schemas.microsoft.com/office/drawing/2014/main" id="{B244BCAB-B14E-45EC-A31A-8223AC0643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6" name="Freeform 36">
                    <a:extLst>
                      <a:ext uri="{FF2B5EF4-FFF2-40B4-BE49-F238E27FC236}">
                        <a16:creationId xmlns:a16="http://schemas.microsoft.com/office/drawing/2014/main" id="{15E5FDB5-0C0D-42C6-8E40-E075D98E62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2"/>
                  <a:stretch>
                    <a:fillRect l="-2033" t="-5846" b="-119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3C823961-5760-46CC-A0D3-92C8939058E1}"/>
              </a:ext>
            </a:extLst>
          </p:cNvPr>
          <p:cNvSpPr/>
          <p:nvPr/>
        </p:nvSpPr>
        <p:spPr>
          <a:xfrm>
            <a:off x="16503018" y="4533773"/>
            <a:ext cx="7660436" cy="266700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/>
              <a:t>Nhắc</a:t>
            </a:r>
            <a:r>
              <a:rPr lang="en-US" sz="5400" dirty="0"/>
              <a:t> </a:t>
            </a:r>
            <a:r>
              <a:rPr lang="en-US" sz="5400" dirty="0" err="1"/>
              <a:t>lại</a:t>
            </a:r>
            <a:r>
              <a:rPr lang="en-US" sz="5400" dirty="0"/>
              <a:t>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3 </a:t>
            </a:r>
            <a:r>
              <a:rPr lang="en-US" sz="5400" dirty="0" err="1"/>
              <a:t>điểm</a:t>
            </a:r>
            <a:r>
              <a:rPr lang="en-US" sz="5400" dirty="0"/>
              <a:t>,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</a:t>
            </a:r>
            <a:r>
              <a:rPr lang="en-US" sz="5400" dirty="0" err="1"/>
              <a:t>hình</a:t>
            </a:r>
            <a:r>
              <a:rPr lang="en-US" sz="5400" dirty="0"/>
              <a:t> </a:t>
            </a:r>
            <a:r>
              <a:rPr lang="en-US" sz="5400" dirty="0" err="1"/>
              <a:t>bình</a:t>
            </a:r>
            <a:r>
              <a:rPr lang="en-US" sz="5400" dirty="0"/>
              <a:t> </a:t>
            </a:r>
            <a:r>
              <a:rPr lang="en-US" sz="5400" dirty="0" err="1"/>
              <a:t>hành</a:t>
            </a:r>
            <a:r>
              <a:rPr lang="en-US" sz="5400" dirty="0"/>
              <a:t>?</a:t>
            </a:r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0D44E634-E495-4235-8E70-B80897FA8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787" y="8764075"/>
            <a:ext cx="63255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3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điểm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4C01C075-2353-4FCB-928A-336C2B2FD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9687405"/>
            <a:ext cx="96658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A,B,C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/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dirty="0"/>
                  <a:t> ;</a:t>
                </a:r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blipFill>
                <a:blip r:embed="rId3"/>
                <a:stretch>
                  <a:fillRect t="-4348" r="-148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/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6">
            <a:extLst>
              <a:ext uri="{FF2B5EF4-FFF2-40B4-BE49-F238E27FC236}">
                <a16:creationId xmlns:a16="http://schemas.microsoft.com/office/drawing/2014/main" id="{094C2F2B-8AF1-4786-A0FB-9BFA7F0E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4" y="10915410"/>
            <a:ext cx="81402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hành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" name="Text Box 8">
            <a:extLst>
              <a:ext uri="{FF2B5EF4-FFF2-40B4-BE49-F238E27FC236}">
                <a16:creationId xmlns:a16="http://schemas.microsoft.com/office/drawing/2014/main" id="{749B9546-1F71-4DC1-B8FA-6FEBB472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12097230"/>
            <a:ext cx="100546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Nếu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ABCD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hành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/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03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" grpId="0" animBg="1"/>
      <p:bldP spid="47" grpId="1" animBg="1"/>
      <p:bldP spid="55" grpId="0"/>
      <p:bldP spid="56" grpId="0"/>
      <p:bldP spid="57" grpId="0"/>
      <p:bldP spid="58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96987" y="5943600"/>
            <a:ext cx="21819676" cy="6781800"/>
            <a:chOff x="1270511" y="5867400"/>
            <a:chExt cx="21819676" cy="678180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659111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993CB1B-0752-48D3-89F9-E34E7C2EBC87}"/>
              </a:ext>
            </a:extLst>
          </p:cNvPr>
          <p:cNvGrpSpPr/>
          <p:nvPr/>
        </p:nvGrpSpPr>
        <p:grpSpPr>
          <a:xfrm>
            <a:off x="1220787" y="1726487"/>
            <a:ext cx="21793201" cy="3921275"/>
            <a:chOff x="1220787" y="1726487"/>
            <a:chExt cx="21793201" cy="3921275"/>
          </a:xfrm>
        </p:grpSpPr>
        <p:grpSp>
          <p:nvGrpSpPr>
            <p:cNvPr id="70" name="Group 69"/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73" name="Freeform 20"/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75" name="Group 58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76" name="Rectangle 75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7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8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9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0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1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2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3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4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5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6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7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8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9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0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1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2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3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4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5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6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7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8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9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00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3"/>
                  <a:stretch>
                    <a:fillRect l="-1995" t="-5833" b="-1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D628AD3-6C37-4A28-8FDD-222242331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/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E2042E2-396A-45BE-ACF9-B3C63675DFF2}"/>
              </a:ext>
            </a:extLst>
          </p:cNvPr>
          <p:cNvCxnSpPr/>
          <p:nvPr/>
        </p:nvCxnSpPr>
        <p:spPr>
          <a:xfrm flipV="1">
            <a:off x="17603787" y="8001000"/>
            <a:ext cx="137160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4769E1F-4B8E-4D51-B713-981379459002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8001000"/>
            <a:ext cx="137160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E5EDAC1-218C-46ED-9653-20716ADE52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10896599"/>
            <a:ext cx="1371600" cy="91440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1DF82E9-8F41-4B04-9642-0EC93DD19960}"/>
              </a:ext>
            </a:extLst>
          </p:cNvPr>
          <p:cNvCxnSpPr/>
          <p:nvPr/>
        </p:nvCxnSpPr>
        <p:spPr>
          <a:xfrm flipV="1">
            <a:off x="17603787" y="10959465"/>
            <a:ext cx="1371600" cy="82296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0E0B24A-2883-456B-82F3-304F0E4FA8C2}"/>
              </a:ext>
            </a:extLst>
          </p:cNvPr>
          <p:cNvCxnSpPr/>
          <p:nvPr/>
        </p:nvCxnSpPr>
        <p:spPr>
          <a:xfrm>
            <a:off x="17603787" y="8915401"/>
            <a:ext cx="29718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/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𝑉𝑇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0330D2-9C68-4654-8B56-9C2C615CEDB7}"/>
              </a:ext>
            </a:extLst>
          </p:cNvPr>
          <p:cNvCxnSpPr/>
          <p:nvPr/>
        </p:nvCxnSpPr>
        <p:spPr>
          <a:xfrm flipV="1">
            <a:off x="17527587" y="8068238"/>
            <a:ext cx="4343400" cy="82296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75E6E2-0C9D-4E0A-A057-1AA6FF048196}"/>
              </a:ext>
            </a:extLst>
          </p:cNvPr>
          <p:cNvCxnSpPr>
            <a:cxnSpLocks/>
          </p:cNvCxnSpPr>
          <p:nvPr/>
        </p:nvCxnSpPr>
        <p:spPr>
          <a:xfrm>
            <a:off x="17546637" y="8915400"/>
            <a:ext cx="0" cy="292608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/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𝐴𝐴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D162CD-F479-4315-A30A-1B6473A1E76B}"/>
              </a:ext>
            </a:extLst>
          </p:cNvPr>
          <p:cNvCxnSpPr/>
          <p:nvPr/>
        </p:nvCxnSpPr>
        <p:spPr>
          <a:xfrm>
            <a:off x="17546637" y="8915400"/>
            <a:ext cx="4400550" cy="1981199"/>
          </a:xfrm>
          <a:prstGeom prst="straightConnector1">
            <a:avLst/>
          </a:prstGeom>
          <a:ln w="7620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/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𝑉𝑃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2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6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95702" y="294844"/>
            <a:ext cx="23812793" cy="2448357"/>
            <a:chOff x="534987" y="1647866"/>
            <a:chExt cx="23340848" cy="2053172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27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8" name="Pentagon 27"/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9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3" name="Freeform 32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4" name="Freeform 33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30" name="Chevron 29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TextBox 13"/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1</a:t>
                </a:r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6959202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2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/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hình hộp chữ nhật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Khi đó, vectơ cùng phương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  <a:blipFill>
                <a:blip r:embed="rId3"/>
                <a:stretch>
                  <a:fillRect l="-1424" t="-9150" r="-1504" b="-1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24D61E59-B0B7-451B-BDB2-FACC4B46F89B}"/>
              </a:ext>
            </a:extLst>
          </p:cNvPr>
          <p:cNvGrpSpPr/>
          <p:nvPr/>
        </p:nvGrpSpPr>
        <p:grpSpPr>
          <a:xfrm>
            <a:off x="1296987" y="3048000"/>
            <a:ext cx="5466313" cy="1615392"/>
            <a:chOff x="1296987" y="3085854"/>
            <a:chExt cx="5466313" cy="1615392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254895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254895" cy="102964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6AF616C-DD42-4943-A24E-60B3A6F64BCE}"/>
              </a:ext>
            </a:extLst>
          </p:cNvPr>
          <p:cNvGrpSpPr/>
          <p:nvPr/>
        </p:nvGrpSpPr>
        <p:grpSpPr>
          <a:xfrm>
            <a:off x="8154987" y="3065930"/>
            <a:ext cx="5466313" cy="1615392"/>
            <a:chOff x="1296987" y="3085854"/>
            <a:chExt cx="5466313" cy="1615392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CFE2D1F-E65A-4107-BA9D-69F220FBD906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2C08F89-DF27-4D23-92F5-39FF8994C8D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46143D7A-C3F2-4025-889B-3E33FC071A46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21B790B-E32D-40CF-8CEE-EC905F831C8B}"/>
              </a:ext>
            </a:extLst>
          </p:cNvPr>
          <p:cNvGrpSpPr/>
          <p:nvPr/>
        </p:nvGrpSpPr>
        <p:grpSpPr>
          <a:xfrm>
            <a:off x="8188407" y="5090208"/>
            <a:ext cx="5432893" cy="1615392"/>
            <a:chOff x="1296987" y="3119577"/>
            <a:chExt cx="5231503" cy="1615392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B81498E3-7EDB-4A3C-90D0-076B50312C36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C4FEEA0E-4B69-4473-8745-9F6AB7836CF1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66364DF5-A71F-453B-9839-8A20B1645EE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2FD4457-D073-4CBD-8703-42EE198EDEA2}"/>
              </a:ext>
            </a:extLst>
          </p:cNvPr>
          <p:cNvGrpSpPr/>
          <p:nvPr/>
        </p:nvGrpSpPr>
        <p:grpSpPr>
          <a:xfrm>
            <a:off x="1341694" y="5088236"/>
            <a:ext cx="5466313" cy="1615392"/>
            <a:chOff x="1296987" y="3085854"/>
            <a:chExt cx="5466313" cy="1615392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D71DFD59-3E7D-49A1-BEA3-1626D271C8C2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51D5B20-1A32-43FC-91F9-E8ECCD931C05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30840378-D319-4464-BF1D-0D155F36689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5" name="Picture 94">
            <a:extLst>
              <a:ext uri="{FF2B5EF4-FFF2-40B4-BE49-F238E27FC236}">
                <a16:creationId xmlns:a16="http://schemas.microsoft.com/office/drawing/2014/main" id="{18C5A51F-C4A8-44DC-A796-D72E603B20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704096" y="1905000"/>
            <a:ext cx="6284512" cy="5742760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9FE9CD4C-E5C7-4139-9D04-C0CAEFF4A2D3}"/>
              </a:ext>
            </a:extLst>
          </p:cNvPr>
          <p:cNvSpPr/>
          <p:nvPr/>
        </p:nvSpPr>
        <p:spPr>
          <a:xfrm>
            <a:off x="1351457" y="3276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/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tứ diện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gọi  M, N lần lượt là trung điểm của AB, AD. Khi đó, vectơ cùng hướng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  <a:blipFill>
                <a:blip r:embed="rId9"/>
                <a:stretch>
                  <a:fillRect t="-6364" r="-1426" b="-1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E3F2BB9-F432-426D-B613-27826BF10B40}"/>
              </a:ext>
            </a:extLst>
          </p:cNvPr>
          <p:cNvGrpSpPr/>
          <p:nvPr/>
        </p:nvGrpSpPr>
        <p:grpSpPr>
          <a:xfrm>
            <a:off x="1296987" y="9829800"/>
            <a:ext cx="5466313" cy="1615392"/>
            <a:chOff x="1296987" y="3085854"/>
            <a:chExt cx="5466313" cy="1615392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8A2CE92E-1528-417D-82AD-78375C7B2EF0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171E465-50EF-4F2B-88ED-426E9D79D23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3D5D4E11-C48C-4143-87CD-AC9D9BE7D08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/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5A3F7F8-7E87-44D6-A7AF-D4FA60B483B4}"/>
              </a:ext>
            </a:extLst>
          </p:cNvPr>
          <p:cNvGrpSpPr/>
          <p:nvPr/>
        </p:nvGrpSpPr>
        <p:grpSpPr>
          <a:xfrm>
            <a:off x="8154987" y="9847730"/>
            <a:ext cx="5466313" cy="1615392"/>
            <a:chOff x="1296987" y="3085854"/>
            <a:chExt cx="5466313" cy="1615392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A5E9C7C-3E16-4B2C-9D3A-C1B4FF6472D5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F2057211-3CBD-425A-8B40-E3A35E23B600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D80C96F7-AA4E-40D7-8D02-56F55D1AFFBB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/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F31C556-F742-49AA-83FF-8A6957BB39BE}"/>
              </a:ext>
            </a:extLst>
          </p:cNvPr>
          <p:cNvGrpSpPr/>
          <p:nvPr/>
        </p:nvGrpSpPr>
        <p:grpSpPr>
          <a:xfrm>
            <a:off x="8188407" y="11872008"/>
            <a:ext cx="5432893" cy="1615392"/>
            <a:chOff x="1296987" y="3119577"/>
            <a:chExt cx="5231503" cy="1615392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710BA0F-C6F8-4689-8C72-941F980619E3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65271F3-7856-4B7C-8EA1-2781825C96DC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4AE667D0-64F0-4C3B-B4ED-94CDABBA28C4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/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37C246B-DD40-4035-AB38-8D292AFB145F}"/>
              </a:ext>
            </a:extLst>
          </p:cNvPr>
          <p:cNvGrpSpPr/>
          <p:nvPr/>
        </p:nvGrpSpPr>
        <p:grpSpPr>
          <a:xfrm>
            <a:off x="1341694" y="11870036"/>
            <a:ext cx="5466313" cy="1615392"/>
            <a:chOff x="1296987" y="3085854"/>
            <a:chExt cx="5466313" cy="1615392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9C54E25-A9D2-4177-B8B5-C40EE321893F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65254B61-79AA-48C9-8341-99C52079203C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4640C031-A782-452E-924D-C4751E221F45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/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3" name="Oval 132">
            <a:extLst>
              <a:ext uri="{FF2B5EF4-FFF2-40B4-BE49-F238E27FC236}">
                <a16:creationId xmlns:a16="http://schemas.microsoft.com/office/drawing/2014/main" id="{1EA2B44D-64D8-46EF-B17E-8143CB040FEB}"/>
              </a:ext>
            </a:extLst>
          </p:cNvPr>
          <p:cNvSpPr/>
          <p:nvPr/>
        </p:nvSpPr>
        <p:spPr>
          <a:xfrm>
            <a:off x="8221651" y="12123461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1054BA-2EE6-42D4-96BB-2F9D4566263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616638" y="8078844"/>
            <a:ext cx="6768949" cy="578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7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6" grpId="0"/>
      <p:bldP spid="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5562600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4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2AF6252-DF59-455B-B4E6-C53ABE9FEEF0}"/>
              </a:ext>
            </a:extLst>
          </p:cNvPr>
          <p:cNvGrpSpPr/>
          <p:nvPr/>
        </p:nvGrpSpPr>
        <p:grpSpPr>
          <a:xfrm>
            <a:off x="295702" y="294844"/>
            <a:ext cx="23812793" cy="2448357"/>
            <a:chOff x="295702" y="294844"/>
            <a:chExt cx="23812793" cy="2448357"/>
          </a:xfrm>
        </p:grpSpPr>
        <p:grpSp>
          <p:nvGrpSpPr>
            <p:cNvPr id="21" name="Group 20"/>
            <p:cNvGrpSpPr/>
            <p:nvPr/>
          </p:nvGrpSpPr>
          <p:grpSpPr>
            <a:xfrm>
              <a:off x="295702" y="294844"/>
              <a:ext cx="23812793" cy="2448357"/>
              <a:chOff x="534987" y="1647866"/>
              <a:chExt cx="23340848" cy="2053172"/>
            </a:xfrm>
          </p:grpSpPr>
          <p:sp>
            <p:nvSpPr>
              <p:cNvPr id="25" name="Rounded Rectangle 24"/>
              <p:cNvSpPr/>
              <p:nvPr/>
            </p:nvSpPr>
            <p:spPr bwMode="auto">
              <a:xfrm>
                <a:off x="755649" y="1720890"/>
                <a:ext cx="23120186" cy="1980148"/>
              </a:xfrm>
              <a:prstGeom prst="roundRect">
                <a:avLst>
                  <a:gd name="adj" fmla="val 5492"/>
                </a:avLst>
              </a:prstGeom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534987" y="1647866"/>
                <a:ext cx="3505200" cy="1176337"/>
                <a:chOff x="534987" y="1647866"/>
                <a:chExt cx="3505200" cy="1176337"/>
              </a:xfrm>
            </p:grpSpPr>
            <p:sp>
              <p:nvSpPr>
                <p:cNvPr id="27" name="Isosceles Triangle 44"/>
                <p:cNvSpPr/>
                <p:nvPr/>
              </p:nvSpPr>
              <p:spPr bwMode="auto">
                <a:xfrm rot="5400000" flipV="1">
                  <a:off x="534195" y="2602747"/>
                  <a:ext cx="227012" cy="215900"/>
                </a:xfrm>
                <a:custGeom>
                  <a:avLst/>
                  <a:gdLst>
                    <a:gd name="connsiteX0" fmla="*/ 0 w 293725"/>
                    <a:gd name="connsiteY0" fmla="*/ 164224 h 164224"/>
                    <a:gd name="connsiteX1" fmla="*/ 146863 w 293725"/>
                    <a:gd name="connsiteY1" fmla="*/ 0 h 164224"/>
                    <a:gd name="connsiteX2" fmla="*/ 293725 w 293725"/>
                    <a:gd name="connsiteY2" fmla="*/ 164224 h 164224"/>
                    <a:gd name="connsiteX3" fmla="*/ 0 w 293725"/>
                    <a:gd name="connsiteY3" fmla="*/ 164224 h 164224"/>
                    <a:gd name="connsiteX0" fmla="*/ 2363 w 296088"/>
                    <a:gd name="connsiteY0" fmla="*/ 164221 h 164221"/>
                    <a:gd name="connsiteX1" fmla="*/ 0 w 296088"/>
                    <a:gd name="connsiteY1" fmla="*/ 0 h 164221"/>
                    <a:gd name="connsiteX2" fmla="*/ 296088 w 296088"/>
                    <a:gd name="connsiteY2" fmla="*/ 164221 h 164221"/>
                    <a:gd name="connsiteX3" fmla="*/ 2363 w 296088"/>
                    <a:gd name="connsiteY3" fmla="*/ 164221 h 1642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088" h="164221">
                      <a:moveTo>
                        <a:pt x="2363" y="164221"/>
                      </a:moveTo>
                      <a:cubicBezTo>
                        <a:pt x="1575" y="109481"/>
                        <a:pt x="788" y="54740"/>
                        <a:pt x="0" y="0"/>
                      </a:cubicBezTo>
                      <a:lnTo>
                        <a:pt x="296088" y="164221"/>
                      </a:lnTo>
                      <a:lnTo>
                        <a:pt x="2363" y="164221"/>
                      </a:lnTo>
                      <a:close/>
                    </a:path>
                  </a:pathLst>
                </a:cu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8" name="Pentagon 27"/>
                <p:cNvSpPr/>
                <p:nvPr/>
              </p:nvSpPr>
              <p:spPr bwMode="auto">
                <a:xfrm>
                  <a:off x="534987" y="1647866"/>
                  <a:ext cx="3505200" cy="955675"/>
                </a:xfrm>
                <a:prstGeom prst="homePlate">
                  <a:avLst>
                    <a:gd name="adj" fmla="val 12444"/>
                  </a:avLst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29" name="Group 11"/>
                <p:cNvGrpSpPr/>
                <p:nvPr/>
              </p:nvGrpSpPr>
              <p:grpSpPr bwMode="auto">
                <a:xfrm>
                  <a:off x="683775" y="1836907"/>
                  <a:ext cx="582199" cy="537956"/>
                  <a:chOff x="7440266" y="3398551"/>
                  <a:chExt cx="757238" cy="765175"/>
                </a:xfrm>
                <a:solidFill>
                  <a:schemeClr val="bg1">
                    <a:lumMod val="95000"/>
                  </a:schemeClr>
                </a:solidFill>
              </p:grpSpPr>
              <p:sp>
                <p:nvSpPr>
                  <p:cNvPr id="32" name="Freeform 31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436652"/>
                    <a:ext cx="344488" cy="344489"/>
                  </a:xfrm>
                  <a:custGeom>
                    <a:avLst/>
                    <a:gdLst/>
                    <a:ahLst/>
                    <a:cxnLst>
                      <a:cxn ang="0">
                        <a:pos x="33" y="184"/>
                      </a:cxn>
                      <a:cxn ang="0">
                        <a:pos x="181" y="184"/>
                      </a:cxn>
                      <a:cxn ang="0">
                        <a:pos x="181" y="33"/>
                      </a:cxn>
                      <a:cxn ang="0">
                        <a:pos x="33" y="33"/>
                      </a:cxn>
                      <a:cxn ang="0">
                        <a:pos x="33" y="184"/>
                      </a:cxn>
                      <a:cxn ang="0">
                        <a:pos x="217" y="217"/>
                      </a:cxn>
                      <a:cxn ang="0">
                        <a:pos x="0" y="217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17"/>
                      </a:cxn>
                    </a:cxnLst>
                    <a:rect l="0" t="0" r="r" b="b"/>
                    <a:pathLst>
                      <a:path w="217" h="217">
                        <a:moveTo>
                          <a:pt x="33" y="184"/>
                        </a:moveTo>
                        <a:lnTo>
                          <a:pt x="181" y="184"/>
                        </a:lnTo>
                        <a:lnTo>
                          <a:pt x="181" y="33"/>
                        </a:lnTo>
                        <a:lnTo>
                          <a:pt x="33" y="33"/>
                        </a:lnTo>
                        <a:lnTo>
                          <a:pt x="33" y="184"/>
                        </a:lnTo>
                        <a:close/>
                        <a:moveTo>
                          <a:pt x="217" y="217"/>
                        </a:moveTo>
                        <a:lnTo>
                          <a:pt x="0" y="217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17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3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814473"/>
                    <a:ext cx="344488" cy="349251"/>
                  </a:xfrm>
                  <a:custGeom>
                    <a:avLst/>
                    <a:gdLst/>
                    <a:ahLst/>
                    <a:cxnLst>
                      <a:cxn ang="0">
                        <a:pos x="33" y="185"/>
                      </a:cxn>
                      <a:cxn ang="0">
                        <a:pos x="181" y="185"/>
                      </a:cxn>
                      <a:cxn ang="0">
                        <a:pos x="181" y="36"/>
                      </a:cxn>
                      <a:cxn ang="0">
                        <a:pos x="33" y="36"/>
                      </a:cxn>
                      <a:cxn ang="0">
                        <a:pos x="33" y="185"/>
                      </a:cxn>
                      <a:cxn ang="0">
                        <a:pos x="217" y="220"/>
                      </a:cxn>
                      <a:cxn ang="0">
                        <a:pos x="0" y="220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20"/>
                      </a:cxn>
                    </a:cxnLst>
                    <a:rect l="0" t="0" r="r" b="b"/>
                    <a:pathLst>
                      <a:path w="217" h="220">
                        <a:moveTo>
                          <a:pt x="33" y="185"/>
                        </a:moveTo>
                        <a:lnTo>
                          <a:pt x="181" y="185"/>
                        </a:lnTo>
                        <a:lnTo>
                          <a:pt x="181" y="36"/>
                        </a:lnTo>
                        <a:lnTo>
                          <a:pt x="33" y="36"/>
                        </a:lnTo>
                        <a:lnTo>
                          <a:pt x="33" y="185"/>
                        </a:lnTo>
                        <a:close/>
                        <a:moveTo>
                          <a:pt x="217" y="220"/>
                        </a:moveTo>
                        <a:lnTo>
                          <a:pt x="0" y="220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2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4" name="Freeform 33"/>
                  <p:cNvSpPr>
                    <a:spLocks/>
                  </p:cNvSpPr>
                  <p:nvPr/>
                </p:nvSpPr>
                <p:spPr bwMode="auto">
                  <a:xfrm>
                    <a:off x="7506941" y="3398551"/>
                    <a:ext cx="341313" cy="288925"/>
                  </a:xfrm>
                  <a:custGeom>
                    <a:avLst/>
                    <a:gdLst/>
                    <a:ahLst/>
                    <a:cxnLst>
                      <a:cxn ang="0">
                        <a:pos x="76" y="182"/>
                      </a:cxn>
                      <a:cxn ang="0">
                        <a:pos x="0" y="114"/>
                      </a:cxn>
                      <a:cxn ang="0">
                        <a:pos x="24" y="88"/>
                      </a:cxn>
                      <a:cxn ang="0">
                        <a:pos x="73" y="132"/>
                      </a:cxn>
                      <a:cxn ang="0">
                        <a:pos x="187" y="0"/>
                      </a:cxn>
                      <a:cxn ang="0">
                        <a:pos x="215" y="24"/>
                      </a:cxn>
                      <a:cxn ang="0">
                        <a:pos x="76" y="182"/>
                      </a:cxn>
                    </a:cxnLst>
                    <a:rect l="0" t="0" r="r" b="b"/>
                    <a:pathLst>
                      <a:path w="215" h="182">
                        <a:moveTo>
                          <a:pt x="76" y="182"/>
                        </a:moveTo>
                        <a:lnTo>
                          <a:pt x="0" y="114"/>
                        </a:lnTo>
                        <a:lnTo>
                          <a:pt x="24" y="88"/>
                        </a:lnTo>
                        <a:lnTo>
                          <a:pt x="73" y="132"/>
                        </a:lnTo>
                        <a:lnTo>
                          <a:pt x="187" y="0"/>
                        </a:lnTo>
                        <a:lnTo>
                          <a:pt x="215" y="24"/>
                        </a:lnTo>
                        <a:lnTo>
                          <a:pt x="76" y="18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4100226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717639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973225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8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590640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</p:grpSp>
            <p:sp>
              <p:nvSpPr>
                <p:cNvPr id="30" name="Chevron 29"/>
                <p:cNvSpPr/>
                <p:nvPr/>
              </p:nvSpPr>
              <p:spPr bwMode="auto">
                <a:xfrm>
                  <a:off x="1330000" y="1771634"/>
                  <a:ext cx="142625" cy="707897"/>
                </a:xfrm>
                <a:prstGeom prst="chevron">
                  <a:avLst>
                    <a:gd name="adj" fmla="val 68110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1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1624464" y="1653394"/>
                  <a:ext cx="2097911" cy="8517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sz="6000" dirty="0" err="1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Câu</a:t>
                  </a:r>
                  <a:r>
                    <a:rPr lang="en-US" sz="6000" dirty="0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 3</a:t>
                  </a:r>
                </a:p>
              </p:txBody>
            </p:sp>
          </p:grp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/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629920" marR="0" indent="-629920" algn="just">
                    <a:lnSpc>
                      <a:spcPct val="115000"/>
                    </a:lnSpc>
                    <a:spcBef>
                      <a:spcPts val="600"/>
                    </a:spcBef>
                    <a:spcAft>
                      <a:spcPts val="0"/>
                    </a:spcAft>
                    <a:tabLst>
                      <a:tab pos="629920" algn="l"/>
                    </a:tabLst>
                  </a:pPr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                  Cho tứ diện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𝐴𝐵𝐶𝐷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, gọi  M, N lần lượt là điểm thuộc cạnh AB, AD sao cho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𝐴𝑀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=3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𝑀𝐵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, 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𝐷𝑁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𝑁𝐴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 Tìm số thực k thỏa mãn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𝑀𝑁</m:t>
                          </m:r>
                        </m:e>
                      </m:acc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𝐷𝐵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?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  <a:blipFill>
                  <a:blip r:embed="rId3"/>
                  <a:stretch>
                    <a:fillRect t="-5330" r="-1424" b="-659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14D6E1E-1C50-4A69-8563-ABBAFD1C4958}"/>
              </a:ext>
            </a:extLst>
          </p:cNvPr>
          <p:cNvGrpSpPr/>
          <p:nvPr/>
        </p:nvGrpSpPr>
        <p:grpSpPr>
          <a:xfrm>
            <a:off x="915987" y="3089529"/>
            <a:ext cx="5029200" cy="2244471"/>
            <a:chOff x="1296987" y="2657263"/>
            <a:chExt cx="5029200" cy="2244471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47FAC3B-A626-4F25-A57B-3AFBABE02518}"/>
              </a:ext>
            </a:extLst>
          </p:cNvPr>
          <p:cNvGrpSpPr/>
          <p:nvPr/>
        </p:nvGrpSpPr>
        <p:grpSpPr>
          <a:xfrm>
            <a:off x="6249987" y="3095625"/>
            <a:ext cx="5029200" cy="2244471"/>
            <a:chOff x="1296987" y="2657263"/>
            <a:chExt cx="5029200" cy="2244471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807BFE5-052E-4DF7-A0FD-B4285AE5978E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E50E9E90-D6FB-42E4-BE33-2E78D9D9FF4A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C3719DFD-1BBE-432C-9623-67FC54EC515D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5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774553E-3E34-4389-B811-B454B4902BB2}"/>
              </a:ext>
            </a:extLst>
          </p:cNvPr>
          <p:cNvGrpSpPr/>
          <p:nvPr/>
        </p:nvGrpSpPr>
        <p:grpSpPr>
          <a:xfrm>
            <a:off x="11583987" y="3101721"/>
            <a:ext cx="5029200" cy="2244471"/>
            <a:chOff x="1296987" y="2657263"/>
            <a:chExt cx="5029200" cy="2244471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36DA1631-95F3-462D-B5E5-EDE7E87A2E3A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A965188-76B9-4232-A4BF-BAEC3C7BBDF4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F32B6E6A-EA0A-44C2-8370-0AA6701B145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6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97DE48FA-B179-4609-8471-CEF91CC8B4BB}"/>
              </a:ext>
            </a:extLst>
          </p:cNvPr>
          <p:cNvGrpSpPr/>
          <p:nvPr/>
        </p:nvGrpSpPr>
        <p:grpSpPr>
          <a:xfrm>
            <a:off x="16917987" y="3107817"/>
            <a:ext cx="5029200" cy="2244471"/>
            <a:chOff x="1296987" y="2657263"/>
            <a:chExt cx="5029200" cy="2244471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C7D90BEE-0EFB-46CB-B9EE-DF9E6C7F31A2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7E045024-AC4C-4EB3-96D3-F115FBA50F41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DCF6AC62-3520-47EF-ABBC-5A5E3812F95E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7" name="Oval 126">
            <a:extLst>
              <a:ext uri="{FF2B5EF4-FFF2-40B4-BE49-F238E27FC236}">
                <a16:creationId xmlns:a16="http://schemas.microsoft.com/office/drawing/2014/main" id="{998CD53C-2B24-4B94-B88A-E2C58A9BFF10}"/>
              </a:ext>
            </a:extLst>
          </p:cNvPr>
          <p:cNvSpPr/>
          <p:nvPr/>
        </p:nvSpPr>
        <p:spPr>
          <a:xfrm>
            <a:off x="11609882" y="3795332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/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 hình hộp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Chọn đẳng thức vectơ đúng: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  <a:blipFill>
                <a:blip r:embed="rId8"/>
                <a:stretch>
                  <a:fillRect l="-1873" t="-13208" b="-36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607C97B-D431-4646-827A-6E0BDCDD85F4}"/>
              </a:ext>
            </a:extLst>
          </p:cNvPr>
          <p:cNvGrpSpPr/>
          <p:nvPr/>
        </p:nvGrpSpPr>
        <p:grpSpPr>
          <a:xfrm>
            <a:off x="1215699" y="8610600"/>
            <a:ext cx="22230917" cy="3622642"/>
            <a:chOff x="1215699" y="8610600"/>
            <a:chExt cx="22230917" cy="362264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6AB56EF-C5DE-4518-9E66-C26A7B5B5C04}"/>
                </a:ext>
              </a:extLst>
            </p:cNvPr>
            <p:cNvGrpSpPr/>
            <p:nvPr/>
          </p:nvGrpSpPr>
          <p:grpSpPr>
            <a:xfrm>
              <a:off x="1231473" y="8610600"/>
              <a:ext cx="10611924" cy="1615392"/>
              <a:chOff x="1380347" y="3432405"/>
              <a:chExt cx="7029087" cy="106999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03C241B3-4B92-4A71-9E3F-54944407F31E}"/>
                  </a:ext>
                </a:extLst>
              </p:cNvPr>
              <p:cNvSpPr/>
              <p:nvPr/>
            </p:nvSpPr>
            <p:spPr>
              <a:xfrm>
                <a:off x="1765245" y="3432405"/>
                <a:ext cx="6644189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08B3B7B-47C3-470E-9ACD-B95DC95B887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6FA6DD9-4247-4E39-B63C-C3BB361580D2}"/>
                </a:ext>
              </a:extLst>
            </p:cNvPr>
            <p:cNvGrpSpPr/>
            <p:nvPr/>
          </p:nvGrpSpPr>
          <p:grpSpPr>
            <a:xfrm>
              <a:off x="12280473" y="8610600"/>
              <a:ext cx="11166143" cy="1615393"/>
              <a:chOff x="1420881" y="3472664"/>
              <a:chExt cx="7396185" cy="106999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8694801-25DE-49A0-B248-093690CF59A7}"/>
                  </a:ext>
                </a:extLst>
              </p:cNvPr>
              <p:cNvSpPr/>
              <p:nvPr/>
            </p:nvSpPr>
            <p:spPr>
              <a:xfrm>
                <a:off x="1765246" y="3472664"/>
                <a:ext cx="7051820" cy="1069999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A3DC09E0-FAD9-409F-9287-D6AEB6456F65}"/>
                  </a:ext>
                </a:extLst>
              </p:cNvPr>
              <p:cNvSpPr/>
              <p:nvPr/>
            </p:nvSpPr>
            <p:spPr>
              <a:xfrm>
                <a:off x="1420881" y="3764542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5B40BE2-5BF4-4E24-B391-875E77D0CA2A}"/>
                </a:ext>
              </a:extLst>
            </p:cNvPr>
            <p:cNvGrpSpPr/>
            <p:nvPr/>
          </p:nvGrpSpPr>
          <p:grpSpPr>
            <a:xfrm>
              <a:off x="1215699" y="10687186"/>
              <a:ext cx="10611924" cy="1546056"/>
              <a:chOff x="1380347" y="3455369"/>
              <a:chExt cx="7029087" cy="1024072"/>
            </a:xfrm>
          </p:grpSpPr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58098-DD1C-465B-85AA-84E3DB7D077C}"/>
                  </a:ext>
                </a:extLst>
              </p:cNvPr>
              <p:cNvSpPr/>
              <p:nvPr/>
            </p:nvSpPr>
            <p:spPr>
              <a:xfrm>
                <a:off x="1765246" y="3455369"/>
                <a:ext cx="6644188" cy="10240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380225C-3EF4-4961-8D61-531D011B5453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8348DA2-D534-4F68-B66A-EE534C89DD75}"/>
                </a:ext>
              </a:extLst>
            </p:cNvPr>
            <p:cNvGrpSpPr/>
            <p:nvPr/>
          </p:nvGrpSpPr>
          <p:grpSpPr>
            <a:xfrm>
              <a:off x="12331380" y="10725333"/>
              <a:ext cx="11115236" cy="1507908"/>
              <a:chOff x="15144540" y="5791738"/>
              <a:chExt cx="9585814" cy="1507908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B20AF528-AE7D-4E41-8A57-63E8AA9342C0}"/>
                  </a:ext>
                </a:extLst>
              </p:cNvPr>
              <p:cNvSpPr/>
              <p:nvPr/>
            </p:nvSpPr>
            <p:spPr>
              <a:xfrm>
                <a:off x="15586352" y="5791738"/>
                <a:ext cx="9144002" cy="150790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1F1053B5-1723-4521-85EC-880AA37A4CDA}"/>
                  </a:ext>
                </a:extLst>
              </p:cNvPr>
              <p:cNvSpPr/>
              <p:nvPr/>
            </p:nvSpPr>
            <p:spPr>
              <a:xfrm>
                <a:off x="15144540" y="6020876"/>
                <a:ext cx="938752" cy="99648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/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/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/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/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8" name="Oval 127">
            <a:extLst>
              <a:ext uri="{FF2B5EF4-FFF2-40B4-BE49-F238E27FC236}">
                <a16:creationId xmlns:a16="http://schemas.microsoft.com/office/drawing/2014/main" id="{C07BFC0B-7BBA-4306-A8BC-EAF406391F3D}"/>
              </a:ext>
            </a:extLst>
          </p:cNvPr>
          <p:cNvSpPr/>
          <p:nvPr/>
        </p:nvSpPr>
        <p:spPr>
          <a:xfrm>
            <a:off x="1296987" y="8991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970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7" grpId="0"/>
      <p:bldP spid="12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9&quot;/&gt;&lt;/object&gt;&lt;object type=&quot;3&quot; unique_id=&quot;10004&quot;&gt;&lt;property id=&quot;20148&quot; value=&quot;5&quot;/&gt;&lt;property id=&quot;20300&quot; value=&quot;Slide 2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06&quot;&gt;&lt;property id=&quot;20148&quot; value=&quot;5&quot;/&gt;&lt;property id=&quot;20300&quot; value=&quot;Slide 4&quot;/&gt;&lt;property id=&quot;20307&quot; value=&quot;262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object type=&quot;3&quot; unique_id=&quot;10012&quot;&gt;&lt;property id=&quot;20148&quot; value=&quot;5&quot;/&gt;&lt;property id=&quot;20300&quot; value=&quot;Slide 10&quot;/&gt;&lt;property id=&quot;20307&quot; value=&quot;287&quot;/&gt;&lt;/object&gt;&lt;object type=&quot;3&quot; unique_id=&quot;10013&quot;&gt;&lt;property id=&quot;20148&quot; value=&quot;5&quot;/&gt;&lt;property id=&quot;20300&quot; value=&quot;Slide 11&quot;/&gt;&lt;property id=&quot;20307&quot; value=&quot;288&quot;/&gt;&lt;/object&gt;&lt;object type=&quot;3&quot; unique_id=&quot;10014&quot;&gt;&lt;property id=&quot;20148&quot; value=&quot;5&quot;/&gt;&lt;property id=&quot;20300&quot; value=&quot;Slide 12&quot;/&gt;&lt;property id=&quot;20307&quot; value=&quot;269&quot;/&gt;&lt;/object&gt;&lt;object type=&quot;3&quot; unique_id=&quot;10015&quot;&gt;&lt;property id=&quot;20148&quot; value=&quot;5&quot;/&gt;&lt;property id=&quot;20300&quot; value=&quot;Slide 13&quot;/&gt;&lt;property id=&quot;20307&quot; value=&quot;270&quot;/&gt;&lt;/object&gt;&lt;object type=&quot;3&quot; unique_id=&quot;10016&quot;&gt;&lt;property id=&quot;20148&quot; value=&quot;5&quot;/&gt;&lt;property id=&quot;20300&quot; value=&quot;Slide 14&quot;/&gt;&lt;property id=&quot;20307&quot; value=&quot;285&quot;/&gt;&lt;/object&gt;&lt;object type=&quot;3&quot; unique_id=&quot;10017&quot;&gt;&lt;property id=&quot;20148&quot; value=&quot;5&quot;/&gt;&lt;property id=&quot;20300&quot; value=&quot;Slide 15&quot;/&gt;&lt;property id=&quot;20307&quot; value=&quot;286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75&quot;/&gt;&lt;/object&gt;&lt;object type=&quot;3&quot; unique_id=&quot;10021&quot;&gt;&lt;property id=&quot;20148&quot; value=&quot;5&quot;/&gt;&lt;property id=&quot;20300&quot; value=&quot;Slide 19&quot;/&gt;&lt;property id=&quot;20307&quot; value=&quot;276&quot;/&gt;&lt;/object&gt;&lt;object type=&quot;3&quot; unique_id=&quot;10022&quot;&gt;&lt;property id=&quot;20148&quot; value=&quot;5&quot;/&gt;&lt;property id=&quot;20300&quot; value=&quot;Slide 20&quot;/&gt;&lt;property id=&quot;20307&quot; value=&quot;290&quot;/&gt;&lt;/object&gt;&lt;object type=&quot;3&quot; unique_id=&quot;10023&quot;&gt;&lt;property id=&quot;20148&quot; value=&quot;5&quot;/&gt;&lt;property id=&quot;20300&quot; value=&quot;Slide 21&quot;/&gt;&lt;property id=&quot;20307&quot; value=&quot;278&quot;/&gt;&lt;/object&gt;&lt;object type=&quot;3&quot; unique_id=&quot;10024&quot;&gt;&lt;property id=&quot;20148&quot; value=&quot;5&quot;/&gt;&lt;property id=&quot;20300&quot; value=&quot;Slide 22&quot;/&gt;&lt;property id=&quot;20307&quot; value=&quot;279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/object&gt;&lt;object type=&quot;8&quot; unique_id=&quot;1005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1495</TotalTime>
  <Words>812</Words>
  <Application>Microsoft Office PowerPoint</Application>
  <PresentationFormat>Custom</PresentationFormat>
  <Paragraphs>130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AvantGarde</vt:lpstr>
      <vt:lpstr>AvantGarde-Demi</vt:lpstr>
      <vt:lpstr>Calibri</vt:lpstr>
      <vt:lpstr>Calibri Light</vt:lpstr>
      <vt:lpstr>Cambria Math</vt:lpstr>
      <vt:lpstr>Tahoma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239</cp:revision>
  <dcterms:created xsi:type="dcterms:W3CDTF">2013-07-23T06:58:44Z</dcterms:created>
  <dcterms:modified xsi:type="dcterms:W3CDTF">2020-03-27T14:48:33Z</dcterms:modified>
</cp:coreProperties>
</file>