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8" r:id="rId6"/>
  </p:sldMasterIdLst>
  <p:notesMasterIdLst>
    <p:notesMasterId r:id="rId9"/>
  </p:notesMasterIdLst>
  <p:sldIdLst>
    <p:sldId id="287" r:id="rId7"/>
    <p:sldId id="292" r:id="rId8"/>
    <p:sldId id="293" r:id="rId10"/>
    <p:sldId id="294" r:id="rId11"/>
    <p:sldId id="295" r:id="rId12"/>
    <p:sldId id="296" r:id="rId13"/>
    <p:sldId id="280" r:id="rId14"/>
    <p:sldId id="282" r:id="rId15"/>
    <p:sldId id="274" r:id="rId16"/>
    <p:sldId id="284" r:id="rId17"/>
    <p:sldId id="283" r:id="rId18"/>
    <p:sldId id="285" r:id="rId19"/>
    <p:sldId id="303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 varScale="1">
        <p:scale>
          <a:sx n="86" d="100"/>
          <a:sy n="86" d="100"/>
        </p:scale>
        <p:origin x="-1354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4D76-CE67-480B-8CEB-6CA6D67AA68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6050-B62D-4A9D-BFA6-D528D7451E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2.xml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5" Type="http://schemas.openxmlformats.org/officeDocument/2006/relationships/slideLayout" Target="../slideLayouts/slideLayout24.xml"/><Relationship Id="rId14" Type="http://schemas.openxmlformats.org/officeDocument/2006/relationships/audio" Target="../media/audio2.wav"/><Relationship Id="rId13" Type="http://schemas.openxmlformats.org/officeDocument/2006/relationships/image" Target="../media/image10.jpeg"/><Relationship Id="rId12" Type="http://schemas.microsoft.com/office/2007/relationships/media" Target="../media/media5.mp3"/><Relationship Id="rId11" Type="http://schemas.openxmlformats.org/officeDocument/2006/relationships/audio" Target="../media/media5.mp3"/><Relationship Id="rId10" Type="http://schemas.microsoft.com/office/2007/relationships/media" Target="../media/media4.mp3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9.mp3"/><Relationship Id="rId8" Type="http://schemas.microsoft.com/office/2007/relationships/media" Target="../media/media8.mp3"/><Relationship Id="rId7" Type="http://schemas.openxmlformats.org/officeDocument/2006/relationships/audio" Target="../media/media8.mp3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9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5" Type="http://schemas.openxmlformats.org/officeDocument/2006/relationships/slideLayout" Target="../slideLayouts/slideLayout24.xml"/><Relationship Id="rId14" Type="http://schemas.openxmlformats.org/officeDocument/2006/relationships/audio" Target="../media/audio2.wav"/><Relationship Id="rId13" Type="http://schemas.openxmlformats.org/officeDocument/2006/relationships/image" Target="../media/image11.png"/><Relationship Id="rId12" Type="http://schemas.microsoft.com/office/2007/relationships/media" Target="../media/media10.mp3"/><Relationship Id="rId11" Type="http://schemas.openxmlformats.org/officeDocument/2006/relationships/audio" Target="../media/media10.mp3"/><Relationship Id="rId10" Type="http://schemas.microsoft.com/office/2007/relationships/media" Target="../media/media9.mp3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13.mp3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9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5" Type="http://schemas.openxmlformats.org/officeDocument/2006/relationships/slideLayout" Target="../slideLayouts/slideLayout24.xml"/><Relationship Id="rId14" Type="http://schemas.openxmlformats.org/officeDocument/2006/relationships/audio" Target="../media/audio2.wav"/><Relationship Id="rId13" Type="http://schemas.openxmlformats.org/officeDocument/2006/relationships/image" Target="../media/image12.jpeg"/><Relationship Id="rId12" Type="http://schemas.microsoft.com/office/2007/relationships/media" Target="../media/media14.mp3"/><Relationship Id="rId11" Type="http://schemas.openxmlformats.org/officeDocument/2006/relationships/audio" Target="../media/media14.mp3"/><Relationship Id="rId10" Type="http://schemas.microsoft.com/office/2007/relationships/media" Target="../media/media13.mp3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  <a:endParaRPr lang="en-US" sz="45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857" y="2743980"/>
            <a:ext cx="31362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4, 5, 6  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1639888"/>
            <a:ext cx="8916988" cy="2322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>
          <a:xfrm>
            <a:off x="3810000" y="2514600"/>
            <a:ext cx="609600" cy="685800"/>
            <a:chOff x="3886200" y="5334000"/>
            <a:chExt cx="685800" cy="762000"/>
          </a:xfrm>
        </p:grpSpPr>
        <p:sp>
          <p:nvSpPr>
            <p:cNvPr id="6" name="Rectangle 5"/>
            <p:cNvSpPr/>
            <p:nvPr/>
          </p:nvSpPr>
          <p:spPr>
            <a:xfrm>
              <a:off x="38862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0" y="5602111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62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5866694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43400" y="5334000"/>
              <a:ext cx="228600" cy="229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5791200" y="2514600"/>
            <a:ext cx="685800" cy="685800"/>
            <a:chOff x="4719918" y="5105400"/>
            <a:chExt cx="690282" cy="775447"/>
          </a:xfrm>
        </p:grpSpPr>
        <p:sp>
          <p:nvSpPr>
            <p:cNvPr id="15" name="Rectangle 14"/>
            <p:cNvSpPr/>
            <p:nvPr/>
          </p:nvSpPr>
          <p:spPr>
            <a:xfrm>
              <a:off x="4724712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19918" y="5374652"/>
              <a:ext cx="228497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712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1704" y="5652881"/>
              <a:ext cx="228496" cy="2279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81704" y="5105400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81704" y="5374652"/>
              <a:ext cx="228496" cy="2279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7848600" y="2514600"/>
            <a:ext cx="609600" cy="609600"/>
            <a:chOff x="3886200" y="5334000"/>
            <a:chExt cx="685800" cy="685800"/>
          </a:xfrm>
        </p:grpSpPr>
        <p:sp>
          <p:nvSpPr>
            <p:cNvPr id="24" name="Rectangle 23"/>
            <p:cNvSpPr/>
            <p:nvPr/>
          </p:nvSpPr>
          <p:spPr>
            <a:xfrm>
              <a:off x="38862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343400" y="5791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43400" y="53340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714500"/>
            <a:ext cx="8061325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2133600"/>
            <a:ext cx="4810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2057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795338"/>
            <a:ext cx="7285038" cy="4157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312988" y="184785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4343400"/>
            <a:ext cx="457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5050" y="26670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3505200"/>
            <a:ext cx="45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7024" y="1954400"/>
            <a:ext cx="2283959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0" y="304582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2806029"/>
            <a:ext cx="351981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Đoán số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131802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7" y="198953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98" y="160377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040" y="1536676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265" y="4019074"/>
            <a:ext cx="4613791" cy="113299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574131" y="2806065"/>
            <a:ext cx="4481513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kumimoji="0" lang="en-US" altLang="zh-CN" sz="27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 em cùng đoán xem có bao nhiêu con vật trong hình nhé</a:t>
            </a:r>
            <a:endParaRPr kumimoji="0" lang="en-US" altLang="zh-CN" sz="27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moo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59" y="315311"/>
            <a:ext cx="457200" cy="457200"/>
          </a:xfrm>
          <a:prstGeom prst="rect">
            <a:avLst/>
          </a:prstGeom>
        </p:spPr>
      </p:pic>
      <p:pic>
        <p:nvPicPr>
          <p:cNvPr id="8" name="leopard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25" y="315311"/>
            <a:ext cx="457200" cy="457200"/>
          </a:xfrm>
          <a:prstGeom prst="rect">
            <a:avLst/>
          </a:prstGeom>
        </p:spPr>
      </p:pic>
      <p:pic>
        <p:nvPicPr>
          <p:cNvPr id="10" name="alpaca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491" y="315311"/>
            <a:ext cx="457200" cy="457200"/>
          </a:xfrm>
          <a:prstGeom prst="rect">
            <a:avLst/>
          </a:prstGeom>
        </p:spPr>
      </p:pic>
      <p:pic>
        <p:nvPicPr>
          <p:cNvPr id="17" name="alpac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557" y="315311"/>
            <a:ext cx="457200" cy="457200"/>
          </a:xfrm>
          <a:prstGeom prst="rect">
            <a:avLst/>
          </a:prstGeom>
        </p:spPr>
      </p:pic>
      <p:pic>
        <p:nvPicPr>
          <p:cNvPr id="18" name="sheep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623" y="315311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80dNao-ca-va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57926" y="1092518"/>
            <a:ext cx="4247198" cy="2934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</a:t>
            </a:r>
            <a:endParaRPr lang="en-US" sz="2400"/>
          </a:p>
        </p:txBody>
      </p:sp>
      <p:pic>
        <p:nvPicPr>
          <p:cNvPr id="7" name="african-grey-parro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5310"/>
            <a:ext cx="457200" cy="457200"/>
          </a:xfrm>
          <a:prstGeom prst="rect">
            <a:avLst/>
          </a:prstGeom>
        </p:spPr>
      </p:pic>
      <p:pic>
        <p:nvPicPr>
          <p:cNvPr id="8" name="african-grey-parrot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176" y="356694"/>
            <a:ext cx="457200" cy="457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</a:t>
            </a:r>
            <a:endParaRPr lang="en-US" sz="2400"/>
          </a:p>
        </p:txBody>
      </p:sp>
      <p:pic>
        <p:nvPicPr>
          <p:cNvPr id="10" name="alligator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351" y="356694"/>
            <a:ext cx="457200" cy="4572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</a:t>
            </a:r>
            <a:endParaRPr lang="en-US" sz="2400"/>
          </a:p>
        </p:txBody>
      </p:sp>
      <p:pic>
        <p:nvPicPr>
          <p:cNvPr id="15" name="duck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527" y="356694"/>
            <a:ext cx="457200" cy="457200"/>
          </a:xfrm>
          <a:prstGeom prst="rect">
            <a:avLst/>
          </a:prstGeom>
        </p:spPr>
      </p:pic>
      <p:pic>
        <p:nvPicPr>
          <p:cNvPr id="17" name="rooster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1577" y="315310"/>
            <a:ext cx="457200" cy="457200"/>
          </a:xfrm>
          <a:prstGeom prst="rect">
            <a:avLst/>
          </a:prstGeom>
        </p:spPr>
      </p:pic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2" name="Picture 1" descr="tải xuố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1373" y="1696879"/>
            <a:ext cx="2806541" cy="2217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40425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1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5919" y="4267067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0425" y="5143273"/>
            <a:ext cx="3448319" cy="705924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>
                <a:solidFill>
                  <a:prstClr val="white"/>
                </a:solidFill>
              </a:rPr>
              <a:t>2</a:t>
            </a: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" name="lizar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479" y="291662"/>
            <a:ext cx="457200" cy="457200"/>
          </a:xfrm>
          <a:prstGeom prst="rect">
            <a:avLst/>
          </a:prstGeom>
        </p:spPr>
      </p:pic>
      <p:pic>
        <p:nvPicPr>
          <p:cNvPr id="3" name="alligator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25" y="291662"/>
            <a:ext cx="457200" cy="457200"/>
          </a:xfrm>
          <a:prstGeom prst="rect">
            <a:avLst/>
          </a:prstGeom>
        </p:spPr>
      </p:pic>
      <p:pic>
        <p:nvPicPr>
          <p:cNvPr id="11" name="alligato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371" y="291662"/>
            <a:ext cx="457200" cy="457200"/>
          </a:xfrm>
          <a:prstGeom prst="rect">
            <a:avLst/>
          </a:prstGeom>
        </p:spPr>
      </p:pic>
      <p:pic>
        <p:nvPicPr>
          <p:cNvPr id="13" name="anteater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316" y="291662"/>
            <a:ext cx="457200" cy="457200"/>
          </a:xfrm>
          <a:prstGeom prst="rect">
            <a:avLst/>
          </a:prstGeom>
        </p:spPr>
      </p:pic>
      <p:pic>
        <p:nvPicPr>
          <p:cNvPr id="14" name="humpback-whale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777" y="291662"/>
            <a:ext cx="457200" cy="457200"/>
          </a:xfrm>
          <a:prstGeom prst="rect">
            <a:avLst/>
          </a:prstGeom>
        </p:spPr>
      </p:pic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7234084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NEXT</a:t>
            </a:r>
            <a:endParaRPr lang="en-US" sz="4050" b="1">
              <a:solidFill>
                <a:srgbClr val="7030A0"/>
              </a:solidFill>
            </a:endParaRP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82546" y="943034"/>
            <a:ext cx="1814052" cy="6858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7030A0"/>
                </a:solidFill>
              </a:rPr>
              <a:t>PRE</a:t>
            </a:r>
            <a:endParaRPr lang="en-US" sz="12450" b="1">
              <a:solidFill>
                <a:srgbClr val="7030A0"/>
              </a:solidFill>
            </a:endParaRPr>
          </a:p>
        </p:txBody>
      </p:sp>
      <p:pic>
        <p:nvPicPr>
          <p:cNvPr id="8" name="Picture 7" descr="tải xuố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6023" y="1628299"/>
            <a:ext cx="3827145" cy="2363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457200"/>
            <a:ext cx="6989763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536575"/>
            <a:ext cx="8131175" cy="319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363" y="1431925"/>
            <a:ext cx="7813675" cy="268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860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WPS Presentation</Application>
  <PresentationFormat>On-screen Show (4:3)</PresentationFormat>
  <Paragraphs>64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等线</vt:lpstr>
      <vt:lpstr>等线</vt:lpstr>
      <vt:lpstr>汉仪小麦体简</vt:lpstr>
      <vt:lpstr>Microsoft YaHei</vt:lpstr>
      <vt:lpstr>Calibri</vt:lpstr>
      <vt:lpstr>Arial Unicode MS</vt:lpstr>
      <vt:lpstr>Calibri Light</vt:lpstr>
      <vt:lpstr>1_Default Design</vt:lpstr>
      <vt:lpstr>Office Theme</vt:lpstr>
      <vt:lpstr>1_Office Theme</vt:lpstr>
      <vt:lpstr>1_Office 主题​​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107</cp:revision>
  <dcterms:created xsi:type="dcterms:W3CDTF">2002-01-01T10:07:00Z</dcterms:created>
  <dcterms:modified xsi:type="dcterms:W3CDTF">2020-09-28T14:24:48Z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