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17"/>
  </p:notesMasterIdLst>
  <p:sldIdLst>
    <p:sldId id="276" r:id="rId5"/>
    <p:sldId id="266" r:id="rId6"/>
    <p:sldId id="258" r:id="rId7"/>
    <p:sldId id="259" r:id="rId8"/>
    <p:sldId id="267" r:id="rId9"/>
    <p:sldId id="261" r:id="rId10"/>
    <p:sldId id="268" r:id="rId11"/>
    <p:sldId id="269" r:id="rId12"/>
    <p:sldId id="270" r:id="rId13"/>
    <p:sldId id="271" r:id="rId14"/>
    <p:sldId id="272" r:id="rId15"/>
    <p:sldId id="277" r:id="rId16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6.GIF"/><Relationship Id="rId4" Type="http://schemas.openxmlformats.org/officeDocument/2006/relationships/slide" Target="slide9.xml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dissolve/>
      </p:transition>
    </mc:Choice>
    <mc:Fallback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ubtitle 2"/>
          <p:cNvSpPr txBox="1"/>
          <p:nvPr/>
        </p:nvSpPr>
        <p:spPr bwMode="auto">
          <a:xfrm>
            <a:off x="1093788" y="1900238"/>
            <a:ext cx="114776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AutoNum type="alphaLcPeriod"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chữ phù hợp thay cho bông hoa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AutoNum type="alphaLcPeriod"/>
            </a:pPr>
            <a:r>
              <a:rPr lang="vi-VN" altLang="en-US" i="1" dirty="0">
                <a:latin typeface=".VnAvant" panose="020BE200000000000000" pitchFamily="34" charset="0"/>
              </a:rPr>
              <a:t>gi</a:t>
            </a:r>
            <a:r>
              <a:rPr lang="vi-VN" altLang="en-US" dirty="0">
                <a:latin typeface=".VnAvant" panose="020BE200000000000000" pitchFamily="34" charset="0"/>
              </a:rPr>
              <a:t> hay </a:t>
            </a:r>
            <a:r>
              <a:rPr lang="vi-VN" altLang="en-US" i="1" dirty="0">
                <a:latin typeface=".VnAvant" panose="020BE200000000000000" pitchFamily="34" charset="0"/>
              </a:rPr>
              <a:t>d </a:t>
            </a:r>
            <a:r>
              <a:rPr lang="vi-VN" altLang="en-US" dirty="0">
                <a:latin typeface=".VnAvant" panose="020BE200000000000000" pitchFamily="34" charset="0"/>
              </a:rPr>
              <a:t>?        </a:t>
            </a:r>
            <a:r>
              <a:rPr lang="vi-VN" altLang="en-US" sz="3200" dirty="0">
                <a:latin typeface="Arial" panose="020B0604020202020204" pitchFamily="34" charset="0"/>
              </a:rPr>
              <a:t>đôi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3200" dirty="0">
                <a:latin typeface="Arial" panose="020B0604020202020204" pitchFamily="34" charset="0"/>
              </a:rPr>
              <a:t>ày          nuôi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 d</a:t>
            </a:r>
            <a:r>
              <a:rPr lang="vi-VN" altLang="en-US" sz="3200" dirty="0">
                <a:latin typeface="Arial" panose="020B0604020202020204" pitchFamily="34" charset="0"/>
              </a:rPr>
              <a:t>ưỡng          tờ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3200" dirty="0">
                <a:latin typeface="Arial" panose="020B0604020202020204" pitchFamily="34" charset="0"/>
              </a:rPr>
              <a:t>ấy</a:t>
            </a:r>
            <a:endParaRPr lang="vi-VN" altLang="en-US" sz="3200" dirty="0">
              <a:latin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buAutoNum type="alphaLcPeriod"/>
            </a:pPr>
            <a:r>
              <a:rPr lang="vi-VN" altLang="en-US" i="1" dirty="0">
                <a:latin typeface=".VnAvant" panose="020BE200000000000000" pitchFamily="34" charset="0"/>
              </a:rPr>
              <a:t>ng</a:t>
            </a:r>
            <a:r>
              <a:rPr lang="vi-VN" altLang="en-US" dirty="0">
                <a:latin typeface=".VnAvant" panose="020BE200000000000000" pitchFamily="34" charset="0"/>
              </a:rPr>
              <a:t> hay </a:t>
            </a:r>
            <a:r>
              <a:rPr lang="vi-VN" altLang="en-US" i="1" dirty="0">
                <a:latin typeface=".VnAvant" panose="020BE200000000000000" pitchFamily="34" charset="0"/>
              </a:rPr>
              <a:t>ngh </a:t>
            </a:r>
            <a:r>
              <a:rPr lang="vi-VN" altLang="en-US" dirty="0">
                <a:latin typeface=".VnAvant" panose="020BE200000000000000" pitchFamily="34" charset="0"/>
              </a:rPr>
              <a:t>?        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ng</a:t>
            </a:r>
            <a:r>
              <a:rPr lang="vi-VN" altLang="en-US" sz="3200" dirty="0">
                <a:latin typeface="Arial" panose="020B0604020202020204" pitchFamily="34" charset="0"/>
              </a:rPr>
              <a:t>ày lễ      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3200" dirty="0">
                <a:latin typeface="Arial" panose="020B0604020202020204" pitchFamily="34" charset="0"/>
              </a:rPr>
              <a:t>e nhạc         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3200" dirty="0">
                <a:latin typeface="Arial" panose="020B0604020202020204" pitchFamily="34" charset="0"/>
              </a:rPr>
              <a:t>ỉ ngơi</a:t>
            </a:r>
            <a:endParaRPr lang="en-US" alt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360363" y="2076450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>
            <a:hlinkClick r:id="" action="ppaction://noaction"/>
          </p:cNvPr>
          <p:cNvSpPr/>
          <p:nvPr/>
        </p:nvSpPr>
        <p:spPr>
          <a:xfrm>
            <a:off x="9642475" y="3684588"/>
            <a:ext cx="739775" cy="693737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>
            <a:hlinkClick r:id="" action="ppaction://noaction"/>
          </p:cNvPr>
          <p:cNvSpPr/>
          <p:nvPr/>
        </p:nvSpPr>
        <p:spPr>
          <a:xfrm>
            <a:off x="6732588" y="3694113"/>
            <a:ext cx="744537" cy="693737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>
            <a:hlinkClick r:id="" action="ppaction://noaction"/>
          </p:cNvPr>
          <p:cNvSpPr/>
          <p:nvPr/>
        </p:nvSpPr>
        <p:spPr>
          <a:xfrm>
            <a:off x="4737100" y="3694113"/>
            <a:ext cx="546100" cy="693737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>
            <a:hlinkClick r:id="" action="ppaction://noaction"/>
          </p:cNvPr>
          <p:cNvSpPr/>
          <p:nvPr/>
        </p:nvSpPr>
        <p:spPr>
          <a:xfrm>
            <a:off x="10615613" y="2787650"/>
            <a:ext cx="546100" cy="693738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>
            <a:hlinkClick r:id="" action="ppaction://noaction"/>
          </p:cNvPr>
          <p:cNvSpPr/>
          <p:nvPr/>
        </p:nvSpPr>
        <p:spPr>
          <a:xfrm>
            <a:off x="7572375" y="2787650"/>
            <a:ext cx="546100" cy="693738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>
            <a:hlinkClick r:id="" action="ppaction://noaction"/>
          </p:cNvPr>
          <p:cNvSpPr/>
          <p:nvPr/>
        </p:nvSpPr>
        <p:spPr>
          <a:xfrm>
            <a:off x="4787900" y="2797175"/>
            <a:ext cx="546100" cy="69215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3"/>
          <p:cNvPicPr>
            <a:picLocks noChangeAspect="1"/>
          </p:cNvPicPr>
          <p:nvPr/>
        </p:nvPicPr>
        <p:blipFill>
          <a:blip r:embed="rId1"/>
          <a:srcRect t="19595" b="15311"/>
          <a:stretch>
            <a:fillRect/>
          </a:stretch>
        </p:blipFill>
        <p:spPr>
          <a:xfrm>
            <a:off x="765175" y="0"/>
            <a:ext cx="103647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rcRect t="2" b="82484"/>
          <a:stretch>
            <a:fillRect/>
          </a:stretch>
        </p:blipFill>
        <p:spPr>
          <a:xfrm>
            <a:off x="793750" y="452438"/>
            <a:ext cx="10687050" cy="6405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1850" y="206375"/>
            <a:ext cx="10515600" cy="1223963"/>
          </a:xfrm>
          <a:ln/>
        </p:spPr>
        <p:txBody>
          <a:bodyPr vert="horz" wrap="square" lIns="91440" tIns="45720" rIns="91440" bIns="45720" anchor="b"/>
          <a:p>
            <a:pPr algn="ctr" eaLnBrk="1" hangingPunct="1"/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</a:t>
            </a:r>
            <a:r>
              <a:rPr lang="en-US" altLang="en-US" sz="32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Bữa cơm gia đình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rcRect t="16354" b="35152"/>
          <a:stretch>
            <a:fillRect/>
          </a:stretch>
        </p:blipFill>
        <p:spPr>
          <a:xfrm>
            <a:off x="1236663" y="1430338"/>
            <a:ext cx="9501187" cy="5427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82550" y="1568450"/>
            <a:ext cx="2536825" cy="492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vi-VN" altLang="x-non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438" y="1670050"/>
            <a:ext cx="2830512" cy="762000"/>
          </a:xfrm>
          <a:ln/>
        </p:spPr>
        <p:txBody>
          <a:bodyPr vert="horz" wrap="square" lIns="91440" tIns="45720" rIns="91440" bIns="45720" anchor="t"/>
          <a:p>
            <a:pPr eaLnBrk="1" hangingPunct="1">
              <a:buClrTx/>
              <a:buSzTx/>
            </a:pP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oong</a:t>
            </a:r>
            <a:endParaRPr lang="en-US" altLang="en-US" sz="400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6376988" y="1697038"/>
            <a:ext cx="2344737" cy="7604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Avant" panose="020BE2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375" y="1287463"/>
            <a:ext cx="1931988" cy="6032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Subtitle 2"/>
          <p:cNvSpPr txBox="1"/>
          <p:nvPr/>
        </p:nvSpPr>
        <p:spPr bwMode="auto">
          <a:xfrm>
            <a:off x="8101013" y="2536825"/>
            <a:ext cx="2830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altLang="en-US" sz="4000" dirty="0">
              <a:solidFill>
                <a:srgbClr val="2F559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Subtitle 2"/>
          <p:cNvSpPr txBox="1"/>
          <p:nvPr/>
        </p:nvSpPr>
        <p:spPr bwMode="auto">
          <a:xfrm>
            <a:off x="1077913" y="2547938"/>
            <a:ext cx="2830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hoan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4716463" y="2528888"/>
            <a:ext cx="29781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Avant" panose="020BE2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 quần</a:t>
            </a:r>
            <a:endParaRPr lang="en-US" altLang="en-US" sz="4000" dirty="0">
              <a:solidFill>
                <a:srgbClr val="2F559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6"/>
          <p:cNvGrpSpPr/>
          <p:nvPr/>
        </p:nvGrpSpPr>
        <p:grpSpPr>
          <a:xfrm>
            <a:off x="0" y="0"/>
            <a:ext cx="12192000" cy="6858000"/>
            <a:chOff x="2005596" y="0"/>
            <a:chExt cx="4886325" cy="2902226"/>
          </a:xfrm>
        </p:grpSpPr>
        <p:pic>
          <p:nvPicPr>
            <p:cNvPr id="5125" name="Picture 7"/>
            <p:cNvPicPr>
              <a:picLocks noChangeAspect="1"/>
            </p:cNvPicPr>
            <p:nvPr/>
          </p:nvPicPr>
          <p:blipFill>
            <a:blip r:embed="rId1"/>
            <a:srcRect t="64325" b="8139"/>
            <a:stretch>
              <a:fillRect/>
            </a:stretch>
          </p:blipFill>
          <p:spPr>
            <a:xfrm>
              <a:off x="2005596" y="0"/>
              <a:ext cx="4886325" cy="18884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8"/>
            <p:cNvPicPr>
              <a:picLocks noChangeAspect="1"/>
            </p:cNvPicPr>
            <p:nvPr/>
          </p:nvPicPr>
          <p:blipFill>
            <a:blip r:embed="rId2"/>
            <a:srcRect t="7857" b="77361"/>
            <a:stretch>
              <a:fillRect/>
            </a:stretch>
          </p:blipFill>
          <p:spPr>
            <a:xfrm>
              <a:off x="2005596" y="1888435"/>
              <a:ext cx="4886325" cy="1013791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3" name="Straight Connector 2"/>
          <p:cNvCxnSpPr/>
          <p:nvPr/>
        </p:nvCxnSpPr>
        <p:spPr>
          <a:xfrm flipH="1">
            <a:off x="9596438" y="3741738"/>
            <a:ext cx="92075" cy="7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688513" y="3741738"/>
            <a:ext cx="92075" cy="7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320675" y="1476375"/>
            <a:ext cx="3057525" cy="4937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bg1"/>
                </a:solidFill>
                <a:latin typeface=".VnAvant" panose="020BE200000000000000" pitchFamily="34" charset="0"/>
              </a:rPr>
              <a:t>3. Tr¶ lêi c©u hái</a:t>
            </a:r>
            <a:endParaRPr sz="2400" b="1" dirty="0">
              <a:solidFill>
                <a:schemeClr val="bg1"/>
              </a:solidFill>
              <a:latin typeface=".VnAvant" panose="020BE200000000000000" pitchFamily="34" charset="0"/>
            </a:endParaRPr>
          </a:p>
        </p:txBody>
      </p:sp>
      <p:sp>
        <p:nvSpPr>
          <p:cNvPr id="8" name="Text Placeholder 4"/>
          <p:cNvSpPr txBox="1"/>
          <p:nvPr/>
        </p:nvSpPr>
        <p:spPr>
          <a:xfrm>
            <a:off x="193675" y="2362200"/>
            <a:ext cx="6040438" cy="6270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Việt Nam l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193675" y="3452813"/>
            <a:ext cx="5699125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gia đình Chi l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 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/>
          <p:nvPr/>
        </p:nvSpPr>
        <p:spPr>
          <a:xfrm>
            <a:off x="260350" y="4497388"/>
            <a:ext cx="4637088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, vì sao Chi rất vui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/>
          <p:nvPr/>
        </p:nvSpPr>
        <p:spPr bwMode="auto">
          <a:xfrm>
            <a:off x="-127000" y="2362200"/>
            <a:ext cx="55864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14350" lvl="0" indent="-514350" algn="ctr">
              <a:buAutoNum type="alphaLcPeriod"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Việt Nam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ctr"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28 tháng 6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/>
          <p:nvPr/>
        </p:nvSpPr>
        <p:spPr bwMode="auto">
          <a:xfrm>
            <a:off x="185738" y="3430588"/>
            <a:ext cx="69072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vi-VN" altLang="en-US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b="1" dirty="0">
                <a:solidFill>
                  <a:srgbClr val="2F559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ng</a:t>
            </a:r>
            <a:r>
              <a:rPr lang="vi-VN" altLang="en-US" b="1" dirty="0">
                <a:solidFill>
                  <a:srgbClr val="2F559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lang="vi-VN" altLang="en-US" b="1" dirty="0">
                <a:solidFill>
                  <a:srgbClr val="2F559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gia đình Chi liên hoan.</a:t>
            </a:r>
            <a:endParaRPr lang="en-US" altLang="en-US" b="1" dirty="0">
              <a:solidFill>
                <a:srgbClr val="2F559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9513" y="1747838"/>
            <a:ext cx="5932487" cy="466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Placeholder 4"/>
          <p:cNvSpPr txBox="1"/>
          <p:nvPr/>
        </p:nvSpPr>
        <p:spPr bwMode="auto">
          <a:xfrm>
            <a:off x="236538" y="4418013"/>
            <a:ext cx="7632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thật tuyệt, </a:t>
            </a:r>
            <a:endParaRPr lang="vi-VN" altLang="en-US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en-US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</a:t>
            </a:r>
            <a:r>
              <a:rPr lang="vi-VN" altLang="en-US" b="1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quây quần bên nhau.</a:t>
            </a:r>
            <a:endParaRPr lang="en-US" altLang="en-US" b="1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/>
      <p:bldP spid="9" grpId="1"/>
      <p:bldP spid="10" grpId="0"/>
      <p:bldP spid="10" grpId="1"/>
      <p:bldP spid="11" grpId="0"/>
      <p:bldP spid="12" grpId="0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Subtitle 2"/>
          <p:cNvSpPr txBox="1"/>
          <p:nvPr/>
        </p:nvSpPr>
        <p:spPr bwMode="auto">
          <a:xfrm>
            <a:off x="1060450" y="2035175"/>
            <a:ext cx="85407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ngày này , gia đình Chi liên hoan.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992188" y="1470025"/>
            <a:ext cx="8539162" cy="9286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câu trả lời cho câu hỏi b ở mục 3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/>
          <p:nvPr/>
        </p:nvSpPr>
        <p:spPr bwMode="auto">
          <a:xfrm>
            <a:off x="1060450" y="2038350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ngày này, gia đình Chi (...).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4963" y="1481138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957263" y="3362325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từ ngữ để hoàn thiện câu và viết câu vào vở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/>
          <p:nvPr/>
        </p:nvSpPr>
        <p:spPr bwMode="auto">
          <a:xfrm>
            <a:off x="1060450" y="3998913"/>
            <a:ext cx="85407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hoan                     quây quần                         gặp</a:t>
            </a:r>
            <a:endParaRPr kumimoji="0" lang="vi-V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 txBox="1"/>
          <p:nvPr/>
        </p:nvSpPr>
        <p:spPr bwMode="auto">
          <a:xfrm>
            <a:off x="1060450" y="4735513"/>
            <a:ext cx="85407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tối, gia đình em thường (...) bên nhau.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1060450" y="4789488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tối, gia đình em thường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 quần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nhau.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1625" y="3446463"/>
            <a:ext cx="655638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9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 animBg="1"/>
      <p:bldP spid="11" grpId="0"/>
      <p:bldP spid="12" grpId="0"/>
      <p:bldP spid="14" grpId="0"/>
      <p:bldP spid="14" grpId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1288" y="1430338"/>
            <a:ext cx="9680575" cy="551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/>
          <p:cNvPicPr>
            <a:picLocks noChangeAspect="1"/>
          </p:cNvPicPr>
          <p:nvPr/>
        </p:nvPicPr>
        <p:blipFill>
          <a:blip r:embed="rId1"/>
          <a:srcRect l="9489" t="55225" r="8887" b="9898"/>
          <a:stretch>
            <a:fillRect/>
          </a:stretch>
        </p:blipFill>
        <p:spPr>
          <a:xfrm>
            <a:off x="831850" y="1228725"/>
            <a:ext cx="10080625" cy="562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PresentationFormat/>
  <Paragraphs>81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Verdana</vt:lpstr>
      <vt:lpstr>Microsoft YaHei</vt:lpstr>
      <vt:lpstr>Arial Unicode MS</vt:lpstr>
      <vt:lpstr>Segoe UI</vt:lpstr>
      <vt:lpstr>Times New Roman</vt:lpstr>
      <vt:lpstr>Tahoma</vt:lpstr>
      <vt:lpstr>AvantGarde Normal</vt:lpstr>
      <vt:lpstr>.VnHelvetInsH</vt:lpstr>
      <vt:lpstr>Segoe Print</vt:lpstr>
      <vt:lpstr>SimHei</vt:lpstr>
      <vt:lpstr>Office Theme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dcterms:created xsi:type="dcterms:W3CDTF">2020-08-08T08:08:51Z</dcterms:created>
  <dcterms:modified xsi:type="dcterms:W3CDTF">2020-08-23T01:45:15Z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