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6C1A00"/>
    <a:srgbClr val="C46940"/>
    <a:srgbClr val="C00000"/>
    <a:srgbClr val="003296"/>
    <a:srgbClr val="007033"/>
    <a:srgbClr val="990099"/>
    <a:srgbClr val="CC0099"/>
    <a:srgbClr val="FE9202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3335275"/>
            <a:ext cx="6101465" cy="142504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735" y="4134577"/>
            <a:ext cx="61014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586585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11174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586585"/>
            <a:ext cx="612393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386630"/>
            <a:ext cx="6108200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571469"/>
            <a:ext cx="8076896" cy="10689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2020-07-06T17:57:30Z</dcterms:modified>
</cp:coreProperties>
</file>