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2"/>
  </p:sldMasterIdLst>
  <p:notesMasterIdLst>
    <p:notesMasterId r:id="rId28"/>
  </p:notesMasterIdLst>
  <p:sldIdLst>
    <p:sldId id="257" r:id="rId3"/>
    <p:sldId id="258" r:id="rId4"/>
    <p:sldId id="259" r:id="rId5"/>
    <p:sldId id="263" r:id="rId6"/>
    <p:sldId id="264" r:id="rId7"/>
    <p:sldId id="265" r:id="rId8"/>
    <p:sldId id="266" r:id="rId9"/>
    <p:sldId id="284" r:id="rId10"/>
    <p:sldId id="267" r:id="rId11"/>
    <p:sldId id="268" r:id="rId12"/>
    <p:sldId id="269" r:id="rId13"/>
    <p:sldId id="270" r:id="rId14"/>
    <p:sldId id="286" r:id="rId15"/>
    <p:sldId id="271" r:id="rId16"/>
    <p:sldId id="272" r:id="rId17"/>
    <p:sldId id="273" r:id="rId18"/>
    <p:sldId id="274" r:id="rId19"/>
    <p:sldId id="285" r:id="rId20"/>
    <p:sldId id="277" r:id="rId21"/>
    <p:sldId id="278" r:id="rId22"/>
    <p:sldId id="280" r:id="rId23"/>
    <p:sldId id="281" r:id="rId24"/>
    <p:sldId id="282" r:id="rId25"/>
    <p:sldId id="283" r:id="rId26"/>
    <p:sldId id="287" r:id="rId27"/>
  </p:sldIdLst>
  <p:sldSz cx="12192000" cy="6858000"/>
  <p:notesSz cx="7104063" cy="10234613"/>
  <p:custDataLst>
    <p:tags r:id="rId2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C72B6"/>
    <a:srgbClr val="7FC3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39" autoAdjust="0"/>
    <p:restoredTop sz="94660"/>
  </p:normalViewPr>
  <p:slideViewPr>
    <p:cSldViewPr snapToGrid="0">
      <p:cViewPr varScale="1">
        <p:scale>
          <a:sx n="74" d="100"/>
          <a:sy n="74" d="100"/>
        </p:scale>
        <p:origin x="49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77AF2D7A-8091-40EB-8DCA-8EE9BF991039}" type="datetimeFigureOut">
              <a:rPr lang="zh-CN" altLang="en-US" smtClean="0"/>
              <a:t>2017/11/13</a:t>
            </a:fld>
            <a:endParaRPr lang="zh-CN" altLang="en-US"/>
          </a:p>
        </p:txBody>
      </p:sp>
      <p:sp>
        <p:nvSpPr>
          <p:cNvPr id="4" name="幻灯片图像占位符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51EF391D-7BFD-489E-8F3D-02B5D42CE173}" type="slidenum">
              <a:rPr lang="zh-CN" altLang="en-US" smtClean="0"/>
              <a:t>‹#›</a:t>
            </a:fld>
            <a:endParaRPr lang="zh-CN" altLang="en-US"/>
          </a:p>
        </p:txBody>
      </p:sp>
    </p:spTree>
    <p:extLst>
      <p:ext uri="{BB962C8B-B14F-4D97-AF65-F5344CB8AC3E}">
        <p14:creationId xmlns:p14="http://schemas.microsoft.com/office/powerpoint/2010/main" val="3526956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1EF391D-7BFD-489E-8F3D-02B5D42CE173}" type="slidenum">
              <a:rPr lang="zh-CN" altLang="en-US" smtClean="0"/>
              <a:t>1</a:t>
            </a:fld>
            <a:endParaRPr lang="zh-CN" altLang="en-US"/>
          </a:p>
        </p:txBody>
      </p:sp>
    </p:spTree>
    <p:extLst>
      <p:ext uri="{BB962C8B-B14F-4D97-AF65-F5344CB8AC3E}">
        <p14:creationId xmlns:p14="http://schemas.microsoft.com/office/powerpoint/2010/main" val="7781544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3EF2083-0386-4B43-BE3F-5071C6BB4FA7}" type="slidenum">
              <a:rPr lang="zh-CN" altLang="en-US" smtClean="0"/>
              <a:t>10</a:t>
            </a:fld>
            <a:endParaRPr lang="zh-CN" altLang="en-US"/>
          </a:p>
        </p:txBody>
      </p:sp>
    </p:spTree>
    <p:extLst>
      <p:ext uri="{BB962C8B-B14F-4D97-AF65-F5344CB8AC3E}">
        <p14:creationId xmlns:p14="http://schemas.microsoft.com/office/powerpoint/2010/main" val="34621140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3EF2083-0386-4B43-BE3F-5071C6BB4FA7}" type="slidenum">
              <a:rPr lang="zh-CN" altLang="en-US" smtClean="0"/>
              <a:t>11</a:t>
            </a:fld>
            <a:endParaRPr lang="zh-CN" altLang="en-US"/>
          </a:p>
        </p:txBody>
      </p:sp>
    </p:spTree>
    <p:extLst>
      <p:ext uri="{BB962C8B-B14F-4D97-AF65-F5344CB8AC3E}">
        <p14:creationId xmlns:p14="http://schemas.microsoft.com/office/powerpoint/2010/main" val="39820297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CF50853-008B-48F3-8000-58F3272AF89F}" type="slidenum">
              <a:rPr lang="zh-CN" altLang="en-US" smtClean="0"/>
              <a:t>12</a:t>
            </a:fld>
            <a:endParaRPr lang="zh-CN" altLang="en-US"/>
          </a:p>
        </p:txBody>
      </p:sp>
    </p:spTree>
    <p:extLst>
      <p:ext uri="{BB962C8B-B14F-4D97-AF65-F5344CB8AC3E}">
        <p14:creationId xmlns:p14="http://schemas.microsoft.com/office/powerpoint/2010/main" val="38696273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1EF391D-7BFD-489E-8F3D-02B5D42CE173}" type="slidenum">
              <a:rPr lang="zh-CN" altLang="en-US" smtClean="0"/>
              <a:t>13</a:t>
            </a:fld>
            <a:endParaRPr lang="zh-CN" altLang="en-US"/>
          </a:p>
        </p:txBody>
      </p:sp>
    </p:spTree>
    <p:extLst>
      <p:ext uri="{BB962C8B-B14F-4D97-AF65-F5344CB8AC3E}">
        <p14:creationId xmlns:p14="http://schemas.microsoft.com/office/powerpoint/2010/main" val="36613601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7175F8-CC44-4643-9DE3-0A6C24BF20AC}" type="slidenum">
              <a:rPr lang="zh-CN" altLang="en-US" smtClean="0"/>
              <a:t>14</a:t>
            </a:fld>
            <a:endParaRPr lang="zh-CN" altLang="en-US"/>
          </a:p>
        </p:txBody>
      </p:sp>
    </p:spTree>
    <p:extLst>
      <p:ext uri="{BB962C8B-B14F-4D97-AF65-F5344CB8AC3E}">
        <p14:creationId xmlns:p14="http://schemas.microsoft.com/office/powerpoint/2010/main" val="42713948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FF60E4-92EE-4682-950A-1BC732B28759}" type="slidenum">
              <a:rPr lang="zh-CN" altLang="en-US" smtClean="0"/>
              <a:t>15</a:t>
            </a:fld>
            <a:endParaRPr lang="zh-CN" altLang="en-US"/>
          </a:p>
        </p:txBody>
      </p:sp>
    </p:spTree>
    <p:extLst>
      <p:ext uri="{BB962C8B-B14F-4D97-AF65-F5344CB8AC3E}">
        <p14:creationId xmlns:p14="http://schemas.microsoft.com/office/powerpoint/2010/main" val="21981643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FF60E4-92EE-4682-950A-1BC732B28759}" type="slidenum">
              <a:rPr lang="zh-CN" altLang="en-US" smtClean="0"/>
              <a:t>16</a:t>
            </a:fld>
            <a:endParaRPr lang="zh-CN" altLang="en-US"/>
          </a:p>
        </p:txBody>
      </p:sp>
    </p:spTree>
    <p:extLst>
      <p:ext uri="{BB962C8B-B14F-4D97-AF65-F5344CB8AC3E}">
        <p14:creationId xmlns:p14="http://schemas.microsoft.com/office/powerpoint/2010/main" val="611619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17</a:t>
            </a:fld>
            <a:endParaRPr lang="zh-CN" altLang="en-US"/>
          </a:p>
        </p:txBody>
      </p:sp>
    </p:spTree>
    <p:extLst>
      <p:ext uri="{BB962C8B-B14F-4D97-AF65-F5344CB8AC3E}">
        <p14:creationId xmlns:p14="http://schemas.microsoft.com/office/powerpoint/2010/main" val="5965668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1EF391D-7BFD-489E-8F3D-02B5D42CE173}" type="slidenum">
              <a:rPr lang="zh-CN" altLang="en-US" smtClean="0"/>
              <a:t>18</a:t>
            </a:fld>
            <a:endParaRPr lang="zh-CN" altLang="en-US"/>
          </a:p>
        </p:txBody>
      </p:sp>
    </p:spTree>
    <p:extLst>
      <p:ext uri="{BB962C8B-B14F-4D97-AF65-F5344CB8AC3E}">
        <p14:creationId xmlns:p14="http://schemas.microsoft.com/office/powerpoint/2010/main" val="19799774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t>19</a:t>
            </a:fld>
            <a:endParaRPr lang="zh-CN" altLang="en-US"/>
          </a:p>
        </p:txBody>
      </p:sp>
    </p:spTree>
    <p:extLst>
      <p:ext uri="{BB962C8B-B14F-4D97-AF65-F5344CB8AC3E}">
        <p14:creationId xmlns:p14="http://schemas.microsoft.com/office/powerpoint/2010/main" val="2816128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1EF391D-7BFD-489E-8F3D-02B5D42CE173}" type="slidenum">
              <a:rPr lang="zh-CN" altLang="en-US" smtClean="0"/>
              <a:t>2</a:t>
            </a:fld>
            <a:endParaRPr lang="zh-CN" altLang="en-US"/>
          </a:p>
        </p:txBody>
      </p:sp>
    </p:spTree>
    <p:extLst>
      <p:ext uri="{BB962C8B-B14F-4D97-AF65-F5344CB8AC3E}">
        <p14:creationId xmlns:p14="http://schemas.microsoft.com/office/powerpoint/2010/main" val="9096324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smtClean="0"/>
              <a:t>My First Template</a:t>
            </a:r>
            <a:endParaRPr lang="en-US" dirty="0"/>
          </a:p>
        </p:txBody>
      </p:sp>
    </p:spTree>
    <p:extLst>
      <p:ext uri="{BB962C8B-B14F-4D97-AF65-F5344CB8AC3E}">
        <p14:creationId xmlns:p14="http://schemas.microsoft.com/office/powerpoint/2010/main" val="22247438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3DB87A2-5DC4-4564-8D07-00D4A26EE014}" type="slidenum">
              <a:rPr lang="zh-CN" altLang="en-US" smtClean="0"/>
              <a:t>21</a:t>
            </a:fld>
            <a:endParaRPr lang="zh-CN" altLang="en-US"/>
          </a:p>
        </p:txBody>
      </p:sp>
    </p:spTree>
    <p:extLst>
      <p:ext uri="{BB962C8B-B14F-4D97-AF65-F5344CB8AC3E}">
        <p14:creationId xmlns:p14="http://schemas.microsoft.com/office/powerpoint/2010/main" val="37838367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t>22</a:t>
            </a:fld>
            <a:endParaRPr lang="en-US"/>
          </a:p>
        </p:txBody>
      </p:sp>
    </p:spTree>
    <p:extLst>
      <p:ext uri="{BB962C8B-B14F-4D97-AF65-F5344CB8AC3E}">
        <p14:creationId xmlns:p14="http://schemas.microsoft.com/office/powerpoint/2010/main" val="15975312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p>
        </p:txBody>
      </p:sp>
    </p:spTree>
    <p:extLst>
      <p:ext uri="{BB962C8B-B14F-4D97-AF65-F5344CB8AC3E}">
        <p14:creationId xmlns:p14="http://schemas.microsoft.com/office/powerpoint/2010/main" val="13162604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B2A0F9D-3357-4A94-85C8-3B842B870DC6}" type="slidenum">
              <a:rPr lang="zh-CN" altLang="en-US" smtClean="0"/>
              <a:t>24</a:t>
            </a:fld>
            <a:endParaRPr lang="zh-CN" altLang="en-US"/>
          </a:p>
        </p:txBody>
      </p:sp>
    </p:spTree>
    <p:extLst>
      <p:ext uri="{BB962C8B-B14F-4D97-AF65-F5344CB8AC3E}">
        <p14:creationId xmlns:p14="http://schemas.microsoft.com/office/powerpoint/2010/main" val="26260716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1EF391D-7BFD-489E-8F3D-02B5D42CE173}" type="slidenum">
              <a:rPr lang="zh-CN" altLang="en-US" smtClean="0"/>
              <a:t>25</a:t>
            </a:fld>
            <a:endParaRPr lang="zh-CN" altLang="en-US"/>
          </a:p>
        </p:txBody>
      </p:sp>
    </p:spTree>
    <p:extLst>
      <p:ext uri="{BB962C8B-B14F-4D97-AF65-F5344CB8AC3E}">
        <p14:creationId xmlns:p14="http://schemas.microsoft.com/office/powerpoint/2010/main" val="38991574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1EF391D-7BFD-489E-8F3D-02B5D42CE173}" type="slidenum">
              <a:rPr lang="zh-CN" altLang="en-US" smtClean="0"/>
              <a:t>3</a:t>
            </a:fld>
            <a:endParaRPr lang="zh-CN" altLang="en-US"/>
          </a:p>
        </p:txBody>
      </p:sp>
    </p:spTree>
    <p:extLst>
      <p:ext uri="{BB962C8B-B14F-4D97-AF65-F5344CB8AC3E}">
        <p14:creationId xmlns:p14="http://schemas.microsoft.com/office/powerpoint/2010/main" val="41537545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FF60E4-92EE-4682-950A-1BC732B28759}" type="slidenum">
              <a:rPr lang="zh-CN" altLang="en-US" smtClean="0"/>
              <a:t>4</a:t>
            </a:fld>
            <a:endParaRPr lang="zh-CN" altLang="en-US"/>
          </a:p>
        </p:txBody>
      </p:sp>
    </p:spTree>
    <p:extLst>
      <p:ext uri="{BB962C8B-B14F-4D97-AF65-F5344CB8AC3E}">
        <p14:creationId xmlns:p14="http://schemas.microsoft.com/office/powerpoint/2010/main" val="22887726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FF60E4-92EE-4682-950A-1BC732B28759}" type="slidenum">
              <a:rPr lang="zh-CN" altLang="en-US" smtClean="0"/>
              <a:t>5</a:t>
            </a:fld>
            <a:endParaRPr lang="zh-CN" altLang="en-US"/>
          </a:p>
        </p:txBody>
      </p:sp>
    </p:spTree>
    <p:extLst>
      <p:ext uri="{BB962C8B-B14F-4D97-AF65-F5344CB8AC3E}">
        <p14:creationId xmlns:p14="http://schemas.microsoft.com/office/powerpoint/2010/main" val="18321558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FF60E4-92EE-4682-950A-1BC732B28759}" type="slidenum">
              <a:rPr lang="zh-CN" altLang="en-US" smtClean="0"/>
              <a:t>6</a:t>
            </a:fld>
            <a:endParaRPr lang="zh-CN" altLang="en-US"/>
          </a:p>
        </p:txBody>
      </p:sp>
    </p:spTree>
    <p:extLst>
      <p:ext uri="{BB962C8B-B14F-4D97-AF65-F5344CB8AC3E}">
        <p14:creationId xmlns:p14="http://schemas.microsoft.com/office/powerpoint/2010/main" val="12134618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FF60E4-92EE-4682-950A-1BC732B28759}" type="slidenum">
              <a:rPr lang="zh-CN" altLang="en-US" smtClean="0"/>
              <a:t>7</a:t>
            </a:fld>
            <a:endParaRPr lang="zh-CN" altLang="en-US"/>
          </a:p>
        </p:txBody>
      </p:sp>
    </p:spTree>
    <p:extLst>
      <p:ext uri="{BB962C8B-B14F-4D97-AF65-F5344CB8AC3E}">
        <p14:creationId xmlns:p14="http://schemas.microsoft.com/office/powerpoint/2010/main" val="14094332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1EF391D-7BFD-489E-8F3D-02B5D42CE173}" type="slidenum">
              <a:rPr lang="zh-CN" altLang="en-US" smtClean="0"/>
              <a:t>8</a:t>
            </a:fld>
            <a:endParaRPr lang="zh-CN" altLang="en-US"/>
          </a:p>
        </p:txBody>
      </p:sp>
    </p:spTree>
    <p:extLst>
      <p:ext uri="{BB962C8B-B14F-4D97-AF65-F5344CB8AC3E}">
        <p14:creationId xmlns:p14="http://schemas.microsoft.com/office/powerpoint/2010/main" val="3873673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FF60E4-92EE-4682-950A-1BC732B28759}" type="slidenum">
              <a:rPr lang="zh-CN" altLang="en-US" smtClean="0"/>
              <a:t>9</a:t>
            </a:fld>
            <a:endParaRPr lang="zh-CN" altLang="en-US"/>
          </a:p>
        </p:txBody>
      </p:sp>
    </p:spTree>
    <p:extLst>
      <p:ext uri="{BB962C8B-B14F-4D97-AF65-F5344CB8AC3E}">
        <p14:creationId xmlns:p14="http://schemas.microsoft.com/office/powerpoint/2010/main" val="1509761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t>2017/11/13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a:xfrm>
            <a:off x="838200" y="6356350"/>
            <a:ext cx="2743200" cy="365125"/>
          </a:xfrm>
        </p:spPr>
        <p:txBody>
          <a:bodyPr/>
          <a:lstStyle/>
          <a:p>
            <a:fld id="{82F288E0-7875-42C4-84C8-98DBBD3BF4D2}" type="datetimeFigureOut">
              <a:rPr lang="zh-CN" altLang="en-US" smtClean="0"/>
              <a:t>2017/11/13</a:t>
            </a:fld>
            <a:endParaRPr lang="zh-CN" altLang="en-US"/>
          </a:p>
        </p:txBody>
      </p:sp>
      <p:sp>
        <p:nvSpPr>
          <p:cNvPr id="5" name="页脚占位符 4"/>
          <p:cNvSpPr>
            <a:spLocks noGrp="1"/>
          </p:cNvSpPr>
          <p:nvPr>
            <p:ph type="ftr" sz="quarter" idx="11"/>
          </p:nvPr>
        </p:nvSpPr>
        <p:spPr>
          <a:xfrm>
            <a:off x="4038600" y="6356350"/>
            <a:ext cx="4114800" cy="365125"/>
          </a:xfr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p:spPr>
        <p:txBody>
          <a:bodyPr/>
          <a:lstStyle/>
          <a:p>
            <a:fld id="{7D9BB5D0-35E4-459D-AEF3-FE4D7C45CC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838200" y="1825625"/>
            <a:ext cx="10515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838200" y="6356350"/>
            <a:ext cx="2743200" cy="365125"/>
          </a:xfrm>
        </p:spPr>
        <p:txBody>
          <a:bodyPr/>
          <a:lstStyle/>
          <a:p>
            <a:fld id="{82F288E0-7875-42C4-84C8-98DBBD3BF4D2}" type="datetimeFigureOut">
              <a:rPr lang="zh-CN" altLang="en-US" smtClean="0"/>
              <a:t>2017/11/13</a:t>
            </a:fld>
            <a:endParaRPr lang="zh-CN" altLang="en-US"/>
          </a:p>
        </p:txBody>
      </p:sp>
      <p:sp>
        <p:nvSpPr>
          <p:cNvPr id="5" name="页脚占位符 4"/>
          <p:cNvSpPr>
            <a:spLocks noGrp="1"/>
          </p:cNvSpPr>
          <p:nvPr>
            <p:ph type="ftr" sz="quarter" idx="11"/>
          </p:nvPr>
        </p:nvSpPr>
        <p:spPr>
          <a:xfrm>
            <a:off x="4038600" y="6356350"/>
            <a:ext cx="4114800" cy="365125"/>
          </a:xfr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p:spPr>
        <p:txBody>
          <a:bodyPr/>
          <a:lstStyle/>
          <a:p>
            <a:fld id="{7D9BB5D0-35E4-459D-AEF3-FE4D7C45CC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a:xfrm>
            <a:off x="838200" y="6356350"/>
            <a:ext cx="2743200" cy="365125"/>
          </a:xfrm>
        </p:spPr>
        <p:txBody>
          <a:bodyPr/>
          <a:lstStyle/>
          <a:p>
            <a:fld id="{82F288E0-7875-42C4-84C8-98DBBD3BF4D2}" type="datetimeFigureOut">
              <a:rPr lang="zh-CN" altLang="en-US" smtClean="0"/>
              <a:t>2017/11/13</a:t>
            </a:fld>
            <a:endParaRPr lang="zh-CN" altLang="en-US"/>
          </a:p>
        </p:txBody>
      </p:sp>
      <p:sp>
        <p:nvSpPr>
          <p:cNvPr id="4" name="页脚占位符 3"/>
          <p:cNvSpPr>
            <a:spLocks noGrp="1"/>
          </p:cNvSpPr>
          <p:nvPr>
            <p:ph type="ftr" sz="quarter" idx="11"/>
          </p:nvPr>
        </p:nvSpPr>
        <p:spPr>
          <a:xfrm>
            <a:off x="4038600" y="6356350"/>
            <a:ext cx="4114800" cy="365125"/>
          </a:xfrm>
        </p:spPr>
        <p:txBody>
          <a:bodyPr/>
          <a:lstStyle/>
          <a:p>
            <a:endParaRPr lang="zh-CN" altLang="en-US"/>
          </a:p>
        </p:txBody>
      </p:sp>
      <p:sp>
        <p:nvSpPr>
          <p:cNvPr id="5" name="灯片编号占位符 4"/>
          <p:cNvSpPr>
            <a:spLocks noGrp="1"/>
          </p:cNvSpPr>
          <p:nvPr>
            <p:ph type="sldNum" sz="quarter" idx="12"/>
          </p:nvPr>
        </p:nvSpPr>
        <p:spPr>
          <a:xfrm>
            <a:off x="8610600" y="6356350"/>
            <a:ext cx="2743200" cy="365125"/>
          </a:xfrm>
        </p:spPr>
        <p:txBody>
          <a:bodyPr/>
          <a:lstStyle/>
          <a:p>
            <a:fld id="{7D9BB5D0-35E4-459D-AEF3-FE4D7C45CC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p:spPr>
        <p:txBody>
          <a:bodyPr/>
          <a:lstStyle/>
          <a:p>
            <a:fld id="{82F288E0-7875-42C4-84C8-98DBBD3BF4D2}" type="datetimeFigureOut">
              <a:rPr lang="zh-CN" altLang="en-US" smtClean="0"/>
              <a:t>2017/11/13</a:t>
            </a:fld>
            <a:endParaRPr lang="zh-CN" altLang="en-US"/>
          </a:p>
        </p:txBody>
      </p:sp>
      <p:sp>
        <p:nvSpPr>
          <p:cNvPr id="3" name="页脚占位符 2"/>
          <p:cNvSpPr>
            <a:spLocks noGrp="1"/>
          </p:cNvSpPr>
          <p:nvPr>
            <p:ph type="ftr" sz="quarter" idx="11"/>
          </p:nvPr>
        </p:nvSpPr>
        <p:spPr>
          <a:xfrm>
            <a:off x="4038600" y="6356350"/>
            <a:ext cx="4114800" cy="365125"/>
          </a:xfr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p:spPr>
        <p:txBody>
          <a:bodyPr/>
          <a:lstStyle/>
          <a:p>
            <a:fld id="{7D9BB5D0-35E4-459D-AEF3-FE4D7C45CC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3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5640666"/>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image" Target="../media/image1.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theme" Target="../theme/theme2.xml"/><Relationship Id="rId5" Type="http://schemas.openxmlformats.org/officeDocument/2006/relationships/slideLayout" Target="../slideLayouts/slideLayout6.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F288E0-7875-42C4-84C8-98DBBD3BF4D2}" type="datetimeFigureOut">
              <a:rPr lang="zh-CN" altLang="en-US" smtClean="0"/>
              <a:t>2017/11/13</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BB5D0-35E4-459D-AEF3-FE4D7C45CC19}"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Lst>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图片 6" descr="0 (3)"/>
          <p:cNvPicPr>
            <a:picLocks noChangeAspect="1"/>
          </p:cNvPicPr>
          <p:nvPr userDrawn="1"/>
        </p:nvPicPr>
        <p:blipFill rotWithShape="1">
          <a:blip r:embed="rId7"/>
          <a:srcRect l="58123" t="7888" r="13346" b="50832"/>
          <a:stretch>
            <a:fillRect/>
          </a:stretch>
        </p:blipFill>
        <p:spPr>
          <a:xfrm>
            <a:off x="3786505" y="84455"/>
            <a:ext cx="1254760" cy="1045845"/>
          </a:xfrm>
          <a:prstGeom prst="rect">
            <a:avLst/>
          </a:prstGeom>
        </p:spPr>
      </p:pic>
      <p:sp>
        <p:nvSpPr>
          <p:cNvPr id="113" name="Content Placeholder 2"/>
          <p:cNvSpPr txBox="1"/>
          <p:nvPr userDrawn="1"/>
        </p:nvSpPr>
        <p:spPr>
          <a:xfrm>
            <a:off x="4753327" y="343855"/>
            <a:ext cx="3217476" cy="307340"/>
          </a:xfrm>
          <a:prstGeom prst="rect">
            <a:avLst/>
          </a:prstGeom>
        </p:spPr>
        <p:txBody>
          <a:bodyPr vert="horz" wrap="square"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panose="020B0604020202020204"/>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9pPr>
          </a:lstStyle>
          <a:p>
            <a:pPr algn="ctr"/>
            <a:r>
              <a:rPr lang="zh-CN" altLang="en-US" sz="2000" dirty="0">
                <a:solidFill>
                  <a:schemeClr val="accent5"/>
                </a:solidFill>
                <a:latin typeface="微软雅黑" panose="020B0503020204020204" charset="-122"/>
                <a:ea typeface="微软雅黑" panose="020B0503020204020204" charset="-122"/>
                <a:cs typeface="+mn-ea"/>
                <a:sym typeface="+mn-lt"/>
              </a:rPr>
              <a:t>在母版中更改标题文字</a:t>
            </a:r>
          </a:p>
        </p:txBody>
      </p:sp>
      <p:sp>
        <p:nvSpPr>
          <p:cNvPr id="114" name="Text Box 11"/>
          <p:cNvSpPr txBox="1">
            <a:spLocks noChangeArrowheads="1"/>
          </p:cNvSpPr>
          <p:nvPr userDrawn="1"/>
        </p:nvSpPr>
        <p:spPr bwMode="auto">
          <a:xfrm>
            <a:off x="5041344" y="705713"/>
            <a:ext cx="264144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Calibri" panose="020F0502020204030204" charset="0"/>
                <a:ea typeface="宋体" panose="02010600030101010101" pitchFamily="2" charset="-122"/>
              </a:defRPr>
            </a:lvl1pPr>
            <a:lvl2pPr marL="742950" indent="-285750" eaLnBrk="0" hangingPunct="0">
              <a:defRPr>
                <a:solidFill>
                  <a:schemeClr val="tx1"/>
                </a:solidFill>
                <a:latin typeface="Calibri" panose="020F0502020204030204" charset="0"/>
                <a:ea typeface="宋体" panose="02010600030101010101" pitchFamily="2" charset="-122"/>
              </a:defRPr>
            </a:lvl2pPr>
            <a:lvl3pPr marL="1143000" indent="-228600" eaLnBrk="0" hangingPunct="0">
              <a:defRPr>
                <a:solidFill>
                  <a:schemeClr val="tx1"/>
                </a:solidFill>
                <a:latin typeface="Calibri" panose="020F0502020204030204" charset="0"/>
                <a:ea typeface="宋体" panose="02010600030101010101" pitchFamily="2" charset="-122"/>
              </a:defRPr>
            </a:lvl3pPr>
            <a:lvl4pPr marL="1600200" indent="-228600" eaLnBrk="0" hangingPunct="0">
              <a:defRPr>
                <a:solidFill>
                  <a:schemeClr val="tx1"/>
                </a:solidFill>
                <a:latin typeface="Calibri" panose="020F0502020204030204" charset="0"/>
                <a:ea typeface="宋体" panose="02010600030101010101" pitchFamily="2" charset="-122"/>
              </a:defRPr>
            </a:lvl4pPr>
            <a:lvl5pPr marL="2057400" indent="-228600" eaLnBrk="0" hangingPunct="0">
              <a:defRPr>
                <a:solidFill>
                  <a:schemeClr val="tx1"/>
                </a:solidFill>
                <a:latin typeface="Calibri" panose="020F050202020403020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charset="0"/>
                <a:ea typeface="宋体" panose="02010600030101010101" pitchFamily="2" charset="-122"/>
              </a:defRPr>
            </a:lvl9pPr>
          </a:lstStyle>
          <a:p>
            <a:pPr algn="ctr" eaLnBrk="1" hangingPunct="1">
              <a:defRPr/>
            </a:pPr>
            <a:r>
              <a:rPr lang="en-US" altLang="zh-CN" sz="1200" dirty="0">
                <a:solidFill>
                  <a:schemeClr val="accent5"/>
                </a:solidFill>
                <a:latin typeface="+mn-lt"/>
                <a:ea typeface="+mn-ea"/>
                <a:cs typeface="+mn-ea"/>
                <a:sym typeface="+mn-lt"/>
              </a:rPr>
              <a:t>CLICK TO ADD CAPTION TEXT</a:t>
            </a: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5" r:id="rId3"/>
    <p:sldLayoutId id="2147483666" r:id="rId4"/>
    <p:sldLayoutId id="2147483670" r:id="rId5"/>
  </p:sldLayoutIdLst>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ntr" presetSubtype="1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fmla="#ppt_w*sin(2.5*pi*$)">
                                          <p:val>
                                            <p:fltVal val="0"/>
                                          </p:val>
                                        </p:tav>
                                        <p:tav tm="100000">
                                          <p:val>
                                            <p:fltVal val="1"/>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3.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8" Type="http://schemas.openxmlformats.org/officeDocument/2006/relationships/tags" Target="../tags/tag9.xml"/><Relationship Id="rId13" Type="http://schemas.openxmlformats.org/officeDocument/2006/relationships/image" Target="../media/image5.png"/><Relationship Id="rId3" Type="http://schemas.openxmlformats.org/officeDocument/2006/relationships/tags" Target="../tags/tag4.xml"/><Relationship Id="rId7" Type="http://schemas.openxmlformats.org/officeDocument/2006/relationships/tags" Target="../tags/tag8.xml"/><Relationship Id="rId12" Type="http://schemas.openxmlformats.org/officeDocument/2006/relationships/image" Target="../media/image4.pn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image" Target="../media/image2.png"/><Relationship Id="rId5" Type="http://schemas.openxmlformats.org/officeDocument/2006/relationships/tags" Target="../tags/tag6.xml"/><Relationship Id="rId10" Type="http://schemas.openxmlformats.org/officeDocument/2006/relationships/notesSlide" Target="../notesSlides/notesSlide2.xml"/><Relationship Id="rId4" Type="http://schemas.openxmlformats.org/officeDocument/2006/relationships/tags" Target="../tags/tag5.xml"/><Relationship Id="rId9"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3970" y="3420110"/>
            <a:ext cx="12219940" cy="3450590"/>
          </a:xfrm>
          <a:prstGeom prst="rect">
            <a:avLst/>
          </a:prstGeom>
          <a:solidFill>
            <a:schemeClr val="accent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6" name="图片 5" descr="资源 134302"/>
          <p:cNvPicPr>
            <a:picLocks noChangeAspect="1"/>
          </p:cNvPicPr>
          <p:nvPr/>
        </p:nvPicPr>
        <p:blipFill>
          <a:blip r:embed="rId3"/>
          <a:stretch>
            <a:fillRect/>
          </a:stretch>
        </p:blipFill>
        <p:spPr>
          <a:xfrm>
            <a:off x="2149475" y="929005"/>
            <a:ext cx="3449320" cy="3449320"/>
          </a:xfrm>
          <a:prstGeom prst="rect">
            <a:avLst/>
          </a:prstGeom>
        </p:spPr>
      </p:pic>
      <p:pic>
        <p:nvPicPr>
          <p:cNvPr id="5" name="图片 4" descr="资源 234302"/>
          <p:cNvPicPr>
            <a:picLocks noChangeAspect="1"/>
          </p:cNvPicPr>
          <p:nvPr/>
        </p:nvPicPr>
        <p:blipFill>
          <a:blip r:embed="rId4"/>
          <a:stretch>
            <a:fillRect/>
          </a:stretch>
        </p:blipFill>
        <p:spPr>
          <a:xfrm>
            <a:off x="4113530" y="560070"/>
            <a:ext cx="5017135" cy="3638550"/>
          </a:xfrm>
          <a:prstGeom prst="rect">
            <a:avLst/>
          </a:prstGeom>
        </p:spPr>
      </p:pic>
      <p:sp>
        <p:nvSpPr>
          <p:cNvPr id="29" name="TextBox 28"/>
          <p:cNvSpPr txBox="1"/>
          <p:nvPr/>
        </p:nvSpPr>
        <p:spPr>
          <a:xfrm>
            <a:off x="2327060" y="4638036"/>
            <a:ext cx="7835799" cy="1015663"/>
          </a:xfrm>
          <a:prstGeom prst="rect">
            <a:avLst/>
          </a:prstGeom>
          <a:noFill/>
        </p:spPr>
        <p:txBody>
          <a:bodyPr wrap="none" rtlCol="0">
            <a:spAutoFit/>
          </a:bodyPr>
          <a:lstStyle/>
          <a:p>
            <a:pPr algn="ctr"/>
            <a:r>
              <a:rPr lang="zh-CN" altLang="en-US" sz="6000" b="1" dirty="0">
                <a:solidFill>
                  <a:schemeClr val="bg1"/>
                </a:solidFill>
                <a:cs typeface="+mn-ea"/>
                <a:sym typeface="+mn-lt"/>
              </a:rPr>
              <a:t>卡通地理知识教育</a:t>
            </a:r>
            <a:r>
              <a:rPr lang="en-US" altLang="zh-CN" sz="6000" b="1" dirty="0">
                <a:solidFill>
                  <a:schemeClr val="bg1"/>
                </a:solidFill>
                <a:cs typeface="+mn-ea"/>
                <a:sym typeface="+mn-lt"/>
              </a:rPr>
              <a:t>PPT</a:t>
            </a:r>
            <a:endParaRPr lang="zh-CN" altLang="en-US" sz="6000" b="1" dirty="0">
              <a:solidFill>
                <a:schemeClr val="bg1"/>
              </a:solidFill>
              <a:cs typeface="+mn-ea"/>
              <a:sym typeface="+mn-lt"/>
            </a:endParaRPr>
          </a:p>
        </p:txBody>
      </p:sp>
      <p:sp>
        <p:nvSpPr>
          <p:cNvPr id="31" name="TextBox 30"/>
          <p:cNvSpPr txBox="1"/>
          <p:nvPr/>
        </p:nvSpPr>
        <p:spPr>
          <a:xfrm>
            <a:off x="3439160" y="5911850"/>
            <a:ext cx="5992495" cy="398780"/>
          </a:xfrm>
          <a:prstGeom prst="rect">
            <a:avLst/>
          </a:prstGeom>
          <a:noFill/>
        </p:spPr>
        <p:txBody>
          <a:bodyPr wrap="square" rtlCol="0">
            <a:spAutoFit/>
          </a:bodyPr>
          <a:lstStyle/>
          <a:p>
            <a:pPr algn="ctr"/>
            <a:r>
              <a:rPr lang="en-US" altLang="zh-CN" sz="1000" dirty="0">
                <a:solidFill>
                  <a:schemeClr val="bg1"/>
                </a:solidFill>
                <a:cs typeface="+mn-ea"/>
                <a:sym typeface="+mn-lt"/>
              </a:rPr>
              <a:t>Your content to play here, or through your copy, paste in this box, and select only the text. Your content to play here, or through your copy, paste in this box, and select only the text.</a:t>
            </a:r>
            <a:endParaRPr lang="zh-CN" altLang="en-US" sz="1000" dirty="0">
              <a:solidFill>
                <a:schemeClr val="bg1"/>
              </a:solidFill>
              <a:cs typeface="+mn-ea"/>
              <a:sym typeface="+mn-lt"/>
            </a:endParaRPr>
          </a:p>
        </p:txBody>
      </p:sp>
      <p:sp>
        <p:nvSpPr>
          <p:cNvPr id="32" name="矩形 31"/>
          <p:cNvSpPr/>
          <p:nvPr/>
        </p:nvSpPr>
        <p:spPr>
          <a:xfrm>
            <a:off x="9927590" y="223520"/>
            <a:ext cx="2278380" cy="33655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zh-CN" altLang="en-US" sz="1600" dirty="0">
                <a:solidFill>
                  <a:schemeClr val="bg1"/>
                </a:solidFill>
                <a:cs typeface="+mn-ea"/>
                <a:sym typeface="+mn-lt"/>
              </a:rPr>
              <a:t>教师：</a:t>
            </a:r>
            <a:r>
              <a:rPr lang="en-US" altLang="zh-CN" sz="1600" dirty="0">
                <a:solidFill>
                  <a:schemeClr val="bg1"/>
                </a:solidFill>
                <a:cs typeface="+mn-ea"/>
                <a:sym typeface="+mn-lt"/>
              </a:rPr>
              <a:t>xxx  </a:t>
            </a:r>
            <a:r>
              <a:rPr lang="zh-CN" altLang="en-US" sz="1600" dirty="0">
                <a:solidFill>
                  <a:schemeClr val="bg1"/>
                </a:solidFill>
                <a:cs typeface="+mn-ea"/>
                <a:sym typeface="+mn-lt"/>
              </a:rPr>
              <a:t>三年五班</a:t>
            </a:r>
          </a:p>
        </p:txBody>
      </p:sp>
      <p:sp>
        <p:nvSpPr>
          <p:cNvPr id="3" name="文本框 2"/>
          <p:cNvSpPr txBox="1"/>
          <p:nvPr/>
        </p:nvSpPr>
        <p:spPr>
          <a:xfrm>
            <a:off x="8448556" y="6490951"/>
            <a:ext cx="3762568" cy="369332"/>
          </a:xfrm>
          <a:prstGeom prst="rect">
            <a:avLst/>
          </a:prstGeom>
          <a:noFill/>
        </p:spPr>
        <p:txBody>
          <a:bodyPr wrap="none" rtlCol="0">
            <a:spAutoFit/>
          </a:bodyPr>
          <a:lstStyle/>
          <a:p>
            <a:pPr algn="r"/>
            <a:r>
              <a:rPr lang="zh-CN" altLang="en-US" dirty="0">
                <a:solidFill>
                  <a:schemeClr val="bg1"/>
                </a:solidFill>
              </a:rPr>
              <a:t>汇报人：千库网   时间：</a:t>
            </a:r>
            <a:r>
              <a:rPr lang="en-US" altLang="zh-CN" dirty="0">
                <a:solidFill>
                  <a:schemeClr val="bg1"/>
                </a:solidFill>
              </a:rPr>
              <a:t>XX</a:t>
            </a:r>
            <a:r>
              <a:rPr lang="zh-CN" altLang="en-US" dirty="0">
                <a:solidFill>
                  <a:schemeClr val="bg1"/>
                </a:solidFill>
              </a:rPr>
              <a:t>年</a:t>
            </a:r>
            <a:r>
              <a:rPr lang="en-US" altLang="zh-CN" dirty="0">
                <a:solidFill>
                  <a:schemeClr val="bg1"/>
                </a:solidFill>
              </a:rPr>
              <a:t>XX</a:t>
            </a:r>
            <a:r>
              <a:rPr lang="zh-CN" altLang="en-US" dirty="0">
                <a:solidFill>
                  <a:schemeClr val="bg1"/>
                </a:solidFill>
              </a:rPr>
              <a:t>月</a:t>
            </a:r>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1000"/>
                                        <p:tgtEl>
                                          <p:spTgt spid="29"/>
                                        </p:tgtEl>
                                      </p:cBhvr>
                                    </p:animEffect>
                                    <p:anim calcmode="lin" valueType="num">
                                      <p:cBhvr>
                                        <p:cTn id="8" dur="1000" fill="hold"/>
                                        <p:tgtEl>
                                          <p:spTgt spid="29"/>
                                        </p:tgtEl>
                                        <p:attrNameLst>
                                          <p:attrName>ppt_x</p:attrName>
                                        </p:attrNameLst>
                                      </p:cBhvr>
                                      <p:tavLst>
                                        <p:tav tm="0">
                                          <p:val>
                                            <p:strVal val="#ppt_x"/>
                                          </p:val>
                                        </p:tav>
                                        <p:tav tm="100000">
                                          <p:val>
                                            <p:strVal val="#ppt_x"/>
                                          </p:val>
                                        </p:tav>
                                      </p:tavLst>
                                    </p:anim>
                                    <p:anim calcmode="lin" valueType="num">
                                      <p:cBhvr>
                                        <p:cTn id="9" dur="1000" fill="hold"/>
                                        <p:tgtEl>
                                          <p:spTgt spid="29"/>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iterate type="lt">
                                    <p:tmPct val="30000"/>
                                  </p:iterate>
                                  <p:childTnLst>
                                    <p:set>
                                      <p:cBhvr>
                                        <p:cTn id="12" dur="1" fill="hold">
                                          <p:stCondLst>
                                            <p:cond delay="0"/>
                                          </p:stCondLst>
                                        </p:cTn>
                                        <p:tgtEl>
                                          <p:spTgt spid="31"/>
                                        </p:tgtEl>
                                        <p:attrNameLst>
                                          <p:attrName>style.visibility</p:attrName>
                                        </p:attrNameLst>
                                      </p:cBhvr>
                                      <p:to>
                                        <p:strVal val="visible"/>
                                      </p:to>
                                    </p:set>
                                    <p:animEffect transition="in" filter="wipe(left)">
                                      <p:cBhvr>
                                        <p:cTn id="13" dur="20"/>
                                        <p:tgtEl>
                                          <p:spTgt spid="31"/>
                                        </p:tgtEl>
                                      </p:cBhvr>
                                    </p:animEffect>
                                  </p:childTnLst>
                                </p:cTn>
                              </p:par>
                              <p:par>
                                <p:cTn id="14" presetID="12" presetClass="entr" presetSubtype="8" fill="hold" grpId="0" nodeType="withEffect">
                                  <p:stCondLst>
                                    <p:cond delay="0"/>
                                  </p:stCondLst>
                                  <p:childTnLst>
                                    <p:set>
                                      <p:cBhvr>
                                        <p:cTn id="15" dur="1" fill="hold">
                                          <p:stCondLst>
                                            <p:cond delay="0"/>
                                          </p:stCondLst>
                                        </p:cTn>
                                        <p:tgtEl>
                                          <p:spTgt spid="32"/>
                                        </p:tgtEl>
                                        <p:attrNameLst>
                                          <p:attrName>style.visibility</p:attrName>
                                        </p:attrNameLst>
                                      </p:cBhvr>
                                      <p:to>
                                        <p:strVal val="visible"/>
                                      </p:to>
                                    </p:set>
                                    <p:anim calcmode="lin" valueType="num">
                                      <p:cBhvr additive="base">
                                        <p:cTn id="16" dur="500"/>
                                        <p:tgtEl>
                                          <p:spTgt spid="32"/>
                                        </p:tgtEl>
                                        <p:attrNameLst>
                                          <p:attrName>ppt_x</p:attrName>
                                        </p:attrNameLst>
                                      </p:cBhvr>
                                      <p:tavLst>
                                        <p:tav tm="0">
                                          <p:val>
                                            <p:strVal val="#ppt_x-#ppt_w*1.125000"/>
                                          </p:val>
                                        </p:tav>
                                        <p:tav tm="100000">
                                          <p:val>
                                            <p:strVal val="#ppt_x"/>
                                          </p:val>
                                        </p:tav>
                                      </p:tavLst>
                                    </p:anim>
                                    <p:animEffect transition="in" filter="wipe(right)">
                                      <p:cBhvr>
                                        <p:cTn id="17"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1" grpId="0"/>
      <p:bldP spid="32" grpId="0" bldLvl="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4768428" y="1926825"/>
            <a:ext cx="1311017" cy="2072640"/>
            <a:chOff x="5029200" y="2032000"/>
            <a:chExt cx="1382713" cy="2185988"/>
          </a:xfrm>
          <a:solidFill>
            <a:schemeClr val="accent2"/>
          </a:solidFill>
        </p:grpSpPr>
        <p:sp>
          <p:nvSpPr>
            <p:cNvPr id="10" name="Freeform 9"/>
            <p:cNvSpPr/>
            <p:nvPr/>
          </p:nvSpPr>
          <p:spPr bwMode="auto">
            <a:xfrm>
              <a:off x="5056188" y="2032000"/>
              <a:ext cx="1355725" cy="1122363"/>
            </a:xfrm>
            <a:custGeom>
              <a:avLst/>
              <a:gdLst>
                <a:gd name="T0" fmla="*/ 1708 w 1708"/>
                <a:gd name="T1" fmla="*/ 0 h 1413"/>
                <a:gd name="T2" fmla="*/ 1708 w 1708"/>
                <a:gd name="T3" fmla="*/ 897 h 1413"/>
                <a:gd name="T4" fmla="*/ 1073 w 1708"/>
                <a:gd name="T5" fmla="*/ 1413 h 1413"/>
                <a:gd name="T6" fmla="*/ 0 w 1708"/>
                <a:gd name="T7" fmla="*/ 1390 h 1413"/>
                <a:gd name="T8" fmla="*/ 636 w 1708"/>
                <a:gd name="T9" fmla="*/ 871 h 1413"/>
                <a:gd name="T10" fmla="*/ 1708 w 1708"/>
                <a:gd name="T11" fmla="*/ 0 h 1413"/>
              </a:gdLst>
              <a:ahLst/>
              <a:cxnLst>
                <a:cxn ang="0">
                  <a:pos x="T0" y="T1"/>
                </a:cxn>
                <a:cxn ang="0">
                  <a:pos x="T2" y="T3"/>
                </a:cxn>
                <a:cxn ang="0">
                  <a:pos x="T4" y="T5"/>
                </a:cxn>
                <a:cxn ang="0">
                  <a:pos x="T6" y="T7"/>
                </a:cxn>
                <a:cxn ang="0">
                  <a:pos x="T8" y="T9"/>
                </a:cxn>
                <a:cxn ang="0">
                  <a:pos x="T10" y="T11"/>
                </a:cxn>
              </a:cxnLst>
              <a:rect l="0" t="0" r="r" b="b"/>
              <a:pathLst>
                <a:path w="1708" h="1413">
                  <a:moveTo>
                    <a:pt x="1708" y="0"/>
                  </a:moveTo>
                  <a:lnTo>
                    <a:pt x="1708" y="897"/>
                  </a:lnTo>
                  <a:lnTo>
                    <a:pt x="1073" y="1413"/>
                  </a:lnTo>
                  <a:lnTo>
                    <a:pt x="0" y="1390"/>
                  </a:lnTo>
                  <a:lnTo>
                    <a:pt x="636" y="871"/>
                  </a:lnTo>
                  <a:lnTo>
                    <a:pt x="1708" y="0"/>
                  </a:lnTo>
                  <a:close/>
                </a:path>
              </a:pathLst>
            </a:custGeom>
            <a:grpFill/>
            <a:ln w="25400" cap="flat" cmpd="sng" algn="ctr">
              <a:noFill/>
              <a:prstDash val="solid"/>
            </a:ln>
            <a:effectLst/>
          </p:spPr>
          <p:txBody>
            <a:bodyPr rot="0" spcFirstLastPara="0" vertOverflow="overflow" horzOverflow="overflow" vert="horz" wrap="square" lIns="91417" tIns="45708" rIns="91417" bIns="45708" numCol="1" spcCol="0" rtlCol="0" fromWordArt="0" anchor="ctr" anchorCtr="0" forceAA="0" compatLnSpc="1">
              <a:noAutofit/>
            </a:bodyPr>
            <a:lstStyle/>
            <a:p>
              <a:pPr algn="ctr">
                <a:lnSpc>
                  <a:spcPct val="130000"/>
                </a:lnSpc>
              </a:pPr>
              <a:endParaRPr lang="zh-CN" altLang="en-US" sz="1893" kern="0">
                <a:solidFill>
                  <a:schemeClr val="tx1">
                    <a:lumMod val="75000"/>
                    <a:lumOff val="25000"/>
                  </a:schemeClr>
                </a:solidFill>
                <a:cs typeface="+mn-ea"/>
                <a:sym typeface="+mn-lt"/>
              </a:endParaRPr>
            </a:p>
          </p:txBody>
        </p:sp>
        <p:sp>
          <p:nvSpPr>
            <p:cNvPr id="11" name="Freeform 10"/>
            <p:cNvSpPr/>
            <p:nvPr/>
          </p:nvSpPr>
          <p:spPr bwMode="auto">
            <a:xfrm>
              <a:off x="5056188" y="3095625"/>
              <a:ext cx="1355725" cy="1122363"/>
            </a:xfrm>
            <a:custGeom>
              <a:avLst/>
              <a:gdLst>
                <a:gd name="T0" fmla="*/ 1073 w 1708"/>
                <a:gd name="T1" fmla="*/ 0 h 1413"/>
                <a:gd name="T2" fmla="*/ 1708 w 1708"/>
                <a:gd name="T3" fmla="*/ 517 h 1413"/>
                <a:gd name="T4" fmla="*/ 1708 w 1708"/>
                <a:gd name="T5" fmla="*/ 1413 h 1413"/>
                <a:gd name="T6" fmla="*/ 636 w 1708"/>
                <a:gd name="T7" fmla="*/ 542 h 1413"/>
                <a:gd name="T8" fmla="*/ 0 w 1708"/>
                <a:gd name="T9" fmla="*/ 51 h 1413"/>
                <a:gd name="T10" fmla="*/ 1073 w 1708"/>
                <a:gd name="T11" fmla="*/ 0 h 1413"/>
              </a:gdLst>
              <a:ahLst/>
              <a:cxnLst>
                <a:cxn ang="0">
                  <a:pos x="T0" y="T1"/>
                </a:cxn>
                <a:cxn ang="0">
                  <a:pos x="T2" y="T3"/>
                </a:cxn>
                <a:cxn ang="0">
                  <a:pos x="T4" y="T5"/>
                </a:cxn>
                <a:cxn ang="0">
                  <a:pos x="T6" y="T7"/>
                </a:cxn>
                <a:cxn ang="0">
                  <a:pos x="T8" y="T9"/>
                </a:cxn>
                <a:cxn ang="0">
                  <a:pos x="T10" y="T11"/>
                </a:cxn>
              </a:cxnLst>
              <a:rect l="0" t="0" r="r" b="b"/>
              <a:pathLst>
                <a:path w="1708" h="1413">
                  <a:moveTo>
                    <a:pt x="1073" y="0"/>
                  </a:moveTo>
                  <a:lnTo>
                    <a:pt x="1708" y="517"/>
                  </a:lnTo>
                  <a:lnTo>
                    <a:pt x="1708" y="1413"/>
                  </a:lnTo>
                  <a:lnTo>
                    <a:pt x="636" y="542"/>
                  </a:lnTo>
                  <a:lnTo>
                    <a:pt x="0" y="51"/>
                  </a:lnTo>
                  <a:lnTo>
                    <a:pt x="1073" y="0"/>
                  </a:lnTo>
                  <a:close/>
                </a:path>
              </a:pathLst>
            </a:custGeom>
            <a:grpFill/>
            <a:ln w="25400" cap="flat" cmpd="sng" algn="ctr">
              <a:noFill/>
              <a:prstDash val="solid"/>
            </a:ln>
            <a:effectLst/>
          </p:spPr>
          <p:txBody>
            <a:bodyPr rot="0" spcFirstLastPara="0" vertOverflow="overflow" horzOverflow="overflow" vert="horz" wrap="square" lIns="91417" tIns="45708" rIns="91417" bIns="45708" numCol="1" spcCol="0" rtlCol="0" fromWordArt="0" anchor="ctr" anchorCtr="0" forceAA="0" compatLnSpc="1">
              <a:noAutofit/>
            </a:bodyPr>
            <a:lstStyle/>
            <a:p>
              <a:pPr algn="ctr">
                <a:lnSpc>
                  <a:spcPct val="130000"/>
                </a:lnSpc>
              </a:pPr>
              <a:endParaRPr lang="zh-CN" altLang="en-US" sz="1893" kern="0">
                <a:solidFill>
                  <a:schemeClr val="tx1">
                    <a:lumMod val="75000"/>
                    <a:lumOff val="25000"/>
                  </a:schemeClr>
                </a:solidFill>
                <a:cs typeface="+mn-ea"/>
                <a:sym typeface="+mn-lt"/>
              </a:endParaRPr>
            </a:p>
          </p:txBody>
        </p:sp>
        <p:grpSp>
          <p:nvGrpSpPr>
            <p:cNvPr id="41" name="组合 40"/>
            <p:cNvGrpSpPr/>
            <p:nvPr/>
          </p:nvGrpSpPr>
          <p:grpSpPr>
            <a:xfrm>
              <a:off x="5849938" y="3390900"/>
              <a:ext cx="214312" cy="198438"/>
              <a:chOff x="5849938" y="3390900"/>
              <a:chExt cx="214312" cy="198438"/>
            </a:xfrm>
            <a:grpFill/>
          </p:grpSpPr>
          <p:sp>
            <p:nvSpPr>
              <p:cNvPr id="12" name="Freeform 11"/>
              <p:cNvSpPr/>
              <p:nvPr/>
            </p:nvSpPr>
            <p:spPr bwMode="auto">
              <a:xfrm>
                <a:off x="5849938" y="3390900"/>
                <a:ext cx="15875" cy="185738"/>
              </a:xfrm>
              <a:custGeom>
                <a:avLst/>
                <a:gdLst>
                  <a:gd name="T0" fmla="*/ 10 w 20"/>
                  <a:gd name="T1" fmla="*/ 0 h 233"/>
                  <a:gd name="T2" fmla="*/ 16 w 20"/>
                  <a:gd name="T3" fmla="*/ 2 h 233"/>
                  <a:gd name="T4" fmla="*/ 20 w 20"/>
                  <a:gd name="T5" fmla="*/ 6 h 233"/>
                  <a:gd name="T6" fmla="*/ 20 w 20"/>
                  <a:gd name="T7" fmla="*/ 10 h 233"/>
                  <a:gd name="T8" fmla="*/ 20 w 20"/>
                  <a:gd name="T9" fmla="*/ 223 h 233"/>
                  <a:gd name="T10" fmla="*/ 20 w 20"/>
                  <a:gd name="T11" fmla="*/ 229 h 233"/>
                  <a:gd name="T12" fmla="*/ 16 w 20"/>
                  <a:gd name="T13" fmla="*/ 233 h 233"/>
                  <a:gd name="T14" fmla="*/ 10 w 20"/>
                  <a:gd name="T15" fmla="*/ 233 h 233"/>
                  <a:gd name="T16" fmla="*/ 6 w 20"/>
                  <a:gd name="T17" fmla="*/ 233 h 233"/>
                  <a:gd name="T18" fmla="*/ 2 w 20"/>
                  <a:gd name="T19" fmla="*/ 229 h 233"/>
                  <a:gd name="T20" fmla="*/ 0 w 20"/>
                  <a:gd name="T21" fmla="*/ 223 h 233"/>
                  <a:gd name="T22" fmla="*/ 0 w 20"/>
                  <a:gd name="T23" fmla="*/ 10 h 233"/>
                  <a:gd name="T24" fmla="*/ 2 w 20"/>
                  <a:gd name="T25" fmla="*/ 6 h 233"/>
                  <a:gd name="T26" fmla="*/ 6 w 20"/>
                  <a:gd name="T27" fmla="*/ 2 h 233"/>
                  <a:gd name="T28" fmla="*/ 10 w 20"/>
                  <a:gd name="T29" fmla="*/ 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0" h="233">
                    <a:moveTo>
                      <a:pt x="10" y="0"/>
                    </a:moveTo>
                    <a:lnTo>
                      <a:pt x="16" y="2"/>
                    </a:lnTo>
                    <a:lnTo>
                      <a:pt x="20" y="6"/>
                    </a:lnTo>
                    <a:lnTo>
                      <a:pt x="20" y="10"/>
                    </a:lnTo>
                    <a:lnTo>
                      <a:pt x="20" y="223"/>
                    </a:lnTo>
                    <a:lnTo>
                      <a:pt x="20" y="229"/>
                    </a:lnTo>
                    <a:lnTo>
                      <a:pt x="16" y="233"/>
                    </a:lnTo>
                    <a:lnTo>
                      <a:pt x="10" y="233"/>
                    </a:lnTo>
                    <a:lnTo>
                      <a:pt x="6" y="233"/>
                    </a:lnTo>
                    <a:lnTo>
                      <a:pt x="2" y="229"/>
                    </a:lnTo>
                    <a:lnTo>
                      <a:pt x="0" y="223"/>
                    </a:lnTo>
                    <a:lnTo>
                      <a:pt x="0" y="10"/>
                    </a:lnTo>
                    <a:lnTo>
                      <a:pt x="2" y="6"/>
                    </a:lnTo>
                    <a:lnTo>
                      <a:pt x="6" y="2"/>
                    </a:lnTo>
                    <a:lnTo>
                      <a:pt x="10" y="0"/>
                    </a:lnTo>
                    <a:close/>
                  </a:path>
                </a:pathLst>
              </a:custGeom>
              <a:grpFill/>
              <a:ln w="25400" cap="flat" cmpd="sng" algn="ctr">
                <a:noFill/>
                <a:prstDash val="solid"/>
              </a:ln>
              <a:effectLst/>
            </p:spPr>
            <p:txBody>
              <a:bodyPr rot="0" spcFirstLastPara="0" vertOverflow="overflow" horzOverflow="overflow" vert="horz" wrap="square" lIns="91417" tIns="45708" rIns="91417" bIns="45708" numCol="1" spcCol="0" rtlCol="0" fromWordArt="0" anchor="ctr" anchorCtr="0" forceAA="0" compatLnSpc="1">
                <a:noAutofit/>
              </a:bodyPr>
              <a:lstStyle/>
              <a:p>
                <a:pPr algn="ctr">
                  <a:lnSpc>
                    <a:spcPct val="130000"/>
                  </a:lnSpc>
                </a:pPr>
                <a:endParaRPr lang="zh-CN" altLang="en-US" sz="1893" kern="0">
                  <a:solidFill>
                    <a:schemeClr val="tx1">
                      <a:lumMod val="75000"/>
                      <a:lumOff val="25000"/>
                    </a:schemeClr>
                  </a:solidFill>
                  <a:cs typeface="+mn-ea"/>
                  <a:sym typeface="+mn-lt"/>
                </a:endParaRPr>
              </a:p>
            </p:txBody>
          </p:sp>
          <p:sp>
            <p:nvSpPr>
              <p:cNvPr id="13" name="Freeform 12"/>
              <p:cNvSpPr/>
              <p:nvPr/>
            </p:nvSpPr>
            <p:spPr bwMode="auto">
              <a:xfrm>
                <a:off x="5926138" y="3486150"/>
                <a:ext cx="39688" cy="76200"/>
              </a:xfrm>
              <a:custGeom>
                <a:avLst/>
                <a:gdLst>
                  <a:gd name="T0" fmla="*/ 14 w 51"/>
                  <a:gd name="T1" fmla="*/ 0 h 97"/>
                  <a:gd name="T2" fmla="*/ 37 w 51"/>
                  <a:gd name="T3" fmla="*/ 0 h 97"/>
                  <a:gd name="T4" fmla="*/ 41 w 51"/>
                  <a:gd name="T5" fmla="*/ 0 h 97"/>
                  <a:gd name="T6" fmla="*/ 47 w 51"/>
                  <a:gd name="T7" fmla="*/ 4 h 97"/>
                  <a:gd name="T8" fmla="*/ 49 w 51"/>
                  <a:gd name="T9" fmla="*/ 8 h 97"/>
                  <a:gd name="T10" fmla="*/ 51 w 51"/>
                  <a:gd name="T11" fmla="*/ 12 h 97"/>
                  <a:gd name="T12" fmla="*/ 51 w 51"/>
                  <a:gd name="T13" fmla="*/ 84 h 97"/>
                  <a:gd name="T14" fmla="*/ 49 w 51"/>
                  <a:gd name="T15" fmla="*/ 90 h 97"/>
                  <a:gd name="T16" fmla="*/ 47 w 51"/>
                  <a:gd name="T17" fmla="*/ 93 h 97"/>
                  <a:gd name="T18" fmla="*/ 41 w 51"/>
                  <a:gd name="T19" fmla="*/ 97 h 97"/>
                  <a:gd name="T20" fmla="*/ 37 w 51"/>
                  <a:gd name="T21" fmla="*/ 97 h 97"/>
                  <a:gd name="T22" fmla="*/ 14 w 51"/>
                  <a:gd name="T23" fmla="*/ 97 h 97"/>
                  <a:gd name="T24" fmla="*/ 10 w 51"/>
                  <a:gd name="T25" fmla="*/ 97 h 97"/>
                  <a:gd name="T26" fmla="*/ 4 w 51"/>
                  <a:gd name="T27" fmla="*/ 93 h 97"/>
                  <a:gd name="T28" fmla="*/ 2 w 51"/>
                  <a:gd name="T29" fmla="*/ 90 h 97"/>
                  <a:gd name="T30" fmla="*/ 0 w 51"/>
                  <a:gd name="T31" fmla="*/ 84 h 97"/>
                  <a:gd name="T32" fmla="*/ 0 w 51"/>
                  <a:gd name="T33" fmla="*/ 12 h 97"/>
                  <a:gd name="T34" fmla="*/ 2 w 51"/>
                  <a:gd name="T35" fmla="*/ 8 h 97"/>
                  <a:gd name="T36" fmla="*/ 4 w 51"/>
                  <a:gd name="T37" fmla="*/ 4 h 97"/>
                  <a:gd name="T38" fmla="*/ 10 w 51"/>
                  <a:gd name="T39" fmla="*/ 0 h 97"/>
                  <a:gd name="T40" fmla="*/ 14 w 51"/>
                  <a:gd name="T41"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1" h="97">
                    <a:moveTo>
                      <a:pt x="14" y="0"/>
                    </a:moveTo>
                    <a:lnTo>
                      <a:pt x="37" y="0"/>
                    </a:lnTo>
                    <a:lnTo>
                      <a:pt x="41" y="0"/>
                    </a:lnTo>
                    <a:lnTo>
                      <a:pt x="47" y="4"/>
                    </a:lnTo>
                    <a:lnTo>
                      <a:pt x="49" y="8"/>
                    </a:lnTo>
                    <a:lnTo>
                      <a:pt x="51" y="12"/>
                    </a:lnTo>
                    <a:lnTo>
                      <a:pt x="51" y="84"/>
                    </a:lnTo>
                    <a:lnTo>
                      <a:pt x="49" y="90"/>
                    </a:lnTo>
                    <a:lnTo>
                      <a:pt x="47" y="93"/>
                    </a:lnTo>
                    <a:lnTo>
                      <a:pt x="41" y="97"/>
                    </a:lnTo>
                    <a:lnTo>
                      <a:pt x="37" y="97"/>
                    </a:lnTo>
                    <a:lnTo>
                      <a:pt x="14" y="97"/>
                    </a:lnTo>
                    <a:lnTo>
                      <a:pt x="10" y="97"/>
                    </a:lnTo>
                    <a:lnTo>
                      <a:pt x="4" y="93"/>
                    </a:lnTo>
                    <a:lnTo>
                      <a:pt x="2" y="90"/>
                    </a:lnTo>
                    <a:lnTo>
                      <a:pt x="0" y="84"/>
                    </a:lnTo>
                    <a:lnTo>
                      <a:pt x="0" y="12"/>
                    </a:lnTo>
                    <a:lnTo>
                      <a:pt x="2" y="8"/>
                    </a:lnTo>
                    <a:lnTo>
                      <a:pt x="4" y="4"/>
                    </a:lnTo>
                    <a:lnTo>
                      <a:pt x="10" y="0"/>
                    </a:lnTo>
                    <a:lnTo>
                      <a:pt x="14" y="0"/>
                    </a:lnTo>
                    <a:close/>
                  </a:path>
                </a:pathLst>
              </a:custGeom>
              <a:grpFill/>
              <a:ln w="25400" cap="flat" cmpd="sng" algn="ctr">
                <a:noFill/>
                <a:prstDash val="solid"/>
              </a:ln>
              <a:effectLst/>
            </p:spPr>
            <p:txBody>
              <a:bodyPr rot="0" spcFirstLastPara="0" vertOverflow="overflow" horzOverflow="overflow" vert="horz" wrap="square" lIns="91417" tIns="45708" rIns="91417" bIns="45708" numCol="1" spcCol="0" rtlCol="0" fromWordArt="0" anchor="ctr" anchorCtr="0" forceAA="0" compatLnSpc="1">
                <a:noAutofit/>
              </a:bodyPr>
              <a:lstStyle/>
              <a:p>
                <a:pPr algn="ctr">
                  <a:lnSpc>
                    <a:spcPct val="130000"/>
                  </a:lnSpc>
                </a:pPr>
                <a:endParaRPr lang="zh-CN" altLang="en-US" sz="1893" kern="0">
                  <a:solidFill>
                    <a:schemeClr val="tx1">
                      <a:lumMod val="75000"/>
                      <a:lumOff val="25000"/>
                    </a:schemeClr>
                  </a:solidFill>
                  <a:cs typeface="+mn-ea"/>
                  <a:sym typeface="+mn-lt"/>
                </a:endParaRPr>
              </a:p>
            </p:txBody>
          </p:sp>
          <p:sp>
            <p:nvSpPr>
              <p:cNvPr id="14" name="Freeform 13"/>
              <p:cNvSpPr/>
              <p:nvPr/>
            </p:nvSpPr>
            <p:spPr bwMode="auto">
              <a:xfrm>
                <a:off x="5976938" y="3471863"/>
                <a:ext cx="38100" cy="90488"/>
              </a:xfrm>
              <a:custGeom>
                <a:avLst/>
                <a:gdLst>
                  <a:gd name="T0" fmla="*/ 14 w 49"/>
                  <a:gd name="T1" fmla="*/ 0 h 114"/>
                  <a:gd name="T2" fmla="*/ 35 w 49"/>
                  <a:gd name="T3" fmla="*/ 0 h 114"/>
                  <a:gd name="T4" fmla="*/ 41 w 49"/>
                  <a:gd name="T5" fmla="*/ 0 h 114"/>
                  <a:gd name="T6" fmla="*/ 45 w 49"/>
                  <a:gd name="T7" fmla="*/ 4 h 114"/>
                  <a:gd name="T8" fmla="*/ 47 w 49"/>
                  <a:gd name="T9" fmla="*/ 8 h 114"/>
                  <a:gd name="T10" fmla="*/ 49 w 49"/>
                  <a:gd name="T11" fmla="*/ 11 h 114"/>
                  <a:gd name="T12" fmla="*/ 49 w 49"/>
                  <a:gd name="T13" fmla="*/ 101 h 114"/>
                  <a:gd name="T14" fmla="*/ 47 w 49"/>
                  <a:gd name="T15" fmla="*/ 107 h 114"/>
                  <a:gd name="T16" fmla="*/ 45 w 49"/>
                  <a:gd name="T17" fmla="*/ 110 h 114"/>
                  <a:gd name="T18" fmla="*/ 41 w 49"/>
                  <a:gd name="T19" fmla="*/ 114 h 114"/>
                  <a:gd name="T20" fmla="*/ 35 w 49"/>
                  <a:gd name="T21" fmla="*/ 114 h 114"/>
                  <a:gd name="T22" fmla="*/ 14 w 49"/>
                  <a:gd name="T23" fmla="*/ 114 h 114"/>
                  <a:gd name="T24" fmla="*/ 8 w 49"/>
                  <a:gd name="T25" fmla="*/ 114 h 114"/>
                  <a:gd name="T26" fmla="*/ 4 w 49"/>
                  <a:gd name="T27" fmla="*/ 110 h 114"/>
                  <a:gd name="T28" fmla="*/ 0 w 49"/>
                  <a:gd name="T29" fmla="*/ 107 h 114"/>
                  <a:gd name="T30" fmla="*/ 0 w 49"/>
                  <a:gd name="T31" fmla="*/ 101 h 114"/>
                  <a:gd name="T32" fmla="*/ 0 w 49"/>
                  <a:gd name="T33" fmla="*/ 11 h 114"/>
                  <a:gd name="T34" fmla="*/ 0 w 49"/>
                  <a:gd name="T35" fmla="*/ 8 h 114"/>
                  <a:gd name="T36" fmla="*/ 4 w 49"/>
                  <a:gd name="T37" fmla="*/ 4 h 114"/>
                  <a:gd name="T38" fmla="*/ 8 w 49"/>
                  <a:gd name="T39" fmla="*/ 0 h 114"/>
                  <a:gd name="T40" fmla="*/ 14 w 49"/>
                  <a:gd name="T41"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9" h="114">
                    <a:moveTo>
                      <a:pt x="14" y="0"/>
                    </a:moveTo>
                    <a:lnTo>
                      <a:pt x="35" y="0"/>
                    </a:lnTo>
                    <a:lnTo>
                      <a:pt x="41" y="0"/>
                    </a:lnTo>
                    <a:lnTo>
                      <a:pt x="45" y="4"/>
                    </a:lnTo>
                    <a:lnTo>
                      <a:pt x="47" y="8"/>
                    </a:lnTo>
                    <a:lnTo>
                      <a:pt x="49" y="11"/>
                    </a:lnTo>
                    <a:lnTo>
                      <a:pt x="49" y="101"/>
                    </a:lnTo>
                    <a:lnTo>
                      <a:pt x="47" y="107"/>
                    </a:lnTo>
                    <a:lnTo>
                      <a:pt x="45" y="110"/>
                    </a:lnTo>
                    <a:lnTo>
                      <a:pt x="41" y="114"/>
                    </a:lnTo>
                    <a:lnTo>
                      <a:pt x="35" y="114"/>
                    </a:lnTo>
                    <a:lnTo>
                      <a:pt x="14" y="114"/>
                    </a:lnTo>
                    <a:lnTo>
                      <a:pt x="8" y="114"/>
                    </a:lnTo>
                    <a:lnTo>
                      <a:pt x="4" y="110"/>
                    </a:lnTo>
                    <a:lnTo>
                      <a:pt x="0" y="107"/>
                    </a:lnTo>
                    <a:lnTo>
                      <a:pt x="0" y="101"/>
                    </a:lnTo>
                    <a:lnTo>
                      <a:pt x="0" y="11"/>
                    </a:lnTo>
                    <a:lnTo>
                      <a:pt x="0" y="8"/>
                    </a:lnTo>
                    <a:lnTo>
                      <a:pt x="4" y="4"/>
                    </a:lnTo>
                    <a:lnTo>
                      <a:pt x="8" y="0"/>
                    </a:lnTo>
                    <a:lnTo>
                      <a:pt x="14" y="0"/>
                    </a:lnTo>
                    <a:close/>
                  </a:path>
                </a:pathLst>
              </a:custGeom>
              <a:grpFill/>
              <a:ln w="25400" cap="flat" cmpd="sng" algn="ctr">
                <a:noFill/>
                <a:prstDash val="solid"/>
              </a:ln>
              <a:effectLst/>
            </p:spPr>
            <p:txBody>
              <a:bodyPr rot="0" spcFirstLastPara="0" vertOverflow="overflow" horzOverflow="overflow" vert="horz" wrap="square" lIns="91417" tIns="45708" rIns="91417" bIns="45708" numCol="1" spcCol="0" rtlCol="0" fromWordArt="0" anchor="ctr" anchorCtr="0" forceAA="0" compatLnSpc="1">
                <a:noAutofit/>
              </a:bodyPr>
              <a:lstStyle/>
              <a:p>
                <a:pPr algn="ctr">
                  <a:lnSpc>
                    <a:spcPct val="130000"/>
                  </a:lnSpc>
                </a:pPr>
                <a:endParaRPr lang="zh-CN" altLang="en-US" sz="1893" kern="0">
                  <a:solidFill>
                    <a:schemeClr val="tx1">
                      <a:lumMod val="75000"/>
                      <a:lumOff val="25000"/>
                    </a:schemeClr>
                  </a:solidFill>
                  <a:cs typeface="+mn-ea"/>
                  <a:sym typeface="+mn-lt"/>
                </a:endParaRPr>
              </a:p>
            </p:txBody>
          </p:sp>
          <p:sp>
            <p:nvSpPr>
              <p:cNvPr id="15" name="Freeform 14"/>
              <p:cNvSpPr/>
              <p:nvPr/>
            </p:nvSpPr>
            <p:spPr bwMode="auto">
              <a:xfrm>
                <a:off x="5876925" y="3498850"/>
                <a:ext cx="38100" cy="63500"/>
              </a:xfrm>
              <a:custGeom>
                <a:avLst/>
                <a:gdLst>
                  <a:gd name="T0" fmla="*/ 14 w 49"/>
                  <a:gd name="T1" fmla="*/ 0 h 79"/>
                  <a:gd name="T2" fmla="*/ 35 w 49"/>
                  <a:gd name="T3" fmla="*/ 0 h 79"/>
                  <a:gd name="T4" fmla="*/ 41 w 49"/>
                  <a:gd name="T5" fmla="*/ 0 h 79"/>
                  <a:gd name="T6" fmla="*/ 45 w 49"/>
                  <a:gd name="T7" fmla="*/ 4 h 79"/>
                  <a:gd name="T8" fmla="*/ 49 w 49"/>
                  <a:gd name="T9" fmla="*/ 8 h 79"/>
                  <a:gd name="T10" fmla="*/ 49 w 49"/>
                  <a:gd name="T11" fmla="*/ 11 h 79"/>
                  <a:gd name="T12" fmla="*/ 49 w 49"/>
                  <a:gd name="T13" fmla="*/ 66 h 79"/>
                  <a:gd name="T14" fmla="*/ 49 w 49"/>
                  <a:gd name="T15" fmla="*/ 72 h 79"/>
                  <a:gd name="T16" fmla="*/ 45 w 49"/>
                  <a:gd name="T17" fmla="*/ 75 h 79"/>
                  <a:gd name="T18" fmla="*/ 41 w 49"/>
                  <a:gd name="T19" fmla="*/ 79 h 79"/>
                  <a:gd name="T20" fmla="*/ 35 w 49"/>
                  <a:gd name="T21" fmla="*/ 79 h 79"/>
                  <a:gd name="T22" fmla="*/ 14 w 49"/>
                  <a:gd name="T23" fmla="*/ 79 h 79"/>
                  <a:gd name="T24" fmla="*/ 8 w 49"/>
                  <a:gd name="T25" fmla="*/ 79 h 79"/>
                  <a:gd name="T26" fmla="*/ 4 w 49"/>
                  <a:gd name="T27" fmla="*/ 75 h 79"/>
                  <a:gd name="T28" fmla="*/ 2 w 49"/>
                  <a:gd name="T29" fmla="*/ 72 h 79"/>
                  <a:gd name="T30" fmla="*/ 0 w 49"/>
                  <a:gd name="T31" fmla="*/ 66 h 79"/>
                  <a:gd name="T32" fmla="*/ 0 w 49"/>
                  <a:gd name="T33" fmla="*/ 11 h 79"/>
                  <a:gd name="T34" fmla="*/ 2 w 49"/>
                  <a:gd name="T35" fmla="*/ 8 h 79"/>
                  <a:gd name="T36" fmla="*/ 4 w 49"/>
                  <a:gd name="T37" fmla="*/ 4 h 79"/>
                  <a:gd name="T38" fmla="*/ 8 w 49"/>
                  <a:gd name="T39" fmla="*/ 0 h 79"/>
                  <a:gd name="T40" fmla="*/ 14 w 49"/>
                  <a:gd name="T41" fmla="*/ 0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9" h="79">
                    <a:moveTo>
                      <a:pt x="14" y="0"/>
                    </a:moveTo>
                    <a:lnTo>
                      <a:pt x="35" y="0"/>
                    </a:lnTo>
                    <a:lnTo>
                      <a:pt x="41" y="0"/>
                    </a:lnTo>
                    <a:lnTo>
                      <a:pt x="45" y="4"/>
                    </a:lnTo>
                    <a:lnTo>
                      <a:pt x="49" y="8"/>
                    </a:lnTo>
                    <a:lnTo>
                      <a:pt x="49" y="11"/>
                    </a:lnTo>
                    <a:lnTo>
                      <a:pt x="49" y="66"/>
                    </a:lnTo>
                    <a:lnTo>
                      <a:pt x="49" y="72"/>
                    </a:lnTo>
                    <a:lnTo>
                      <a:pt x="45" y="75"/>
                    </a:lnTo>
                    <a:lnTo>
                      <a:pt x="41" y="79"/>
                    </a:lnTo>
                    <a:lnTo>
                      <a:pt x="35" y="79"/>
                    </a:lnTo>
                    <a:lnTo>
                      <a:pt x="14" y="79"/>
                    </a:lnTo>
                    <a:lnTo>
                      <a:pt x="8" y="79"/>
                    </a:lnTo>
                    <a:lnTo>
                      <a:pt x="4" y="75"/>
                    </a:lnTo>
                    <a:lnTo>
                      <a:pt x="2" y="72"/>
                    </a:lnTo>
                    <a:lnTo>
                      <a:pt x="0" y="66"/>
                    </a:lnTo>
                    <a:lnTo>
                      <a:pt x="0" y="11"/>
                    </a:lnTo>
                    <a:lnTo>
                      <a:pt x="2" y="8"/>
                    </a:lnTo>
                    <a:lnTo>
                      <a:pt x="4" y="4"/>
                    </a:lnTo>
                    <a:lnTo>
                      <a:pt x="8" y="0"/>
                    </a:lnTo>
                    <a:lnTo>
                      <a:pt x="14" y="0"/>
                    </a:lnTo>
                    <a:close/>
                  </a:path>
                </a:pathLst>
              </a:custGeom>
              <a:grpFill/>
              <a:ln w="25400" cap="flat" cmpd="sng" algn="ctr">
                <a:noFill/>
                <a:prstDash val="solid"/>
              </a:ln>
              <a:effectLst/>
            </p:spPr>
            <p:txBody>
              <a:bodyPr rot="0" spcFirstLastPara="0" vertOverflow="overflow" horzOverflow="overflow" vert="horz" wrap="square" lIns="91417" tIns="45708" rIns="91417" bIns="45708" numCol="1" spcCol="0" rtlCol="0" fromWordArt="0" anchor="ctr" anchorCtr="0" forceAA="0" compatLnSpc="1">
                <a:noAutofit/>
              </a:bodyPr>
              <a:lstStyle/>
              <a:p>
                <a:pPr algn="ctr">
                  <a:lnSpc>
                    <a:spcPct val="130000"/>
                  </a:lnSpc>
                </a:pPr>
                <a:endParaRPr lang="zh-CN" altLang="en-US" sz="1893" kern="0">
                  <a:solidFill>
                    <a:schemeClr val="tx1">
                      <a:lumMod val="75000"/>
                      <a:lumOff val="25000"/>
                    </a:schemeClr>
                  </a:solidFill>
                  <a:cs typeface="+mn-ea"/>
                  <a:sym typeface="+mn-lt"/>
                </a:endParaRPr>
              </a:p>
            </p:txBody>
          </p:sp>
          <p:sp>
            <p:nvSpPr>
              <p:cNvPr id="16" name="Freeform 15"/>
              <p:cNvSpPr/>
              <p:nvPr/>
            </p:nvSpPr>
            <p:spPr bwMode="auto">
              <a:xfrm>
                <a:off x="5880100" y="3573463"/>
                <a:ext cx="184150" cy="15875"/>
              </a:xfrm>
              <a:custGeom>
                <a:avLst/>
                <a:gdLst>
                  <a:gd name="T0" fmla="*/ 10 w 233"/>
                  <a:gd name="T1" fmla="*/ 0 h 19"/>
                  <a:gd name="T2" fmla="*/ 223 w 233"/>
                  <a:gd name="T3" fmla="*/ 0 h 19"/>
                  <a:gd name="T4" fmla="*/ 227 w 233"/>
                  <a:gd name="T5" fmla="*/ 2 h 19"/>
                  <a:gd name="T6" fmla="*/ 231 w 233"/>
                  <a:gd name="T7" fmla="*/ 6 h 19"/>
                  <a:gd name="T8" fmla="*/ 233 w 233"/>
                  <a:gd name="T9" fmla="*/ 10 h 19"/>
                  <a:gd name="T10" fmla="*/ 231 w 233"/>
                  <a:gd name="T11" fmla="*/ 15 h 19"/>
                  <a:gd name="T12" fmla="*/ 227 w 233"/>
                  <a:gd name="T13" fmla="*/ 19 h 19"/>
                  <a:gd name="T14" fmla="*/ 223 w 233"/>
                  <a:gd name="T15" fmla="*/ 19 h 19"/>
                  <a:gd name="T16" fmla="*/ 10 w 233"/>
                  <a:gd name="T17" fmla="*/ 19 h 19"/>
                  <a:gd name="T18" fmla="*/ 4 w 233"/>
                  <a:gd name="T19" fmla="*/ 19 h 19"/>
                  <a:gd name="T20" fmla="*/ 0 w 233"/>
                  <a:gd name="T21" fmla="*/ 15 h 19"/>
                  <a:gd name="T22" fmla="*/ 0 w 233"/>
                  <a:gd name="T23" fmla="*/ 10 h 19"/>
                  <a:gd name="T24" fmla="*/ 0 w 233"/>
                  <a:gd name="T25" fmla="*/ 6 h 19"/>
                  <a:gd name="T26" fmla="*/ 4 w 233"/>
                  <a:gd name="T27" fmla="*/ 2 h 19"/>
                  <a:gd name="T28" fmla="*/ 10 w 233"/>
                  <a:gd name="T29"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3" h="19">
                    <a:moveTo>
                      <a:pt x="10" y="0"/>
                    </a:moveTo>
                    <a:lnTo>
                      <a:pt x="223" y="0"/>
                    </a:lnTo>
                    <a:lnTo>
                      <a:pt x="227" y="2"/>
                    </a:lnTo>
                    <a:lnTo>
                      <a:pt x="231" y="6"/>
                    </a:lnTo>
                    <a:lnTo>
                      <a:pt x="233" y="10"/>
                    </a:lnTo>
                    <a:lnTo>
                      <a:pt x="231" y="15"/>
                    </a:lnTo>
                    <a:lnTo>
                      <a:pt x="227" y="19"/>
                    </a:lnTo>
                    <a:lnTo>
                      <a:pt x="223" y="19"/>
                    </a:lnTo>
                    <a:lnTo>
                      <a:pt x="10" y="19"/>
                    </a:lnTo>
                    <a:lnTo>
                      <a:pt x="4" y="19"/>
                    </a:lnTo>
                    <a:lnTo>
                      <a:pt x="0" y="15"/>
                    </a:lnTo>
                    <a:lnTo>
                      <a:pt x="0" y="10"/>
                    </a:lnTo>
                    <a:lnTo>
                      <a:pt x="0" y="6"/>
                    </a:lnTo>
                    <a:lnTo>
                      <a:pt x="4" y="2"/>
                    </a:lnTo>
                    <a:lnTo>
                      <a:pt x="10" y="0"/>
                    </a:lnTo>
                    <a:close/>
                  </a:path>
                </a:pathLst>
              </a:custGeom>
              <a:grpFill/>
              <a:ln w="25400" cap="flat" cmpd="sng" algn="ctr">
                <a:noFill/>
                <a:prstDash val="solid"/>
              </a:ln>
              <a:effectLst/>
            </p:spPr>
            <p:txBody>
              <a:bodyPr rot="0" spcFirstLastPara="0" vertOverflow="overflow" horzOverflow="overflow" vert="horz" wrap="square" lIns="91417" tIns="45708" rIns="91417" bIns="45708" numCol="1" spcCol="0" rtlCol="0" fromWordArt="0" anchor="ctr" anchorCtr="0" forceAA="0" compatLnSpc="1">
                <a:noAutofit/>
              </a:bodyPr>
              <a:lstStyle/>
              <a:p>
                <a:pPr algn="ctr">
                  <a:lnSpc>
                    <a:spcPct val="130000"/>
                  </a:lnSpc>
                </a:pPr>
                <a:endParaRPr lang="zh-CN" altLang="en-US" sz="1893" kern="0">
                  <a:solidFill>
                    <a:schemeClr val="tx1">
                      <a:lumMod val="75000"/>
                      <a:lumOff val="25000"/>
                    </a:schemeClr>
                  </a:solidFill>
                  <a:cs typeface="+mn-ea"/>
                  <a:sym typeface="+mn-lt"/>
                </a:endParaRPr>
              </a:p>
            </p:txBody>
          </p:sp>
          <p:sp>
            <p:nvSpPr>
              <p:cNvPr id="17" name="Freeform 16"/>
              <p:cNvSpPr/>
              <p:nvPr/>
            </p:nvSpPr>
            <p:spPr bwMode="auto">
              <a:xfrm>
                <a:off x="6026150" y="3457575"/>
                <a:ext cx="38100" cy="104775"/>
              </a:xfrm>
              <a:custGeom>
                <a:avLst/>
                <a:gdLst>
                  <a:gd name="T0" fmla="*/ 13 w 48"/>
                  <a:gd name="T1" fmla="*/ 0 h 132"/>
                  <a:gd name="T2" fmla="*/ 36 w 48"/>
                  <a:gd name="T3" fmla="*/ 0 h 132"/>
                  <a:gd name="T4" fmla="*/ 40 w 48"/>
                  <a:gd name="T5" fmla="*/ 0 h 132"/>
                  <a:gd name="T6" fmla="*/ 44 w 48"/>
                  <a:gd name="T7" fmla="*/ 4 h 132"/>
                  <a:gd name="T8" fmla="*/ 48 w 48"/>
                  <a:gd name="T9" fmla="*/ 8 h 132"/>
                  <a:gd name="T10" fmla="*/ 48 w 48"/>
                  <a:gd name="T11" fmla="*/ 12 h 132"/>
                  <a:gd name="T12" fmla="*/ 48 w 48"/>
                  <a:gd name="T13" fmla="*/ 119 h 132"/>
                  <a:gd name="T14" fmla="*/ 48 w 48"/>
                  <a:gd name="T15" fmla="*/ 125 h 132"/>
                  <a:gd name="T16" fmla="*/ 44 w 48"/>
                  <a:gd name="T17" fmla="*/ 128 h 132"/>
                  <a:gd name="T18" fmla="*/ 40 w 48"/>
                  <a:gd name="T19" fmla="*/ 132 h 132"/>
                  <a:gd name="T20" fmla="*/ 36 w 48"/>
                  <a:gd name="T21" fmla="*/ 132 h 132"/>
                  <a:gd name="T22" fmla="*/ 13 w 48"/>
                  <a:gd name="T23" fmla="*/ 132 h 132"/>
                  <a:gd name="T24" fmla="*/ 7 w 48"/>
                  <a:gd name="T25" fmla="*/ 132 h 132"/>
                  <a:gd name="T26" fmla="*/ 3 w 48"/>
                  <a:gd name="T27" fmla="*/ 128 h 132"/>
                  <a:gd name="T28" fmla="*/ 2 w 48"/>
                  <a:gd name="T29" fmla="*/ 125 h 132"/>
                  <a:gd name="T30" fmla="*/ 0 w 48"/>
                  <a:gd name="T31" fmla="*/ 119 h 132"/>
                  <a:gd name="T32" fmla="*/ 0 w 48"/>
                  <a:gd name="T33" fmla="*/ 12 h 132"/>
                  <a:gd name="T34" fmla="*/ 2 w 48"/>
                  <a:gd name="T35" fmla="*/ 8 h 132"/>
                  <a:gd name="T36" fmla="*/ 3 w 48"/>
                  <a:gd name="T37" fmla="*/ 4 h 132"/>
                  <a:gd name="T38" fmla="*/ 7 w 48"/>
                  <a:gd name="T39" fmla="*/ 0 h 132"/>
                  <a:gd name="T40" fmla="*/ 13 w 48"/>
                  <a:gd name="T41" fmla="*/ 0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8" h="132">
                    <a:moveTo>
                      <a:pt x="13" y="0"/>
                    </a:moveTo>
                    <a:lnTo>
                      <a:pt x="36" y="0"/>
                    </a:lnTo>
                    <a:lnTo>
                      <a:pt x="40" y="0"/>
                    </a:lnTo>
                    <a:lnTo>
                      <a:pt x="44" y="4"/>
                    </a:lnTo>
                    <a:lnTo>
                      <a:pt x="48" y="8"/>
                    </a:lnTo>
                    <a:lnTo>
                      <a:pt x="48" y="12"/>
                    </a:lnTo>
                    <a:lnTo>
                      <a:pt x="48" y="119"/>
                    </a:lnTo>
                    <a:lnTo>
                      <a:pt x="48" y="125"/>
                    </a:lnTo>
                    <a:lnTo>
                      <a:pt x="44" y="128"/>
                    </a:lnTo>
                    <a:lnTo>
                      <a:pt x="40" y="132"/>
                    </a:lnTo>
                    <a:lnTo>
                      <a:pt x="36" y="132"/>
                    </a:lnTo>
                    <a:lnTo>
                      <a:pt x="13" y="132"/>
                    </a:lnTo>
                    <a:lnTo>
                      <a:pt x="7" y="132"/>
                    </a:lnTo>
                    <a:lnTo>
                      <a:pt x="3" y="128"/>
                    </a:lnTo>
                    <a:lnTo>
                      <a:pt x="2" y="125"/>
                    </a:lnTo>
                    <a:lnTo>
                      <a:pt x="0" y="119"/>
                    </a:lnTo>
                    <a:lnTo>
                      <a:pt x="0" y="12"/>
                    </a:lnTo>
                    <a:lnTo>
                      <a:pt x="2" y="8"/>
                    </a:lnTo>
                    <a:lnTo>
                      <a:pt x="3" y="4"/>
                    </a:lnTo>
                    <a:lnTo>
                      <a:pt x="7" y="0"/>
                    </a:lnTo>
                    <a:lnTo>
                      <a:pt x="13" y="0"/>
                    </a:lnTo>
                    <a:close/>
                  </a:path>
                </a:pathLst>
              </a:custGeom>
              <a:grpFill/>
              <a:ln w="25400" cap="flat" cmpd="sng" algn="ctr">
                <a:noFill/>
                <a:prstDash val="solid"/>
              </a:ln>
              <a:effectLst/>
            </p:spPr>
            <p:txBody>
              <a:bodyPr rot="0" spcFirstLastPara="0" vertOverflow="overflow" horzOverflow="overflow" vert="horz" wrap="square" lIns="91417" tIns="45708" rIns="91417" bIns="45708" numCol="1" spcCol="0" rtlCol="0" fromWordArt="0" anchor="ctr" anchorCtr="0" forceAA="0" compatLnSpc="1">
                <a:noAutofit/>
              </a:bodyPr>
              <a:lstStyle/>
              <a:p>
                <a:pPr algn="ctr">
                  <a:lnSpc>
                    <a:spcPct val="130000"/>
                  </a:lnSpc>
                </a:pPr>
                <a:endParaRPr lang="zh-CN" altLang="en-US" sz="1893" kern="0">
                  <a:solidFill>
                    <a:schemeClr val="tx1">
                      <a:lumMod val="75000"/>
                      <a:lumOff val="25000"/>
                    </a:schemeClr>
                  </a:solidFill>
                  <a:cs typeface="+mn-ea"/>
                  <a:sym typeface="+mn-lt"/>
                </a:endParaRPr>
              </a:p>
            </p:txBody>
          </p:sp>
        </p:grpSp>
        <p:sp>
          <p:nvSpPr>
            <p:cNvPr id="29" name="Freeform 28"/>
            <p:cNvSpPr/>
            <p:nvPr/>
          </p:nvSpPr>
          <p:spPr bwMode="auto">
            <a:xfrm>
              <a:off x="5029200" y="2684463"/>
              <a:ext cx="882650" cy="881063"/>
            </a:xfrm>
            <a:custGeom>
              <a:avLst/>
              <a:gdLst>
                <a:gd name="T0" fmla="*/ 650 w 1112"/>
                <a:gd name="T1" fmla="*/ 10 h 1110"/>
                <a:gd name="T2" fmla="*/ 704 w 1112"/>
                <a:gd name="T3" fmla="*/ 124 h 1110"/>
                <a:gd name="T4" fmla="*/ 776 w 1112"/>
                <a:gd name="T5" fmla="*/ 45 h 1110"/>
                <a:gd name="T6" fmla="*/ 831 w 1112"/>
                <a:gd name="T7" fmla="*/ 79 h 1110"/>
                <a:gd name="T8" fmla="*/ 924 w 1112"/>
                <a:gd name="T9" fmla="*/ 151 h 1110"/>
                <a:gd name="T10" fmla="*/ 937 w 1112"/>
                <a:gd name="T11" fmla="*/ 151 h 1110"/>
                <a:gd name="T12" fmla="*/ 978 w 1112"/>
                <a:gd name="T13" fmla="*/ 202 h 1110"/>
                <a:gd name="T14" fmla="*/ 1040 w 1112"/>
                <a:gd name="T15" fmla="*/ 301 h 1110"/>
                <a:gd name="T16" fmla="*/ 1054 w 1112"/>
                <a:gd name="T17" fmla="*/ 307 h 1110"/>
                <a:gd name="T18" fmla="*/ 1069 w 1112"/>
                <a:gd name="T19" fmla="*/ 371 h 1110"/>
                <a:gd name="T20" fmla="*/ 1100 w 1112"/>
                <a:gd name="T21" fmla="*/ 483 h 1110"/>
                <a:gd name="T22" fmla="*/ 1112 w 1112"/>
                <a:gd name="T23" fmla="*/ 547 h 1110"/>
                <a:gd name="T24" fmla="*/ 1102 w 1112"/>
                <a:gd name="T25" fmla="*/ 557 h 1110"/>
                <a:gd name="T26" fmla="*/ 1093 w 1112"/>
                <a:gd name="T27" fmla="*/ 673 h 1110"/>
                <a:gd name="T28" fmla="*/ 1081 w 1112"/>
                <a:gd name="T29" fmla="*/ 738 h 1110"/>
                <a:gd name="T30" fmla="*/ 1067 w 1112"/>
                <a:gd name="T31" fmla="*/ 745 h 1110"/>
                <a:gd name="T32" fmla="*/ 1021 w 1112"/>
                <a:gd name="T33" fmla="*/ 850 h 1110"/>
                <a:gd name="T34" fmla="*/ 988 w 1112"/>
                <a:gd name="T35" fmla="*/ 906 h 1110"/>
                <a:gd name="T36" fmla="*/ 972 w 1112"/>
                <a:gd name="T37" fmla="*/ 908 h 1110"/>
                <a:gd name="T38" fmla="*/ 891 w 1112"/>
                <a:gd name="T39" fmla="*/ 992 h 1110"/>
                <a:gd name="T40" fmla="*/ 840 w 1112"/>
                <a:gd name="T41" fmla="*/ 1033 h 1110"/>
                <a:gd name="T42" fmla="*/ 827 w 1112"/>
                <a:gd name="T43" fmla="*/ 1031 h 1110"/>
                <a:gd name="T44" fmla="*/ 722 w 1112"/>
                <a:gd name="T45" fmla="*/ 1075 h 1110"/>
                <a:gd name="T46" fmla="*/ 714 w 1112"/>
                <a:gd name="T47" fmla="*/ 1089 h 1110"/>
                <a:gd name="T48" fmla="*/ 650 w 1112"/>
                <a:gd name="T49" fmla="*/ 1097 h 1110"/>
                <a:gd name="T50" fmla="*/ 563 w 1112"/>
                <a:gd name="T51" fmla="*/ 1011 h 1110"/>
                <a:gd name="T52" fmla="*/ 526 w 1112"/>
                <a:gd name="T53" fmla="*/ 1110 h 1110"/>
                <a:gd name="T54" fmla="*/ 460 w 1112"/>
                <a:gd name="T55" fmla="*/ 1101 h 1110"/>
                <a:gd name="T56" fmla="*/ 406 w 1112"/>
                <a:gd name="T57" fmla="*/ 986 h 1110"/>
                <a:gd name="T58" fmla="*/ 334 w 1112"/>
                <a:gd name="T59" fmla="*/ 1066 h 1110"/>
                <a:gd name="T60" fmla="*/ 279 w 1112"/>
                <a:gd name="T61" fmla="*/ 1031 h 1110"/>
                <a:gd name="T62" fmla="*/ 188 w 1112"/>
                <a:gd name="T63" fmla="*/ 959 h 1110"/>
                <a:gd name="T64" fmla="*/ 173 w 1112"/>
                <a:gd name="T65" fmla="*/ 959 h 1110"/>
                <a:gd name="T66" fmla="*/ 134 w 1112"/>
                <a:gd name="T67" fmla="*/ 908 h 1110"/>
                <a:gd name="T68" fmla="*/ 72 w 1112"/>
                <a:gd name="T69" fmla="*/ 809 h 1110"/>
                <a:gd name="T70" fmla="*/ 58 w 1112"/>
                <a:gd name="T71" fmla="*/ 804 h 1110"/>
                <a:gd name="T72" fmla="*/ 41 w 1112"/>
                <a:gd name="T73" fmla="*/ 739 h 1110"/>
                <a:gd name="T74" fmla="*/ 10 w 1112"/>
                <a:gd name="T75" fmla="*/ 627 h 1110"/>
                <a:gd name="T76" fmla="*/ 0 w 1112"/>
                <a:gd name="T77" fmla="*/ 563 h 1110"/>
                <a:gd name="T78" fmla="*/ 10 w 1112"/>
                <a:gd name="T79" fmla="*/ 553 h 1110"/>
                <a:gd name="T80" fmla="*/ 17 w 1112"/>
                <a:gd name="T81" fmla="*/ 437 h 1110"/>
                <a:gd name="T82" fmla="*/ 31 w 1112"/>
                <a:gd name="T83" fmla="*/ 373 h 1110"/>
                <a:gd name="T84" fmla="*/ 43 w 1112"/>
                <a:gd name="T85" fmla="*/ 365 h 1110"/>
                <a:gd name="T86" fmla="*/ 91 w 1112"/>
                <a:gd name="T87" fmla="*/ 260 h 1110"/>
                <a:gd name="T88" fmla="*/ 124 w 1112"/>
                <a:gd name="T89" fmla="*/ 204 h 1110"/>
                <a:gd name="T90" fmla="*/ 140 w 1112"/>
                <a:gd name="T91" fmla="*/ 202 h 1110"/>
                <a:gd name="T92" fmla="*/ 221 w 1112"/>
                <a:gd name="T93" fmla="*/ 118 h 1110"/>
                <a:gd name="T94" fmla="*/ 270 w 1112"/>
                <a:gd name="T95" fmla="*/ 78 h 1110"/>
                <a:gd name="T96" fmla="*/ 285 w 1112"/>
                <a:gd name="T97" fmla="*/ 81 h 1110"/>
                <a:gd name="T98" fmla="*/ 390 w 1112"/>
                <a:gd name="T99" fmla="*/ 31 h 1110"/>
                <a:gd name="T100" fmla="*/ 450 w 1112"/>
                <a:gd name="T101" fmla="*/ 10 h 1110"/>
                <a:gd name="T102" fmla="*/ 464 w 1112"/>
                <a:gd name="T103" fmla="*/ 17 h 1110"/>
                <a:gd name="T104" fmla="*/ 578 w 1112"/>
                <a:gd name="T105" fmla="*/ 6 h 1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112" h="1110">
                  <a:moveTo>
                    <a:pt x="588" y="0"/>
                  </a:moveTo>
                  <a:lnTo>
                    <a:pt x="644" y="6"/>
                  </a:lnTo>
                  <a:lnTo>
                    <a:pt x="648" y="8"/>
                  </a:lnTo>
                  <a:lnTo>
                    <a:pt x="650" y="10"/>
                  </a:lnTo>
                  <a:lnTo>
                    <a:pt x="652" y="13"/>
                  </a:lnTo>
                  <a:lnTo>
                    <a:pt x="652" y="17"/>
                  </a:lnTo>
                  <a:lnTo>
                    <a:pt x="662" y="112"/>
                  </a:lnTo>
                  <a:lnTo>
                    <a:pt x="704" y="124"/>
                  </a:lnTo>
                  <a:lnTo>
                    <a:pt x="763" y="50"/>
                  </a:lnTo>
                  <a:lnTo>
                    <a:pt x="767" y="46"/>
                  </a:lnTo>
                  <a:lnTo>
                    <a:pt x="772" y="45"/>
                  </a:lnTo>
                  <a:lnTo>
                    <a:pt x="776" y="45"/>
                  </a:lnTo>
                  <a:lnTo>
                    <a:pt x="827" y="70"/>
                  </a:lnTo>
                  <a:lnTo>
                    <a:pt x="829" y="72"/>
                  </a:lnTo>
                  <a:lnTo>
                    <a:pt x="831" y="76"/>
                  </a:lnTo>
                  <a:lnTo>
                    <a:pt x="831" y="79"/>
                  </a:lnTo>
                  <a:lnTo>
                    <a:pt x="831" y="83"/>
                  </a:lnTo>
                  <a:lnTo>
                    <a:pt x="807" y="175"/>
                  </a:lnTo>
                  <a:lnTo>
                    <a:pt x="842" y="202"/>
                  </a:lnTo>
                  <a:lnTo>
                    <a:pt x="924" y="151"/>
                  </a:lnTo>
                  <a:lnTo>
                    <a:pt x="928" y="149"/>
                  </a:lnTo>
                  <a:lnTo>
                    <a:pt x="931" y="147"/>
                  </a:lnTo>
                  <a:lnTo>
                    <a:pt x="935" y="149"/>
                  </a:lnTo>
                  <a:lnTo>
                    <a:pt x="937" y="151"/>
                  </a:lnTo>
                  <a:lnTo>
                    <a:pt x="976" y="192"/>
                  </a:lnTo>
                  <a:lnTo>
                    <a:pt x="978" y="194"/>
                  </a:lnTo>
                  <a:lnTo>
                    <a:pt x="978" y="198"/>
                  </a:lnTo>
                  <a:lnTo>
                    <a:pt x="978" y="202"/>
                  </a:lnTo>
                  <a:lnTo>
                    <a:pt x="976" y="206"/>
                  </a:lnTo>
                  <a:lnTo>
                    <a:pt x="922" y="283"/>
                  </a:lnTo>
                  <a:lnTo>
                    <a:pt x="947" y="320"/>
                  </a:lnTo>
                  <a:lnTo>
                    <a:pt x="1040" y="301"/>
                  </a:lnTo>
                  <a:lnTo>
                    <a:pt x="1044" y="301"/>
                  </a:lnTo>
                  <a:lnTo>
                    <a:pt x="1048" y="301"/>
                  </a:lnTo>
                  <a:lnTo>
                    <a:pt x="1050" y="303"/>
                  </a:lnTo>
                  <a:lnTo>
                    <a:pt x="1054" y="307"/>
                  </a:lnTo>
                  <a:lnTo>
                    <a:pt x="1075" y="357"/>
                  </a:lnTo>
                  <a:lnTo>
                    <a:pt x="1075" y="363"/>
                  </a:lnTo>
                  <a:lnTo>
                    <a:pt x="1073" y="367"/>
                  </a:lnTo>
                  <a:lnTo>
                    <a:pt x="1069" y="371"/>
                  </a:lnTo>
                  <a:lnTo>
                    <a:pt x="994" y="425"/>
                  </a:lnTo>
                  <a:lnTo>
                    <a:pt x="1003" y="470"/>
                  </a:lnTo>
                  <a:lnTo>
                    <a:pt x="1096" y="481"/>
                  </a:lnTo>
                  <a:lnTo>
                    <a:pt x="1100" y="483"/>
                  </a:lnTo>
                  <a:lnTo>
                    <a:pt x="1104" y="485"/>
                  </a:lnTo>
                  <a:lnTo>
                    <a:pt x="1106" y="487"/>
                  </a:lnTo>
                  <a:lnTo>
                    <a:pt x="1108" y="491"/>
                  </a:lnTo>
                  <a:lnTo>
                    <a:pt x="1112" y="547"/>
                  </a:lnTo>
                  <a:lnTo>
                    <a:pt x="1110" y="551"/>
                  </a:lnTo>
                  <a:lnTo>
                    <a:pt x="1108" y="553"/>
                  </a:lnTo>
                  <a:lnTo>
                    <a:pt x="1106" y="557"/>
                  </a:lnTo>
                  <a:lnTo>
                    <a:pt x="1102" y="557"/>
                  </a:lnTo>
                  <a:lnTo>
                    <a:pt x="1011" y="582"/>
                  </a:lnTo>
                  <a:lnTo>
                    <a:pt x="1005" y="627"/>
                  </a:lnTo>
                  <a:lnTo>
                    <a:pt x="1089" y="672"/>
                  </a:lnTo>
                  <a:lnTo>
                    <a:pt x="1093" y="673"/>
                  </a:lnTo>
                  <a:lnTo>
                    <a:pt x="1094" y="677"/>
                  </a:lnTo>
                  <a:lnTo>
                    <a:pt x="1096" y="681"/>
                  </a:lnTo>
                  <a:lnTo>
                    <a:pt x="1096" y="685"/>
                  </a:lnTo>
                  <a:lnTo>
                    <a:pt x="1081" y="738"/>
                  </a:lnTo>
                  <a:lnTo>
                    <a:pt x="1079" y="741"/>
                  </a:lnTo>
                  <a:lnTo>
                    <a:pt x="1077" y="743"/>
                  </a:lnTo>
                  <a:lnTo>
                    <a:pt x="1073" y="743"/>
                  </a:lnTo>
                  <a:lnTo>
                    <a:pt x="1067" y="745"/>
                  </a:lnTo>
                  <a:lnTo>
                    <a:pt x="974" y="738"/>
                  </a:lnTo>
                  <a:lnTo>
                    <a:pt x="955" y="776"/>
                  </a:lnTo>
                  <a:lnTo>
                    <a:pt x="1017" y="848"/>
                  </a:lnTo>
                  <a:lnTo>
                    <a:pt x="1021" y="850"/>
                  </a:lnTo>
                  <a:lnTo>
                    <a:pt x="1021" y="854"/>
                  </a:lnTo>
                  <a:lnTo>
                    <a:pt x="1021" y="858"/>
                  </a:lnTo>
                  <a:lnTo>
                    <a:pt x="1019" y="862"/>
                  </a:lnTo>
                  <a:lnTo>
                    <a:pt x="988" y="906"/>
                  </a:lnTo>
                  <a:lnTo>
                    <a:pt x="984" y="908"/>
                  </a:lnTo>
                  <a:lnTo>
                    <a:pt x="980" y="910"/>
                  </a:lnTo>
                  <a:lnTo>
                    <a:pt x="976" y="910"/>
                  </a:lnTo>
                  <a:lnTo>
                    <a:pt x="972" y="908"/>
                  </a:lnTo>
                  <a:lnTo>
                    <a:pt x="887" y="870"/>
                  </a:lnTo>
                  <a:lnTo>
                    <a:pt x="854" y="901"/>
                  </a:lnTo>
                  <a:lnTo>
                    <a:pt x="891" y="988"/>
                  </a:lnTo>
                  <a:lnTo>
                    <a:pt x="891" y="992"/>
                  </a:lnTo>
                  <a:lnTo>
                    <a:pt x="891" y="996"/>
                  </a:lnTo>
                  <a:lnTo>
                    <a:pt x="889" y="1000"/>
                  </a:lnTo>
                  <a:lnTo>
                    <a:pt x="887" y="1002"/>
                  </a:lnTo>
                  <a:lnTo>
                    <a:pt x="840" y="1033"/>
                  </a:lnTo>
                  <a:lnTo>
                    <a:pt x="836" y="1035"/>
                  </a:lnTo>
                  <a:lnTo>
                    <a:pt x="834" y="1035"/>
                  </a:lnTo>
                  <a:lnTo>
                    <a:pt x="831" y="1033"/>
                  </a:lnTo>
                  <a:lnTo>
                    <a:pt x="827" y="1031"/>
                  </a:lnTo>
                  <a:lnTo>
                    <a:pt x="759" y="963"/>
                  </a:lnTo>
                  <a:lnTo>
                    <a:pt x="739" y="972"/>
                  </a:lnTo>
                  <a:lnTo>
                    <a:pt x="718" y="982"/>
                  </a:lnTo>
                  <a:lnTo>
                    <a:pt x="722" y="1075"/>
                  </a:lnTo>
                  <a:lnTo>
                    <a:pt x="722" y="1081"/>
                  </a:lnTo>
                  <a:lnTo>
                    <a:pt x="720" y="1083"/>
                  </a:lnTo>
                  <a:lnTo>
                    <a:pt x="718" y="1087"/>
                  </a:lnTo>
                  <a:lnTo>
                    <a:pt x="714" y="1089"/>
                  </a:lnTo>
                  <a:lnTo>
                    <a:pt x="660" y="1102"/>
                  </a:lnTo>
                  <a:lnTo>
                    <a:pt x="656" y="1102"/>
                  </a:lnTo>
                  <a:lnTo>
                    <a:pt x="652" y="1101"/>
                  </a:lnTo>
                  <a:lnTo>
                    <a:pt x="650" y="1097"/>
                  </a:lnTo>
                  <a:lnTo>
                    <a:pt x="648" y="1095"/>
                  </a:lnTo>
                  <a:lnTo>
                    <a:pt x="607" y="1009"/>
                  </a:lnTo>
                  <a:lnTo>
                    <a:pt x="584" y="1011"/>
                  </a:lnTo>
                  <a:lnTo>
                    <a:pt x="563" y="1011"/>
                  </a:lnTo>
                  <a:lnTo>
                    <a:pt x="534" y="1101"/>
                  </a:lnTo>
                  <a:lnTo>
                    <a:pt x="532" y="1104"/>
                  </a:lnTo>
                  <a:lnTo>
                    <a:pt x="530" y="1108"/>
                  </a:lnTo>
                  <a:lnTo>
                    <a:pt x="526" y="1110"/>
                  </a:lnTo>
                  <a:lnTo>
                    <a:pt x="522" y="1110"/>
                  </a:lnTo>
                  <a:lnTo>
                    <a:pt x="468" y="1104"/>
                  </a:lnTo>
                  <a:lnTo>
                    <a:pt x="464" y="1102"/>
                  </a:lnTo>
                  <a:lnTo>
                    <a:pt x="460" y="1101"/>
                  </a:lnTo>
                  <a:lnTo>
                    <a:pt x="460" y="1097"/>
                  </a:lnTo>
                  <a:lnTo>
                    <a:pt x="458" y="1093"/>
                  </a:lnTo>
                  <a:lnTo>
                    <a:pt x="448" y="1000"/>
                  </a:lnTo>
                  <a:lnTo>
                    <a:pt x="406" y="986"/>
                  </a:lnTo>
                  <a:lnTo>
                    <a:pt x="347" y="1062"/>
                  </a:lnTo>
                  <a:lnTo>
                    <a:pt x="343" y="1066"/>
                  </a:lnTo>
                  <a:lnTo>
                    <a:pt x="340" y="1066"/>
                  </a:lnTo>
                  <a:lnTo>
                    <a:pt x="334" y="1066"/>
                  </a:lnTo>
                  <a:lnTo>
                    <a:pt x="285" y="1040"/>
                  </a:lnTo>
                  <a:lnTo>
                    <a:pt x="281" y="1038"/>
                  </a:lnTo>
                  <a:lnTo>
                    <a:pt x="279" y="1035"/>
                  </a:lnTo>
                  <a:lnTo>
                    <a:pt x="279" y="1031"/>
                  </a:lnTo>
                  <a:lnTo>
                    <a:pt x="279" y="1027"/>
                  </a:lnTo>
                  <a:lnTo>
                    <a:pt x="305" y="936"/>
                  </a:lnTo>
                  <a:lnTo>
                    <a:pt x="268" y="908"/>
                  </a:lnTo>
                  <a:lnTo>
                    <a:pt x="188" y="959"/>
                  </a:lnTo>
                  <a:lnTo>
                    <a:pt x="184" y="961"/>
                  </a:lnTo>
                  <a:lnTo>
                    <a:pt x="180" y="963"/>
                  </a:lnTo>
                  <a:lnTo>
                    <a:pt x="177" y="961"/>
                  </a:lnTo>
                  <a:lnTo>
                    <a:pt x="173" y="959"/>
                  </a:lnTo>
                  <a:lnTo>
                    <a:pt x="136" y="918"/>
                  </a:lnTo>
                  <a:lnTo>
                    <a:pt x="132" y="916"/>
                  </a:lnTo>
                  <a:lnTo>
                    <a:pt x="132" y="912"/>
                  </a:lnTo>
                  <a:lnTo>
                    <a:pt x="134" y="908"/>
                  </a:lnTo>
                  <a:lnTo>
                    <a:pt x="136" y="904"/>
                  </a:lnTo>
                  <a:lnTo>
                    <a:pt x="188" y="827"/>
                  </a:lnTo>
                  <a:lnTo>
                    <a:pt x="165" y="790"/>
                  </a:lnTo>
                  <a:lnTo>
                    <a:pt x="72" y="809"/>
                  </a:lnTo>
                  <a:lnTo>
                    <a:pt x="68" y="809"/>
                  </a:lnTo>
                  <a:lnTo>
                    <a:pt x="64" y="809"/>
                  </a:lnTo>
                  <a:lnTo>
                    <a:pt x="60" y="807"/>
                  </a:lnTo>
                  <a:lnTo>
                    <a:pt x="58" y="804"/>
                  </a:lnTo>
                  <a:lnTo>
                    <a:pt x="37" y="753"/>
                  </a:lnTo>
                  <a:lnTo>
                    <a:pt x="35" y="747"/>
                  </a:lnTo>
                  <a:lnTo>
                    <a:pt x="37" y="743"/>
                  </a:lnTo>
                  <a:lnTo>
                    <a:pt x="41" y="739"/>
                  </a:lnTo>
                  <a:lnTo>
                    <a:pt x="118" y="685"/>
                  </a:lnTo>
                  <a:lnTo>
                    <a:pt x="109" y="640"/>
                  </a:lnTo>
                  <a:lnTo>
                    <a:pt x="14" y="629"/>
                  </a:lnTo>
                  <a:lnTo>
                    <a:pt x="10" y="627"/>
                  </a:lnTo>
                  <a:lnTo>
                    <a:pt x="6" y="625"/>
                  </a:lnTo>
                  <a:lnTo>
                    <a:pt x="4" y="623"/>
                  </a:lnTo>
                  <a:lnTo>
                    <a:pt x="4" y="619"/>
                  </a:lnTo>
                  <a:lnTo>
                    <a:pt x="0" y="563"/>
                  </a:lnTo>
                  <a:lnTo>
                    <a:pt x="0" y="559"/>
                  </a:lnTo>
                  <a:lnTo>
                    <a:pt x="2" y="557"/>
                  </a:lnTo>
                  <a:lnTo>
                    <a:pt x="6" y="553"/>
                  </a:lnTo>
                  <a:lnTo>
                    <a:pt x="10" y="553"/>
                  </a:lnTo>
                  <a:lnTo>
                    <a:pt x="101" y="528"/>
                  </a:lnTo>
                  <a:lnTo>
                    <a:pt x="105" y="483"/>
                  </a:lnTo>
                  <a:lnTo>
                    <a:pt x="21" y="439"/>
                  </a:lnTo>
                  <a:lnTo>
                    <a:pt x="17" y="437"/>
                  </a:lnTo>
                  <a:lnTo>
                    <a:pt x="16" y="433"/>
                  </a:lnTo>
                  <a:lnTo>
                    <a:pt x="14" y="429"/>
                  </a:lnTo>
                  <a:lnTo>
                    <a:pt x="16" y="425"/>
                  </a:lnTo>
                  <a:lnTo>
                    <a:pt x="31" y="373"/>
                  </a:lnTo>
                  <a:lnTo>
                    <a:pt x="33" y="369"/>
                  </a:lnTo>
                  <a:lnTo>
                    <a:pt x="35" y="367"/>
                  </a:lnTo>
                  <a:lnTo>
                    <a:pt x="39" y="367"/>
                  </a:lnTo>
                  <a:lnTo>
                    <a:pt x="43" y="365"/>
                  </a:lnTo>
                  <a:lnTo>
                    <a:pt x="138" y="373"/>
                  </a:lnTo>
                  <a:lnTo>
                    <a:pt x="157" y="334"/>
                  </a:lnTo>
                  <a:lnTo>
                    <a:pt x="93" y="262"/>
                  </a:lnTo>
                  <a:lnTo>
                    <a:pt x="91" y="260"/>
                  </a:lnTo>
                  <a:lnTo>
                    <a:pt x="89" y="256"/>
                  </a:lnTo>
                  <a:lnTo>
                    <a:pt x="89" y="252"/>
                  </a:lnTo>
                  <a:lnTo>
                    <a:pt x="91" y="248"/>
                  </a:lnTo>
                  <a:lnTo>
                    <a:pt x="124" y="204"/>
                  </a:lnTo>
                  <a:lnTo>
                    <a:pt x="128" y="202"/>
                  </a:lnTo>
                  <a:lnTo>
                    <a:pt x="130" y="200"/>
                  </a:lnTo>
                  <a:lnTo>
                    <a:pt x="136" y="200"/>
                  </a:lnTo>
                  <a:lnTo>
                    <a:pt x="140" y="202"/>
                  </a:lnTo>
                  <a:lnTo>
                    <a:pt x="225" y="241"/>
                  </a:lnTo>
                  <a:lnTo>
                    <a:pt x="258" y="210"/>
                  </a:lnTo>
                  <a:lnTo>
                    <a:pt x="221" y="122"/>
                  </a:lnTo>
                  <a:lnTo>
                    <a:pt x="221" y="118"/>
                  </a:lnTo>
                  <a:lnTo>
                    <a:pt x="221" y="114"/>
                  </a:lnTo>
                  <a:lnTo>
                    <a:pt x="221" y="111"/>
                  </a:lnTo>
                  <a:lnTo>
                    <a:pt x="225" y="109"/>
                  </a:lnTo>
                  <a:lnTo>
                    <a:pt x="270" y="78"/>
                  </a:lnTo>
                  <a:lnTo>
                    <a:pt x="274" y="76"/>
                  </a:lnTo>
                  <a:lnTo>
                    <a:pt x="278" y="76"/>
                  </a:lnTo>
                  <a:lnTo>
                    <a:pt x="281" y="78"/>
                  </a:lnTo>
                  <a:lnTo>
                    <a:pt x="285" y="81"/>
                  </a:lnTo>
                  <a:lnTo>
                    <a:pt x="351" y="147"/>
                  </a:lnTo>
                  <a:lnTo>
                    <a:pt x="394" y="130"/>
                  </a:lnTo>
                  <a:lnTo>
                    <a:pt x="390" y="35"/>
                  </a:lnTo>
                  <a:lnTo>
                    <a:pt x="390" y="31"/>
                  </a:lnTo>
                  <a:lnTo>
                    <a:pt x="392" y="27"/>
                  </a:lnTo>
                  <a:lnTo>
                    <a:pt x="394" y="23"/>
                  </a:lnTo>
                  <a:lnTo>
                    <a:pt x="398" y="21"/>
                  </a:lnTo>
                  <a:lnTo>
                    <a:pt x="450" y="10"/>
                  </a:lnTo>
                  <a:lnTo>
                    <a:pt x="454" y="10"/>
                  </a:lnTo>
                  <a:lnTo>
                    <a:pt x="458" y="10"/>
                  </a:lnTo>
                  <a:lnTo>
                    <a:pt x="460" y="13"/>
                  </a:lnTo>
                  <a:lnTo>
                    <a:pt x="464" y="17"/>
                  </a:lnTo>
                  <a:lnTo>
                    <a:pt x="503" y="103"/>
                  </a:lnTo>
                  <a:lnTo>
                    <a:pt x="547" y="99"/>
                  </a:lnTo>
                  <a:lnTo>
                    <a:pt x="576" y="10"/>
                  </a:lnTo>
                  <a:lnTo>
                    <a:pt x="578" y="6"/>
                  </a:lnTo>
                  <a:lnTo>
                    <a:pt x="582" y="2"/>
                  </a:lnTo>
                  <a:lnTo>
                    <a:pt x="584" y="0"/>
                  </a:lnTo>
                  <a:lnTo>
                    <a:pt x="588" y="0"/>
                  </a:lnTo>
                  <a:close/>
                </a:path>
              </a:pathLst>
            </a:custGeom>
            <a:grpFill/>
            <a:ln w="25400" cap="flat" cmpd="sng" algn="ctr">
              <a:noFill/>
              <a:prstDash val="solid"/>
            </a:ln>
            <a:effectLst/>
          </p:spPr>
          <p:txBody>
            <a:bodyPr rot="0" spcFirstLastPara="0" vertOverflow="overflow" horzOverflow="overflow" vert="horz" wrap="square" lIns="91417" tIns="45708" rIns="91417" bIns="45708" numCol="1" spcCol="0" rtlCol="0" fromWordArt="0" anchor="ctr" anchorCtr="0" forceAA="0" compatLnSpc="1">
              <a:noAutofit/>
            </a:bodyPr>
            <a:lstStyle/>
            <a:p>
              <a:pPr algn="ctr">
                <a:lnSpc>
                  <a:spcPct val="130000"/>
                </a:lnSpc>
              </a:pPr>
              <a:endParaRPr lang="zh-CN" altLang="en-US" sz="1893" kern="0">
                <a:solidFill>
                  <a:schemeClr val="tx1">
                    <a:lumMod val="75000"/>
                    <a:lumOff val="25000"/>
                  </a:schemeClr>
                </a:solidFill>
                <a:cs typeface="+mn-ea"/>
                <a:sym typeface="+mn-lt"/>
              </a:endParaRPr>
            </a:p>
          </p:txBody>
        </p:sp>
        <p:sp>
          <p:nvSpPr>
            <p:cNvPr id="30" name="Freeform 29"/>
            <p:cNvSpPr/>
            <p:nvPr/>
          </p:nvSpPr>
          <p:spPr bwMode="auto">
            <a:xfrm>
              <a:off x="5175250" y="2830513"/>
              <a:ext cx="588963" cy="588963"/>
            </a:xfrm>
            <a:custGeom>
              <a:avLst/>
              <a:gdLst>
                <a:gd name="T0" fmla="*/ 344 w 742"/>
                <a:gd name="T1" fmla="*/ 0 h 742"/>
                <a:gd name="T2" fmla="*/ 402 w 742"/>
                <a:gd name="T3" fmla="*/ 0 h 742"/>
                <a:gd name="T4" fmla="*/ 458 w 742"/>
                <a:gd name="T5" fmla="*/ 10 h 742"/>
                <a:gd name="T6" fmla="*/ 513 w 742"/>
                <a:gd name="T7" fmla="*/ 27 h 742"/>
                <a:gd name="T8" fmla="*/ 565 w 742"/>
                <a:gd name="T9" fmla="*/ 55 h 742"/>
                <a:gd name="T10" fmla="*/ 612 w 742"/>
                <a:gd name="T11" fmla="*/ 88 h 742"/>
                <a:gd name="T12" fmla="*/ 652 w 742"/>
                <a:gd name="T13" fmla="*/ 126 h 742"/>
                <a:gd name="T14" fmla="*/ 685 w 742"/>
                <a:gd name="T15" fmla="*/ 173 h 742"/>
                <a:gd name="T16" fmla="*/ 713 w 742"/>
                <a:gd name="T17" fmla="*/ 225 h 742"/>
                <a:gd name="T18" fmla="*/ 732 w 742"/>
                <a:gd name="T19" fmla="*/ 284 h 742"/>
                <a:gd name="T20" fmla="*/ 742 w 742"/>
                <a:gd name="T21" fmla="*/ 342 h 742"/>
                <a:gd name="T22" fmla="*/ 742 w 742"/>
                <a:gd name="T23" fmla="*/ 402 h 742"/>
                <a:gd name="T24" fmla="*/ 732 w 742"/>
                <a:gd name="T25" fmla="*/ 458 h 742"/>
                <a:gd name="T26" fmla="*/ 714 w 742"/>
                <a:gd name="T27" fmla="*/ 513 h 742"/>
                <a:gd name="T28" fmla="*/ 689 w 742"/>
                <a:gd name="T29" fmla="*/ 565 h 742"/>
                <a:gd name="T30" fmla="*/ 656 w 742"/>
                <a:gd name="T31" fmla="*/ 610 h 742"/>
                <a:gd name="T32" fmla="*/ 616 w 742"/>
                <a:gd name="T33" fmla="*/ 651 h 742"/>
                <a:gd name="T34" fmla="*/ 569 w 742"/>
                <a:gd name="T35" fmla="*/ 686 h 742"/>
                <a:gd name="T36" fmla="*/ 517 w 742"/>
                <a:gd name="T37" fmla="*/ 713 h 742"/>
                <a:gd name="T38" fmla="*/ 460 w 742"/>
                <a:gd name="T39" fmla="*/ 732 h 742"/>
                <a:gd name="T40" fmla="*/ 400 w 742"/>
                <a:gd name="T41" fmla="*/ 742 h 742"/>
                <a:gd name="T42" fmla="*/ 342 w 742"/>
                <a:gd name="T43" fmla="*/ 742 h 742"/>
                <a:gd name="T44" fmla="*/ 284 w 742"/>
                <a:gd name="T45" fmla="*/ 732 h 742"/>
                <a:gd name="T46" fmla="*/ 229 w 742"/>
                <a:gd name="T47" fmla="*/ 715 h 742"/>
                <a:gd name="T48" fmla="*/ 179 w 742"/>
                <a:gd name="T49" fmla="*/ 689 h 742"/>
                <a:gd name="T50" fmla="*/ 132 w 742"/>
                <a:gd name="T51" fmla="*/ 656 h 742"/>
                <a:gd name="T52" fmla="*/ 92 w 742"/>
                <a:gd name="T53" fmla="*/ 616 h 742"/>
                <a:gd name="T54" fmla="*/ 57 w 742"/>
                <a:gd name="T55" fmla="*/ 569 h 742"/>
                <a:gd name="T56" fmla="*/ 29 w 742"/>
                <a:gd name="T57" fmla="*/ 517 h 742"/>
                <a:gd name="T58" fmla="*/ 10 w 742"/>
                <a:gd name="T59" fmla="*/ 460 h 742"/>
                <a:gd name="T60" fmla="*/ 0 w 742"/>
                <a:gd name="T61" fmla="*/ 400 h 742"/>
                <a:gd name="T62" fmla="*/ 0 w 742"/>
                <a:gd name="T63" fmla="*/ 340 h 742"/>
                <a:gd name="T64" fmla="*/ 10 w 742"/>
                <a:gd name="T65" fmla="*/ 284 h 742"/>
                <a:gd name="T66" fmla="*/ 28 w 742"/>
                <a:gd name="T67" fmla="*/ 229 h 742"/>
                <a:gd name="T68" fmla="*/ 55 w 742"/>
                <a:gd name="T69" fmla="*/ 179 h 742"/>
                <a:gd name="T70" fmla="*/ 88 w 742"/>
                <a:gd name="T71" fmla="*/ 132 h 742"/>
                <a:gd name="T72" fmla="*/ 126 w 742"/>
                <a:gd name="T73" fmla="*/ 92 h 742"/>
                <a:gd name="T74" fmla="*/ 173 w 742"/>
                <a:gd name="T75" fmla="*/ 57 h 742"/>
                <a:gd name="T76" fmla="*/ 225 w 742"/>
                <a:gd name="T77" fmla="*/ 29 h 742"/>
                <a:gd name="T78" fmla="*/ 284 w 742"/>
                <a:gd name="T79" fmla="*/ 10 h 742"/>
                <a:gd name="T80" fmla="*/ 344 w 742"/>
                <a:gd name="T81" fmla="*/ 0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742" h="742">
                  <a:moveTo>
                    <a:pt x="344" y="0"/>
                  </a:moveTo>
                  <a:lnTo>
                    <a:pt x="402" y="0"/>
                  </a:lnTo>
                  <a:lnTo>
                    <a:pt x="458" y="10"/>
                  </a:lnTo>
                  <a:lnTo>
                    <a:pt x="513" y="27"/>
                  </a:lnTo>
                  <a:lnTo>
                    <a:pt x="565" y="55"/>
                  </a:lnTo>
                  <a:lnTo>
                    <a:pt x="612" y="88"/>
                  </a:lnTo>
                  <a:lnTo>
                    <a:pt x="652" y="126"/>
                  </a:lnTo>
                  <a:lnTo>
                    <a:pt x="685" y="173"/>
                  </a:lnTo>
                  <a:lnTo>
                    <a:pt x="713" y="225"/>
                  </a:lnTo>
                  <a:lnTo>
                    <a:pt x="732" y="284"/>
                  </a:lnTo>
                  <a:lnTo>
                    <a:pt x="742" y="342"/>
                  </a:lnTo>
                  <a:lnTo>
                    <a:pt x="742" y="402"/>
                  </a:lnTo>
                  <a:lnTo>
                    <a:pt x="732" y="458"/>
                  </a:lnTo>
                  <a:lnTo>
                    <a:pt x="714" y="513"/>
                  </a:lnTo>
                  <a:lnTo>
                    <a:pt x="689" y="565"/>
                  </a:lnTo>
                  <a:lnTo>
                    <a:pt x="656" y="610"/>
                  </a:lnTo>
                  <a:lnTo>
                    <a:pt x="616" y="651"/>
                  </a:lnTo>
                  <a:lnTo>
                    <a:pt x="569" y="686"/>
                  </a:lnTo>
                  <a:lnTo>
                    <a:pt x="517" y="713"/>
                  </a:lnTo>
                  <a:lnTo>
                    <a:pt x="460" y="732"/>
                  </a:lnTo>
                  <a:lnTo>
                    <a:pt x="400" y="742"/>
                  </a:lnTo>
                  <a:lnTo>
                    <a:pt x="342" y="742"/>
                  </a:lnTo>
                  <a:lnTo>
                    <a:pt x="284" y="732"/>
                  </a:lnTo>
                  <a:lnTo>
                    <a:pt x="229" y="715"/>
                  </a:lnTo>
                  <a:lnTo>
                    <a:pt x="179" y="689"/>
                  </a:lnTo>
                  <a:lnTo>
                    <a:pt x="132" y="656"/>
                  </a:lnTo>
                  <a:lnTo>
                    <a:pt x="92" y="616"/>
                  </a:lnTo>
                  <a:lnTo>
                    <a:pt x="57" y="569"/>
                  </a:lnTo>
                  <a:lnTo>
                    <a:pt x="29" y="517"/>
                  </a:lnTo>
                  <a:lnTo>
                    <a:pt x="10" y="460"/>
                  </a:lnTo>
                  <a:lnTo>
                    <a:pt x="0" y="400"/>
                  </a:lnTo>
                  <a:lnTo>
                    <a:pt x="0" y="340"/>
                  </a:lnTo>
                  <a:lnTo>
                    <a:pt x="10" y="284"/>
                  </a:lnTo>
                  <a:lnTo>
                    <a:pt x="28" y="229"/>
                  </a:lnTo>
                  <a:lnTo>
                    <a:pt x="55" y="179"/>
                  </a:lnTo>
                  <a:lnTo>
                    <a:pt x="88" y="132"/>
                  </a:lnTo>
                  <a:lnTo>
                    <a:pt x="126" y="92"/>
                  </a:lnTo>
                  <a:lnTo>
                    <a:pt x="173" y="57"/>
                  </a:lnTo>
                  <a:lnTo>
                    <a:pt x="225" y="29"/>
                  </a:lnTo>
                  <a:lnTo>
                    <a:pt x="284" y="10"/>
                  </a:lnTo>
                  <a:lnTo>
                    <a:pt x="344" y="0"/>
                  </a:lnTo>
                  <a:close/>
                </a:path>
              </a:pathLst>
            </a:custGeom>
            <a:grpFill/>
            <a:ln w="25400" cap="flat" cmpd="sng" algn="ctr">
              <a:noFill/>
              <a:prstDash val="solid"/>
            </a:ln>
            <a:effectLst/>
          </p:spPr>
          <p:txBody>
            <a:bodyPr rot="0" spcFirstLastPara="0" vertOverflow="overflow" horzOverflow="overflow" vert="horz" wrap="square" lIns="91417" tIns="45708" rIns="91417" bIns="45708" numCol="1" spcCol="0" rtlCol="0" fromWordArt="0" anchor="ctr" anchorCtr="0" forceAA="0" compatLnSpc="1">
              <a:noAutofit/>
            </a:bodyPr>
            <a:lstStyle/>
            <a:p>
              <a:pPr algn="ctr">
                <a:lnSpc>
                  <a:spcPct val="130000"/>
                </a:lnSpc>
              </a:pPr>
              <a:endParaRPr lang="zh-CN" altLang="en-US" sz="1893" kern="0">
                <a:solidFill>
                  <a:schemeClr val="tx1">
                    <a:lumMod val="75000"/>
                    <a:lumOff val="25000"/>
                  </a:schemeClr>
                </a:solidFill>
                <a:cs typeface="+mn-ea"/>
                <a:sym typeface="+mn-lt"/>
              </a:endParaRPr>
            </a:p>
          </p:txBody>
        </p:sp>
        <p:sp>
          <p:nvSpPr>
            <p:cNvPr id="31" name="Freeform 30"/>
            <p:cNvSpPr/>
            <p:nvPr/>
          </p:nvSpPr>
          <p:spPr bwMode="auto">
            <a:xfrm>
              <a:off x="5210175" y="2863850"/>
              <a:ext cx="519113" cy="522288"/>
            </a:xfrm>
            <a:custGeom>
              <a:avLst/>
              <a:gdLst>
                <a:gd name="T0" fmla="*/ 353 w 656"/>
                <a:gd name="T1" fmla="*/ 0 h 656"/>
                <a:gd name="T2" fmla="*/ 404 w 656"/>
                <a:gd name="T3" fmla="*/ 8 h 656"/>
                <a:gd name="T4" fmla="*/ 452 w 656"/>
                <a:gd name="T5" fmla="*/ 23 h 656"/>
                <a:gd name="T6" fmla="*/ 499 w 656"/>
                <a:gd name="T7" fmla="*/ 47 h 656"/>
                <a:gd name="T8" fmla="*/ 540 w 656"/>
                <a:gd name="T9" fmla="*/ 76 h 656"/>
                <a:gd name="T10" fmla="*/ 576 w 656"/>
                <a:gd name="T11" fmla="*/ 111 h 656"/>
                <a:gd name="T12" fmla="*/ 607 w 656"/>
                <a:gd name="T13" fmla="*/ 153 h 656"/>
                <a:gd name="T14" fmla="*/ 631 w 656"/>
                <a:gd name="T15" fmla="*/ 200 h 656"/>
                <a:gd name="T16" fmla="*/ 648 w 656"/>
                <a:gd name="T17" fmla="*/ 250 h 656"/>
                <a:gd name="T18" fmla="*/ 656 w 656"/>
                <a:gd name="T19" fmla="*/ 301 h 656"/>
                <a:gd name="T20" fmla="*/ 656 w 656"/>
                <a:gd name="T21" fmla="*/ 353 h 656"/>
                <a:gd name="T22" fmla="*/ 646 w 656"/>
                <a:gd name="T23" fmla="*/ 404 h 656"/>
                <a:gd name="T24" fmla="*/ 631 w 656"/>
                <a:gd name="T25" fmla="*/ 452 h 656"/>
                <a:gd name="T26" fmla="*/ 607 w 656"/>
                <a:gd name="T27" fmla="*/ 497 h 656"/>
                <a:gd name="T28" fmla="*/ 578 w 656"/>
                <a:gd name="T29" fmla="*/ 538 h 656"/>
                <a:gd name="T30" fmla="*/ 543 w 656"/>
                <a:gd name="T31" fmla="*/ 575 h 656"/>
                <a:gd name="T32" fmla="*/ 503 w 656"/>
                <a:gd name="T33" fmla="*/ 606 h 656"/>
                <a:gd name="T34" fmla="*/ 456 w 656"/>
                <a:gd name="T35" fmla="*/ 631 h 656"/>
                <a:gd name="T36" fmla="*/ 406 w 656"/>
                <a:gd name="T37" fmla="*/ 648 h 656"/>
                <a:gd name="T38" fmla="*/ 347 w 656"/>
                <a:gd name="T39" fmla="*/ 656 h 656"/>
                <a:gd name="T40" fmla="*/ 289 w 656"/>
                <a:gd name="T41" fmla="*/ 654 h 656"/>
                <a:gd name="T42" fmla="*/ 235 w 656"/>
                <a:gd name="T43" fmla="*/ 644 h 656"/>
                <a:gd name="T44" fmla="*/ 182 w 656"/>
                <a:gd name="T45" fmla="*/ 623 h 656"/>
                <a:gd name="T46" fmla="*/ 134 w 656"/>
                <a:gd name="T47" fmla="*/ 594 h 656"/>
                <a:gd name="T48" fmla="*/ 91 w 656"/>
                <a:gd name="T49" fmla="*/ 557 h 656"/>
                <a:gd name="T50" fmla="*/ 56 w 656"/>
                <a:gd name="T51" fmla="*/ 512 h 656"/>
                <a:gd name="T52" fmla="*/ 29 w 656"/>
                <a:gd name="T53" fmla="*/ 462 h 656"/>
                <a:gd name="T54" fmla="*/ 10 w 656"/>
                <a:gd name="T55" fmla="*/ 406 h 656"/>
                <a:gd name="T56" fmla="*/ 0 w 656"/>
                <a:gd name="T57" fmla="*/ 347 h 656"/>
                <a:gd name="T58" fmla="*/ 2 w 656"/>
                <a:gd name="T59" fmla="*/ 291 h 656"/>
                <a:gd name="T60" fmla="*/ 14 w 656"/>
                <a:gd name="T61" fmla="*/ 235 h 656"/>
                <a:gd name="T62" fmla="*/ 33 w 656"/>
                <a:gd name="T63" fmla="*/ 184 h 656"/>
                <a:gd name="T64" fmla="*/ 62 w 656"/>
                <a:gd name="T65" fmla="*/ 136 h 656"/>
                <a:gd name="T66" fmla="*/ 99 w 656"/>
                <a:gd name="T67" fmla="*/ 93 h 656"/>
                <a:gd name="T68" fmla="*/ 142 w 656"/>
                <a:gd name="T69" fmla="*/ 58 h 656"/>
                <a:gd name="T70" fmla="*/ 192 w 656"/>
                <a:gd name="T71" fmla="*/ 29 h 656"/>
                <a:gd name="T72" fmla="*/ 247 w 656"/>
                <a:gd name="T73" fmla="*/ 10 h 656"/>
                <a:gd name="T74" fmla="*/ 301 w 656"/>
                <a:gd name="T75" fmla="*/ 0 h 656"/>
                <a:gd name="T76" fmla="*/ 353 w 656"/>
                <a:gd name="T77" fmla="*/ 0 h 6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56" h="656">
                  <a:moveTo>
                    <a:pt x="353" y="0"/>
                  </a:moveTo>
                  <a:lnTo>
                    <a:pt x="404" y="8"/>
                  </a:lnTo>
                  <a:lnTo>
                    <a:pt x="452" y="23"/>
                  </a:lnTo>
                  <a:lnTo>
                    <a:pt x="499" y="47"/>
                  </a:lnTo>
                  <a:lnTo>
                    <a:pt x="540" y="76"/>
                  </a:lnTo>
                  <a:lnTo>
                    <a:pt x="576" y="111"/>
                  </a:lnTo>
                  <a:lnTo>
                    <a:pt x="607" y="153"/>
                  </a:lnTo>
                  <a:lnTo>
                    <a:pt x="631" y="200"/>
                  </a:lnTo>
                  <a:lnTo>
                    <a:pt x="648" y="250"/>
                  </a:lnTo>
                  <a:lnTo>
                    <a:pt x="656" y="301"/>
                  </a:lnTo>
                  <a:lnTo>
                    <a:pt x="656" y="353"/>
                  </a:lnTo>
                  <a:lnTo>
                    <a:pt x="646" y="404"/>
                  </a:lnTo>
                  <a:lnTo>
                    <a:pt x="631" y="452"/>
                  </a:lnTo>
                  <a:lnTo>
                    <a:pt x="607" y="497"/>
                  </a:lnTo>
                  <a:lnTo>
                    <a:pt x="578" y="538"/>
                  </a:lnTo>
                  <a:lnTo>
                    <a:pt x="543" y="575"/>
                  </a:lnTo>
                  <a:lnTo>
                    <a:pt x="503" y="606"/>
                  </a:lnTo>
                  <a:lnTo>
                    <a:pt x="456" y="631"/>
                  </a:lnTo>
                  <a:lnTo>
                    <a:pt x="406" y="648"/>
                  </a:lnTo>
                  <a:lnTo>
                    <a:pt x="347" y="656"/>
                  </a:lnTo>
                  <a:lnTo>
                    <a:pt x="289" y="654"/>
                  </a:lnTo>
                  <a:lnTo>
                    <a:pt x="235" y="644"/>
                  </a:lnTo>
                  <a:lnTo>
                    <a:pt x="182" y="623"/>
                  </a:lnTo>
                  <a:lnTo>
                    <a:pt x="134" y="594"/>
                  </a:lnTo>
                  <a:lnTo>
                    <a:pt x="91" y="557"/>
                  </a:lnTo>
                  <a:lnTo>
                    <a:pt x="56" y="512"/>
                  </a:lnTo>
                  <a:lnTo>
                    <a:pt x="29" y="462"/>
                  </a:lnTo>
                  <a:lnTo>
                    <a:pt x="10" y="406"/>
                  </a:lnTo>
                  <a:lnTo>
                    <a:pt x="0" y="347"/>
                  </a:lnTo>
                  <a:lnTo>
                    <a:pt x="2" y="291"/>
                  </a:lnTo>
                  <a:lnTo>
                    <a:pt x="14" y="235"/>
                  </a:lnTo>
                  <a:lnTo>
                    <a:pt x="33" y="184"/>
                  </a:lnTo>
                  <a:lnTo>
                    <a:pt x="62" y="136"/>
                  </a:lnTo>
                  <a:lnTo>
                    <a:pt x="99" y="93"/>
                  </a:lnTo>
                  <a:lnTo>
                    <a:pt x="142" y="58"/>
                  </a:lnTo>
                  <a:lnTo>
                    <a:pt x="192" y="29"/>
                  </a:lnTo>
                  <a:lnTo>
                    <a:pt x="247" y="10"/>
                  </a:lnTo>
                  <a:lnTo>
                    <a:pt x="301" y="0"/>
                  </a:lnTo>
                  <a:lnTo>
                    <a:pt x="353" y="0"/>
                  </a:lnTo>
                  <a:close/>
                </a:path>
              </a:pathLst>
            </a:custGeom>
            <a:grpFill/>
            <a:ln w="25400" cap="flat" cmpd="sng" algn="ctr">
              <a:solidFill>
                <a:schemeClr val="bg1"/>
              </a:solidFill>
              <a:prstDash val="solid"/>
            </a:ln>
            <a:effectLst/>
          </p:spPr>
          <p:txBody>
            <a:bodyPr rot="0" spcFirstLastPara="0" vertOverflow="overflow" horzOverflow="overflow" vert="horz" wrap="square" lIns="91417" tIns="45708" rIns="91417" bIns="45708" numCol="1" spcCol="0" rtlCol="0" fromWordArt="0" anchor="ctr" anchorCtr="0" forceAA="0" compatLnSpc="1">
              <a:noAutofit/>
            </a:bodyPr>
            <a:lstStyle/>
            <a:p>
              <a:pPr algn="ctr">
                <a:lnSpc>
                  <a:spcPct val="130000"/>
                </a:lnSpc>
              </a:pPr>
              <a:endParaRPr lang="zh-CN" altLang="en-US" sz="1893" kern="0">
                <a:solidFill>
                  <a:schemeClr val="tx1">
                    <a:lumMod val="75000"/>
                    <a:lumOff val="25000"/>
                  </a:schemeClr>
                </a:solidFill>
                <a:cs typeface="+mn-ea"/>
                <a:sym typeface="+mn-lt"/>
              </a:endParaRPr>
            </a:p>
          </p:txBody>
        </p:sp>
      </p:grpSp>
      <p:grpSp>
        <p:nvGrpSpPr>
          <p:cNvPr id="2" name="组合 1"/>
          <p:cNvGrpSpPr/>
          <p:nvPr/>
        </p:nvGrpSpPr>
        <p:grpSpPr>
          <a:xfrm>
            <a:off x="6079445" y="1250997"/>
            <a:ext cx="1342625" cy="2072640"/>
            <a:chOff x="6411913" y="1319213"/>
            <a:chExt cx="1416050" cy="2185987"/>
          </a:xfrm>
          <a:solidFill>
            <a:schemeClr val="accent1"/>
          </a:solidFill>
        </p:grpSpPr>
        <p:sp>
          <p:nvSpPr>
            <p:cNvPr id="18" name="Freeform 17"/>
            <p:cNvSpPr/>
            <p:nvPr/>
          </p:nvSpPr>
          <p:spPr bwMode="auto">
            <a:xfrm>
              <a:off x="6411913" y="1319213"/>
              <a:ext cx="1354138" cy="1122363"/>
            </a:xfrm>
            <a:custGeom>
              <a:avLst/>
              <a:gdLst>
                <a:gd name="T0" fmla="*/ 0 w 1705"/>
                <a:gd name="T1" fmla="*/ 0 h 1413"/>
                <a:gd name="T2" fmla="*/ 1071 w 1705"/>
                <a:gd name="T3" fmla="*/ 872 h 1413"/>
                <a:gd name="T4" fmla="*/ 1705 w 1705"/>
                <a:gd name="T5" fmla="*/ 1390 h 1413"/>
                <a:gd name="T6" fmla="*/ 634 w 1705"/>
                <a:gd name="T7" fmla="*/ 1413 h 1413"/>
                <a:gd name="T8" fmla="*/ 0 w 1705"/>
                <a:gd name="T9" fmla="*/ 897 h 1413"/>
                <a:gd name="T10" fmla="*/ 0 w 1705"/>
                <a:gd name="T11" fmla="*/ 0 h 1413"/>
              </a:gdLst>
              <a:ahLst/>
              <a:cxnLst>
                <a:cxn ang="0">
                  <a:pos x="T0" y="T1"/>
                </a:cxn>
                <a:cxn ang="0">
                  <a:pos x="T2" y="T3"/>
                </a:cxn>
                <a:cxn ang="0">
                  <a:pos x="T4" y="T5"/>
                </a:cxn>
                <a:cxn ang="0">
                  <a:pos x="T6" y="T7"/>
                </a:cxn>
                <a:cxn ang="0">
                  <a:pos x="T8" y="T9"/>
                </a:cxn>
                <a:cxn ang="0">
                  <a:pos x="T10" y="T11"/>
                </a:cxn>
              </a:cxnLst>
              <a:rect l="0" t="0" r="r" b="b"/>
              <a:pathLst>
                <a:path w="1705" h="1413">
                  <a:moveTo>
                    <a:pt x="0" y="0"/>
                  </a:moveTo>
                  <a:lnTo>
                    <a:pt x="1071" y="872"/>
                  </a:lnTo>
                  <a:lnTo>
                    <a:pt x="1705" y="1390"/>
                  </a:lnTo>
                  <a:lnTo>
                    <a:pt x="634" y="1413"/>
                  </a:lnTo>
                  <a:lnTo>
                    <a:pt x="0" y="897"/>
                  </a:lnTo>
                  <a:lnTo>
                    <a:pt x="0" y="0"/>
                  </a:lnTo>
                  <a:close/>
                </a:path>
              </a:pathLst>
            </a:custGeom>
            <a:grpFill/>
            <a:ln w="25400" cap="flat" cmpd="sng" algn="ctr">
              <a:noFill/>
              <a:prstDash val="solid"/>
            </a:ln>
            <a:effectLst/>
          </p:spPr>
          <p:txBody>
            <a:bodyPr rot="0" spcFirstLastPara="0" vertOverflow="overflow" horzOverflow="overflow" vert="horz" wrap="square" lIns="91417" tIns="45708" rIns="91417" bIns="45708" numCol="1" spcCol="0" rtlCol="0" fromWordArt="0" anchor="ctr" anchorCtr="0" forceAA="0" compatLnSpc="1">
              <a:noAutofit/>
            </a:bodyPr>
            <a:lstStyle/>
            <a:p>
              <a:pPr algn="ctr">
                <a:lnSpc>
                  <a:spcPct val="130000"/>
                </a:lnSpc>
              </a:pPr>
              <a:endParaRPr lang="zh-CN" altLang="en-US" sz="1893" kern="0">
                <a:solidFill>
                  <a:schemeClr val="tx1">
                    <a:lumMod val="75000"/>
                    <a:lumOff val="25000"/>
                  </a:schemeClr>
                </a:solidFill>
                <a:cs typeface="+mn-ea"/>
                <a:sym typeface="+mn-lt"/>
              </a:endParaRPr>
            </a:p>
          </p:txBody>
        </p:sp>
        <p:sp>
          <p:nvSpPr>
            <p:cNvPr id="19" name="Freeform 18"/>
            <p:cNvSpPr/>
            <p:nvPr/>
          </p:nvSpPr>
          <p:spPr bwMode="auto">
            <a:xfrm>
              <a:off x="6411913" y="2384425"/>
              <a:ext cx="1354138" cy="1120775"/>
            </a:xfrm>
            <a:custGeom>
              <a:avLst/>
              <a:gdLst>
                <a:gd name="T0" fmla="*/ 634 w 1705"/>
                <a:gd name="T1" fmla="*/ 0 h 1414"/>
                <a:gd name="T2" fmla="*/ 1705 w 1705"/>
                <a:gd name="T3" fmla="*/ 49 h 1414"/>
                <a:gd name="T4" fmla="*/ 1071 w 1705"/>
                <a:gd name="T5" fmla="*/ 542 h 1414"/>
                <a:gd name="T6" fmla="*/ 0 w 1705"/>
                <a:gd name="T7" fmla="*/ 1414 h 1414"/>
                <a:gd name="T8" fmla="*/ 0 w 1705"/>
                <a:gd name="T9" fmla="*/ 515 h 1414"/>
                <a:gd name="T10" fmla="*/ 634 w 1705"/>
                <a:gd name="T11" fmla="*/ 0 h 1414"/>
              </a:gdLst>
              <a:ahLst/>
              <a:cxnLst>
                <a:cxn ang="0">
                  <a:pos x="T0" y="T1"/>
                </a:cxn>
                <a:cxn ang="0">
                  <a:pos x="T2" y="T3"/>
                </a:cxn>
                <a:cxn ang="0">
                  <a:pos x="T4" y="T5"/>
                </a:cxn>
                <a:cxn ang="0">
                  <a:pos x="T6" y="T7"/>
                </a:cxn>
                <a:cxn ang="0">
                  <a:pos x="T8" y="T9"/>
                </a:cxn>
                <a:cxn ang="0">
                  <a:pos x="T10" y="T11"/>
                </a:cxn>
              </a:cxnLst>
              <a:rect l="0" t="0" r="r" b="b"/>
              <a:pathLst>
                <a:path w="1705" h="1414">
                  <a:moveTo>
                    <a:pt x="634" y="0"/>
                  </a:moveTo>
                  <a:lnTo>
                    <a:pt x="1705" y="49"/>
                  </a:lnTo>
                  <a:lnTo>
                    <a:pt x="1071" y="542"/>
                  </a:lnTo>
                  <a:lnTo>
                    <a:pt x="0" y="1414"/>
                  </a:lnTo>
                  <a:lnTo>
                    <a:pt x="0" y="515"/>
                  </a:lnTo>
                  <a:lnTo>
                    <a:pt x="634" y="0"/>
                  </a:lnTo>
                  <a:close/>
                </a:path>
              </a:pathLst>
            </a:custGeom>
            <a:grpFill/>
            <a:ln w="25400" cap="flat" cmpd="sng" algn="ctr">
              <a:noFill/>
              <a:prstDash val="solid"/>
            </a:ln>
            <a:effectLst/>
          </p:spPr>
          <p:txBody>
            <a:bodyPr rot="0" spcFirstLastPara="0" vertOverflow="overflow" horzOverflow="overflow" vert="horz" wrap="square" lIns="91417" tIns="45708" rIns="91417" bIns="45708" numCol="1" spcCol="0" rtlCol="0" fromWordArt="0" anchor="ctr" anchorCtr="0" forceAA="0" compatLnSpc="1">
              <a:noAutofit/>
            </a:bodyPr>
            <a:lstStyle/>
            <a:p>
              <a:pPr algn="ctr">
                <a:lnSpc>
                  <a:spcPct val="130000"/>
                </a:lnSpc>
              </a:pPr>
              <a:endParaRPr lang="zh-CN" altLang="en-US" sz="1893" kern="0">
                <a:solidFill>
                  <a:schemeClr val="tx1">
                    <a:lumMod val="75000"/>
                    <a:lumOff val="25000"/>
                  </a:schemeClr>
                </a:solidFill>
                <a:cs typeface="+mn-ea"/>
                <a:sym typeface="+mn-lt"/>
              </a:endParaRPr>
            </a:p>
          </p:txBody>
        </p:sp>
        <p:sp>
          <p:nvSpPr>
            <p:cNvPr id="20" name="Freeform 19"/>
            <p:cNvSpPr>
              <a:spLocks noEditPoints="1"/>
            </p:cNvSpPr>
            <p:nvPr/>
          </p:nvSpPr>
          <p:spPr bwMode="auto">
            <a:xfrm>
              <a:off x="6715125" y="2722563"/>
              <a:ext cx="207963" cy="207963"/>
            </a:xfrm>
            <a:custGeom>
              <a:avLst/>
              <a:gdLst>
                <a:gd name="T0" fmla="*/ 140 w 262"/>
                <a:gd name="T1" fmla="*/ 195 h 262"/>
                <a:gd name="T2" fmla="*/ 140 w 262"/>
                <a:gd name="T3" fmla="*/ 224 h 262"/>
                <a:gd name="T4" fmla="*/ 126 w 262"/>
                <a:gd name="T5" fmla="*/ 228 h 262"/>
                <a:gd name="T6" fmla="*/ 120 w 262"/>
                <a:gd name="T7" fmla="*/ 200 h 262"/>
                <a:gd name="T8" fmla="*/ 132 w 262"/>
                <a:gd name="T9" fmla="*/ 189 h 262"/>
                <a:gd name="T10" fmla="*/ 223 w 262"/>
                <a:gd name="T11" fmla="*/ 123 h 262"/>
                <a:gd name="T12" fmla="*/ 227 w 262"/>
                <a:gd name="T13" fmla="*/ 136 h 262"/>
                <a:gd name="T14" fmla="*/ 198 w 262"/>
                <a:gd name="T15" fmla="*/ 142 h 262"/>
                <a:gd name="T16" fmla="*/ 188 w 262"/>
                <a:gd name="T17" fmla="*/ 132 h 262"/>
                <a:gd name="T18" fmla="*/ 198 w 262"/>
                <a:gd name="T19" fmla="*/ 121 h 262"/>
                <a:gd name="T20" fmla="*/ 68 w 262"/>
                <a:gd name="T21" fmla="*/ 123 h 262"/>
                <a:gd name="T22" fmla="*/ 72 w 262"/>
                <a:gd name="T23" fmla="*/ 136 h 262"/>
                <a:gd name="T24" fmla="*/ 45 w 262"/>
                <a:gd name="T25" fmla="*/ 142 h 262"/>
                <a:gd name="T26" fmla="*/ 35 w 262"/>
                <a:gd name="T27" fmla="*/ 132 h 262"/>
                <a:gd name="T28" fmla="*/ 45 w 262"/>
                <a:gd name="T29" fmla="*/ 121 h 262"/>
                <a:gd name="T30" fmla="*/ 87 w 262"/>
                <a:gd name="T31" fmla="*/ 76 h 262"/>
                <a:gd name="T32" fmla="*/ 134 w 262"/>
                <a:gd name="T33" fmla="*/ 119 h 262"/>
                <a:gd name="T34" fmla="*/ 159 w 262"/>
                <a:gd name="T35" fmla="*/ 96 h 262"/>
                <a:gd name="T36" fmla="*/ 169 w 262"/>
                <a:gd name="T37" fmla="*/ 101 h 262"/>
                <a:gd name="T38" fmla="*/ 167 w 262"/>
                <a:gd name="T39" fmla="*/ 111 h 262"/>
                <a:gd name="T40" fmla="*/ 140 w 262"/>
                <a:gd name="T41" fmla="*/ 142 h 262"/>
                <a:gd name="T42" fmla="*/ 126 w 262"/>
                <a:gd name="T43" fmla="*/ 144 h 262"/>
                <a:gd name="T44" fmla="*/ 116 w 262"/>
                <a:gd name="T45" fmla="*/ 132 h 262"/>
                <a:gd name="T46" fmla="*/ 76 w 262"/>
                <a:gd name="T47" fmla="*/ 84 h 262"/>
                <a:gd name="T48" fmla="*/ 81 w 262"/>
                <a:gd name="T49" fmla="*/ 74 h 262"/>
                <a:gd name="T50" fmla="*/ 140 w 262"/>
                <a:gd name="T51" fmla="*/ 39 h 262"/>
                <a:gd name="T52" fmla="*/ 140 w 262"/>
                <a:gd name="T53" fmla="*/ 70 h 262"/>
                <a:gd name="T54" fmla="*/ 126 w 262"/>
                <a:gd name="T55" fmla="*/ 74 h 262"/>
                <a:gd name="T56" fmla="*/ 120 w 262"/>
                <a:gd name="T57" fmla="*/ 45 h 262"/>
                <a:gd name="T58" fmla="*/ 132 w 262"/>
                <a:gd name="T59" fmla="*/ 35 h 262"/>
                <a:gd name="T60" fmla="*/ 41 w 262"/>
                <a:gd name="T61" fmla="*/ 35 h 262"/>
                <a:gd name="T62" fmla="*/ 29 w 262"/>
                <a:gd name="T63" fmla="*/ 55 h 262"/>
                <a:gd name="T64" fmla="*/ 35 w 262"/>
                <a:gd name="T65" fmla="*/ 224 h 262"/>
                <a:gd name="T66" fmla="*/ 54 w 262"/>
                <a:gd name="T67" fmla="*/ 233 h 262"/>
                <a:gd name="T68" fmla="*/ 223 w 262"/>
                <a:gd name="T69" fmla="*/ 229 h 262"/>
                <a:gd name="T70" fmla="*/ 233 w 262"/>
                <a:gd name="T71" fmla="*/ 208 h 262"/>
                <a:gd name="T72" fmla="*/ 227 w 262"/>
                <a:gd name="T73" fmla="*/ 41 h 262"/>
                <a:gd name="T74" fmla="*/ 208 w 262"/>
                <a:gd name="T75" fmla="*/ 30 h 262"/>
                <a:gd name="T76" fmla="*/ 223 w 262"/>
                <a:gd name="T77" fmla="*/ 0 h 262"/>
                <a:gd name="T78" fmla="*/ 262 w 262"/>
                <a:gd name="T79" fmla="*/ 41 h 262"/>
                <a:gd name="T80" fmla="*/ 243 w 262"/>
                <a:gd name="T81" fmla="*/ 257 h 262"/>
                <a:gd name="T82" fmla="*/ 19 w 262"/>
                <a:gd name="T83" fmla="*/ 257 h 262"/>
                <a:gd name="T84" fmla="*/ 0 w 262"/>
                <a:gd name="T85" fmla="*/ 41 h 262"/>
                <a:gd name="T86" fmla="*/ 41 w 262"/>
                <a:gd name="T87" fmla="*/ 0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62" h="262">
                  <a:moveTo>
                    <a:pt x="132" y="189"/>
                  </a:moveTo>
                  <a:lnTo>
                    <a:pt x="136" y="191"/>
                  </a:lnTo>
                  <a:lnTo>
                    <a:pt x="140" y="195"/>
                  </a:lnTo>
                  <a:lnTo>
                    <a:pt x="142" y="200"/>
                  </a:lnTo>
                  <a:lnTo>
                    <a:pt x="142" y="218"/>
                  </a:lnTo>
                  <a:lnTo>
                    <a:pt x="140" y="224"/>
                  </a:lnTo>
                  <a:lnTo>
                    <a:pt x="136" y="228"/>
                  </a:lnTo>
                  <a:lnTo>
                    <a:pt x="132" y="229"/>
                  </a:lnTo>
                  <a:lnTo>
                    <a:pt x="126" y="228"/>
                  </a:lnTo>
                  <a:lnTo>
                    <a:pt x="122" y="224"/>
                  </a:lnTo>
                  <a:lnTo>
                    <a:pt x="120" y="218"/>
                  </a:lnTo>
                  <a:lnTo>
                    <a:pt x="120" y="200"/>
                  </a:lnTo>
                  <a:lnTo>
                    <a:pt x="122" y="195"/>
                  </a:lnTo>
                  <a:lnTo>
                    <a:pt x="126" y="191"/>
                  </a:lnTo>
                  <a:lnTo>
                    <a:pt x="132" y="189"/>
                  </a:lnTo>
                  <a:close/>
                  <a:moveTo>
                    <a:pt x="198" y="121"/>
                  </a:moveTo>
                  <a:lnTo>
                    <a:pt x="217" y="121"/>
                  </a:lnTo>
                  <a:lnTo>
                    <a:pt x="223" y="123"/>
                  </a:lnTo>
                  <a:lnTo>
                    <a:pt x="227" y="127"/>
                  </a:lnTo>
                  <a:lnTo>
                    <a:pt x="229" y="132"/>
                  </a:lnTo>
                  <a:lnTo>
                    <a:pt x="227" y="136"/>
                  </a:lnTo>
                  <a:lnTo>
                    <a:pt x="223" y="140"/>
                  </a:lnTo>
                  <a:lnTo>
                    <a:pt x="217" y="142"/>
                  </a:lnTo>
                  <a:lnTo>
                    <a:pt x="198" y="142"/>
                  </a:lnTo>
                  <a:lnTo>
                    <a:pt x="194" y="140"/>
                  </a:lnTo>
                  <a:lnTo>
                    <a:pt x="190" y="136"/>
                  </a:lnTo>
                  <a:lnTo>
                    <a:pt x="188" y="132"/>
                  </a:lnTo>
                  <a:lnTo>
                    <a:pt x="190" y="127"/>
                  </a:lnTo>
                  <a:lnTo>
                    <a:pt x="194" y="123"/>
                  </a:lnTo>
                  <a:lnTo>
                    <a:pt x="198" y="121"/>
                  </a:lnTo>
                  <a:close/>
                  <a:moveTo>
                    <a:pt x="45" y="121"/>
                  </a:moveTo>
                  <a:lnTo>
                    <a:pt x="64" y="121"/>
                  </a:lnTo>
                  <a:lnTo>
                    <a:pt x="68" y="123"/>
                  </a:lnTo>
                  <a:lnTo>
                    <a:pt x="72" y="127"/>
                  </a:lnTo>
                  <a:lnTo>
                    <a:pt x="74" y="132"/>
                  </a:lnTo>
                  <a:lnTo>
                    <a:pt x="72" y="136"/>
                  </a:lnTo>
                  <a:lnTo>
                    <a:pt x="68" y="140"/>
                  </a:lnTo>
                  <a:lnTo>
                    <a:pt x="64" y="142"/>
                  </a:lnTo>
                  <a:lnTo>
                    <a:pt x="45" y="142"/>
                  </a:lnTo>
                  <a:lnTo>
                    <a:pt x="39" y="140"/>
                  </a:lnTo>
                  <a:lnTo>
                    <a:pt x="35" y="136"/>
                  </a:lnTo>
                  <a:lnTo>
                    <a:pt x="35" y="132"/>
                  </a:lnTo>
                  <a:lnTo>
                    <a:pt x="35" y="127"/>
                  </a:lnTo>
                  <a:lnTo>
                    <a:pt x="39" y="123"/>
                  </a:lnTo>
                  <a:lnTo>
                    <a:pt x="45" y="121"/>
                  </a:lnTo>
                  <a:close/>
                  <a:moveTo>
                    <a:pt x="81" y="74"/>
                  </a:moveTo>
                  <a:lnTo>
                    <a:pt x="85" y="74"/>
                  </a:lnTo>
                  <a:lnTo>
                    <a:pt x="87" y="76"/>
                  </a:lnTo>
                  <a:lnTo>
                    <a:pt x="128" y="119"/>
                  </a:lnTo>
                  <a:lnTo>
                    <a:pt x="132" y="119"/>
                  </a:lnTo>
                  <a:lnTo>
                    <a:pt x="134" y="119"/>
                  </a:lnTo>
                  <a:lnTo>
                    <a:pt x="153" y="97"/>
                  </a:lnTo>
                  <a:lnTo>
                    <a:pt x="155" y="96"/>
                  </a:lnTo>
                  <a:lnTo>
                    <a:pt x="159" y="96"/>
                  </a:lnTo>
                  <a:lnTo>
                    <a:pt x="163" y="96"/>
                  </a:lnTo>
                  <a:lnTo>
                    <a:pt x="167" y="97"/>
                  </a:lnTo>
                  <a:lnTo>
                    <a:pt x="169" y="101"/>
                  </a:lnTo>
                  <a:lnTo>
                    <a:pt x="169" y="105"/>
                  </a:lnTo>
                  <a:lnTo>
                    <a:pt x="169" y="107"/>
                  </a:lnTo>
                  <a:lnTo>
                    <a:pt x="167" y="111"/>
                  </a:lnTo>
                  <a:lnTo>
                    <a:pt x="145" y="132"/>
                  </a:lnTo>
                  <a:lnTo>
                    <a:pt x="144" y="138"/>
                  </a:lnTo>
                  <a:lnTo>
                    <a:pt x="140" y="142"/>
                  </a:lnTo>
                  <a:lnTo>
                    <a:pt x="136" y="146"/>
                  </a:lnTo>
                  <a:lnTo>
                    <a:pt x="132" y="146"/>
                  </a:lnTo>
                  <a:lnTo>
                    <a:pt x="126" y="144"/>
                  </a:lnTo>
                  <a:lnTo>
                    <a:pt x="120" y="142"/>
                  </a:lnTo>
                  <a:lnTo>
                    <a:pt x="118" y="138"/>
                  </a:lnTo>
                  <a:lnTo>
                    <a:pt x="116" y="132"/>
                  </a:lnTo>
                  <a:lnTo>
                    <a:pt x="118" y="129"/>
                  </a:lnTo>
                  <a:lnTo>
                    <a:pt x="78" y="86"/>
                  </a:lnTo>
                  <a:lnTo>
                    <a:pt x="76" y="84"/>
                  </a:lnTo>
                  <a:lnTo>
                    <a:pt x="76" y="80"/>
                  </a:lnTo>
                  <a:lnTo>
                    <a:pt x="78" y="76"/>
                  </a:lnTo>
                  <a:lnTo>
                    <a:pt x="81" y="74"/>
                  </a:lnTo>
                  <a:close/>
                  <a:moveTo>
                    <a:pt x="132" y="35"/>
                  </a:moveTo>
                  <a:lnTo>
                    <a:pt x="136" y="35"/>
                  </a:lnTo>
                  <a:lnTo>
                    <a:pt x="140" y="39"/>
                  </a:lnTo>
                  <a:lnTo>
                    <a:pt x="142" y="45"/>
                  </a:lnTo>
                  <a:lnTo>
                    <a:pt x="142" y="64"/>
                  </a:lnTo>
                  <a:lnTo>
                    <a:pt x="140" y="70"/>
                  </a:lnTo>
                  <a:lnTo>
                    <a:pt x="136" y="74"/>
                  </a:lnTo>
                  <a:lnTo>
                    <a:pt x="132" y="74"/>
                  </a:lnTo>
                  <a:lnTo>
                    <a:pt x="126" y="74"/>
                  </a:lnTo>
                  <a:lnTo>
                    <a:pt x="122" y="70"/>
                  </a:lnTo>
                  <a:lnTo>
                    <a:pt x="120" y="64"/>
                  </a:lnTo>
                  <a:lnTo>
                    <a:pt x="120" y="45"/>
                  </a:lnTo>
                  <a:lnTo>
                    <a:pt x="122" y="39"/>
                  </a:lnTo>
                  <a:lnTo>
                    <a:pt x="126" y="35"/>
                  </a:lnTo>
                  <a:lnTo>
                    <a:pt x="132" y="35"/>
                  </a:lnTo>
                  <a:close/>
                  <a:moveTo>
                    <a:pt x="54" y="30"/>
                  </a:moveTo>
                  <a:lnTo>
                    <a:pt x="47" y="31"/>
                  </a:lnTo>
                  <a:lnTo>
                    <a:pt x="41" y="35"/>
                  </a:lnTo>
                  <a:lnTo>
                    <a:pt x="35" y="41"/>
                  </a:lnTo>
                  <a:lnTo>
                    <a:pt x="31" y="47"/>
                  </a:lnTo>
                  <a:lnTo>
                    <a:pt x="29" y="55"/>
                  </a:lnTo>
                  <a:lnTo>
                    <a:pt x="29" y="208"/>
                  </a:lnTo>
                  <a:lnTo>
                    <a:pt x="31" y="216"/>
                  </a:lnTo>
                  <a:lnTo>
                    <a:pt x="35" y="224"/>
                  </a:lnTo>
                  <a:lnTo>
                    <a:pt x="41" y="229"/>
                  </a:lnTo>
                  <a:lnTo>
                    <a:pt x="47" y="231"/>
                  </a:lnTo>
                  <a:lnTo>
                    <a:pt x="54" y="233"/>
                  </a:lnTo>
                  <a:lnTo>
                    <a:pt x="208" y="233"/>
                  </a:lnTo>
                  <a:lnTo>
                    <a:pt x="215" y="231"/>
                  </a:lnTo>
                  <a:lnTo>
                    <a:pt x="223" y="229"/>
                  </a:lnTo>
                  <a:lnTo>
                    <a:pt x="227" y="224"/>
                  </a:lnTo>
                  <a:lnTo>
                    <a:pt x="231" y="216"/>
                  </a:lnTo>
                  <a:lnTo>
                    <a:pt x="233" y="208"/>
                  </a:lnTo>
                  <a:lnTo>
                    <a:pt x="233" y="55"/>
                  </a:lnTo>
                  <a:lnTo>
                    <a:pt x="231" y="47"/>
                  </a:lnTo>
                  <a:lnTo>
                    <a:pt x="227" y="41"/>
                  </a:lnTo>
                  <a:lnTo>
                    <a:pt x="223" y="35"/>
                  </a:lnTo>
                  <a:lnTo>
                    <a:pt x="215" y="31"/>
                  </a:lnTo>
                  <a:lnTo>
                    <a:pt x="208" y="30"/>
                  </a:lnTo>
                  <a:lnTo>
                    <a:pt x="54" y="30"/>
                  </a:lnTo>
                  <a:close/>
                  <a:moveTo>
                    <a:pt x="41" y="0"/>
                  </a:moveTo>
                  <a:lnTo>
                    <a:pt x="223" y="0"/>
                  </a:lnTo>
                  <a:lnTo>
                    <a:pt x="243" y="6"/>
                  </a:lnTo>
                  <a:lnTo>
                    <a:pt x="256" y="22"/>
                  </a:lnTo>
                  <a:lnTo>
                    <a:pt x="262" y="41"/>
                  </a:lnTo>
                  <a:lnTo>
                    <a:pt x="262" y="224"/>
                  </a:lnTo>
                  <a:lnTo>
                    <a:pt x="256" y="243"/>
                  </a:lnTo>
                  <a:lnTo>
                    <a:pt x="243" y="257"/>
                  </a:lnTo>
                  <a:lnTo>
                    <a:pt x="223" y="262"/>
                  </a:lnTo>
                  <a:lnTo>
                    <a:pt x="41" y="262"/>
                  </a:lnTo>
                  <a:lnTo>
                    <a:pt x="19" y="257"/>
                  </a:lnTo>
                  <a:lnTo>
                    <a:pt x="6" y="243"/>
                  </a:lnTo>
                  <a:lnTo>
                    <a:pt x="0" y="224"/>
                  </a:lnTo>
                  <a:lnTo>
                    <a:pt x="0" y="41"/>
                  </a:lnTo>
                  <a:lnTo>
                    <a:pt x="6" y="22"/>
                  </a:lnTo>
                  <a:lnTo>
                    <a:pt x="19" y="6"/>
                  </a:lnTo>
                  <a:lnTo>
                    <a:pt x="41" y="0"/>
                  </a:lnTo>
                  <a:close/>
                </a:path>
              </a:pathLst>
            </a:custGeom>
            <a:grpFill/>
            <a:ln w="25400" cap="flat" cmpd="sng" algn="ctr">
              <a:noFill/>
              <a:prstDash val="solid"/>
            </a:ln>
            <a:effectLst/>
          </p:spPr>
          <p:txBody>
            <a:bodyPr rot="0" spcFirstLastPara="0" vertOverflow="overflow" horzOverflow="overflow" vert="horz" wrap="square" lIns="91417" tIns="45708" rIns="91417" bIns="45708" numCol="1" spcCol="0" rtlCol="0" fromWordArt="0" anchor="ctr" anchorCtr="0" forceAA="0" compatLnSpc="1">
              <a:noAutofit/>
            </a:bodyPr>
            <a:lstStyle/>
            <a:p>
              <a:pPr algn="ctr">
                <a:lnSpc>
                  <a:spcPct val="130000"/>
                </a:lnSpc>
              </a:pPr>
              <a:endParaRPr lang="zh-CN" altLang="en-US" sz="1893" kern="0">
                <a:solidFill>
                  <a:schemeClr val="tx1">
                    <a:lumMod val="75000"/>
                    <a:lumOff val="25000"/>
                  </a:schemeClr>
                </a:solidFill>
                <a:cs typeface="+mn-ea"/>
                <a:sym typeface="+mn-lt"/>
              </a:endParaRPr>
            </a:p>
          </p:txBody>
        </p:sp>
        <p:sp>
          <p:nvSpPr>
            <p:cNvPr id="32" name="Freeform 31"/>
            <p:cNvSpPr/>
            <p:nvPr/>
          </p:nvSpPr>
          <p:spPr bwMode="auto">
            <a:xfrm>
              <a:off x="6945313" y="1973263"/>
              <a:ext cx="882650" cy="882650"/>
            </a:xfrm>
            <a:custGeom>
              <a:avLst/>
              <a:gdLst>
                <a:gd name="T0" fmla="*/ 650 w 1112"/>
                <a:gd name="T1" fmla="*/ 10 h 1110"/>
                <a:gd name="T2" fmla="*/ 705 w 1112"/>
                <a:gd name="T3" fmla="*/ 124 h 1110"/>
                <a:gd name="T4" fmla="*/ 776 w 1112"/>
                <a:gd name="T5" fmla="*/ 45 h 1110"/>
                <a:gd name="T6" fmla="*/ 833 w 1112"/>
                <a:gd name="T7" fmla="*/ 78 h 1110"/>
                <a:gd name="T8" fmla="*/ 924 w 1112"/>
                <a:gd name="T9" fmla="*/ 149 h 1110"/>
                <a:gd name="T10" fmla="*/ 937 w 1112"/>
                <a:gd name="T11" fmla="*/ 151 h 1110"/>
                <a:gd name="T12" fmla="*/ 978 w 1112"/>
                <a:gd name="T13" fmla="*/ 202 h 1110"/>
                <a:gd name="T14" fmla="*/ 1040 w 1112"/>
                <a:gd name="T15" fmla="*/ 301 h 1110"/>
                <a:gd name="T16" fmla="*/ 1054 w 1112"/>
                <a:gd name="T17" fmla="*/ 305 h 1110"/>
                <a:gd name="T18" fmla="*/ 1071 w 1112"/>
                <a:gd name="T19" fmla="*/ 371 h 1110"/>
                <a:gd name="T20" fmla="*/ 1102 w 1112"/>
                <a:gd name="T21" fmla="*/ 481 h 1110"/>
                <a:gd name="T22" fmla="*/ 1112 w 1112"/>
                <a:gd name="T23" fmla="*/ 545 h 1110"/>
                <a:gd name="T24" fmla="*/ 1102 w 1112"/>
                <a:gd name="T25" fmla="*/ 557 h 1110"/>
                <a:gd name="T26" fmla="*/ 1093 w 1112"/>
                <a:gd name="T27" fmla="*/ 674 h 1110"/>
                <a:gd name="T28" fmla="*/ 1081 w 1112"/>
                <a:gd name="T29" fmla="*/ 738 h 1110"/>
                <a:gd name="T30" fmla="*/ 1069 w 1112"/>
                <a:gd name="T31" fmla="*/ 743 h 1110"/>
                <a:gd name="T32" fmla="*/ 1021 w 1112"/>
                <a:gd name="T33" fmla="*/ 850 h 1110"/>
                <a:gd name="T34" fmla="*/ 988 w 1112"/>
                <a:gd name="T35" fmla="*/ 907 h 1110"/>
                <a:gd name="T36" fmla="*/ 972 w 1112"/>
                <a:gd name="T37" fmla="*/ 908 h 1110"/>
                <a:gd name="T38" fmla="*/ 891 w 1112"/>
                <a:gd name="T39" fmla="*/ 992 h 1110"/>
                <a:gd name="T40" fmla="*/ 842 w 1112"/>
                <a:gd name="T41" fmla="*/ 1033 h 1110"/>
                <a:gd name="T42" fmla="*/ 827 w 1112"/>
                <a:gd name="T43" fmla="*/ 1029 h 1110"/>
                <a:gd name="T44" fmla="*/ 722 w 1112"/>
                <a:gd name="T45" fmla="*/ 1075 h 1110"/>
                <a:gd name="T46" fmla="*/ 714 w 1112"/>
                <a:gd name="T47" fmla="*/ 1087 h 1110"/>
                <a:gd name="T48" fmla="*/ 650 w 1112"/>
                <a:gd name="T49" fmla="*/ 1097 h 1110"/>
                <a:gd name="T50" fmla="*/ 563 w 1112"/>
                <a:gd name="T51" fmla="*/ 1011 h 1110"/>
                <a:gd name="T52" fmla="*/ 526 w 1112"/>
                <a:gd name="T53" fmla="*/ 1110 h 1110"/>
                <a:gd name="T54" fmla="*/ 462 w 1112"/>
                <a:gd name="T55" fmla="*/ 1101 h 1110"/>
                <a:gd name="T56" fmla="*/ 408 w 1112"/>
                <a:gd name="T57" fmla="*/ 986 h 1110"/>
                <a:gd name="T58" fmla="*/ 336 w 1112"/>
                <a:gd name="T59" fmla="*/ 1066 h 1110"/>
                <a:gd name="T60" fmla="*/ 280 w 1112"/>
                <a:gd name="T61" fmla="*/ 1031 h 1110"/>
                <a:gd name="T62" fmla="*/ 188 w 1112"/>
                <a:gd name="T63" fmla="*/ 959 h 1110"/>
                <a:gd name="T64" fmla="*/ 175 w 1112"/>
                <a:gd name="T65" fmla="*/ 959 h 1110"/>
                <a:gd name="T66" fmla="*/ 134 w 1112"/>
                <a:gd name="T67" fmla="*/ 908 h 1110"/>
                <a:gd name="T68" fmla="*/ 72 w 1112"/>
                <a:gd name="T69" fmla="*/ 809 h 1110"/>
                <a:gd name="T70" fmla="*/ 58 w 1112"/>
                <a:gd name="T71" fmla="*/ 804 h 1110"/>
                <a:gd name="T72" fmla="*/ 43 w 1112"/>
                <a:gd name="T73" fmla="*/ 740 h 1110"/>
                <a:gd name="T74" fmla="*/ 10 w 1112"/>
                <a:gd name="T75" fmla="*/ 627 h 1110"/>
                <a:gd name="T76" fmla="*/ 0 w 1112"/>
                <a:gd name="T77" fmla="*/ 563 h 1110"/>
                <a:gd name="T78" fmla="*/ 10 w 1112"/>
                <a:gd name="T79" fmla="*/ 551 h 1110"/>
                <a:gd name="T80" fmla="*/ 20 w 1112"/>
                <a:gd name="T81" fmla="*/ 435 h 1110"/>
                <a:gd name="T82" fmla="*/ 31 w 1112"/>
                <a:gd name="T83" fmla="*/ 373 h 1110"/>
                <a:gd name="T84" fmla="*/ 43 w 1112"/>
                <a:gd name="T85" fmla="*/ 365 h 1110"/>
                <a:gd name="T86" fmla="*/ 91 w 1112"/>
                <a:gd name="T87" fmla="*/ 258 h 1110"/>
                <a:gd name="T88" fmla="*/ 124 w 1112"/>
                <a:gd name="T89" fmla="*/ 204 h 1110"/>
                <a:gd name="T90" fmla="*/ 140 w 1112"/>
                <a:gd name="T91" fmla="*/ 202 h 1110"/>
                <a:gd name="T92" fmla="*/ 221 w 1112"/>
                <a:gd name="T93" fmla="*/ 118 h 1110"/>
                <a:gd name="T94" fmla="*/ 272 w 1112"/>
                <a:gd name="T95" fmla="*/ 78 h 1110"/>
                <a:gd name="T96" fmla="*/ 285 w 1112"/>
                <a:gd name="T97" fmla="*/ 80 h 1110"/>
                <a:gd name="T98" fmla="*/ 390 w 1112"/>
                <a:gd name="T99" fmla="*/ 29 h 1110"/>
                <a:gd name="T100" fmla="*/ 450 w 1112"/>
                <a:gd name="T101" fmla="*/ 8 h 1110"/>
                <a:gd name="T102" fmla="*/ 464 w 1112"/>
                <a:gd name="T103" fmla="*/ 15 h 1110"/>
                <a:gd name="T104" fmla="*/ 580 w 1112"/>
                <a:gd name="T105" fmla="*/ 4 h 1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112" h="1110">
                  <a:moveTo>
                    <a:pt x="590" y="0"/>
                  </a:moveTo>
                  <a:lnTo>
                    <a:pt x="644" y="6"/>
                  </a:lnTo>
                  <a:lnTo>
                    <a:pt x="648" y="6"/>
                  </a:lnTo>
                  <a:lnTo>
                    <a:pt x="650" y="10"/>
                  </a:lnTo>
                  <a:lnTo>
                    <a:pt x="652" y="14"/>
                  </a:lnTo>
                  <a:lnTo>
                    <a:pt x="654" y="17"/>
                  </a:lnTo>
                  <a:lnTo>
                    <a:pt x="662" y="111"/>
                  </a:lnTo>
                  <a:lnTo>
                    <a:pt x="705" y="124"/>
                  </a:lnTo>
                  <a:lnTo>
                    <a:pt x="763" y="48"/>
                  </a:lnTo>
                  <a:lnTo>
                    <a:pt x="767" y="45"/>
                  </a:lnTo>
                  <a:lnTo>
                    <a:pt x="772" y="43"/>
                  </a:lnTo>
                  <a:lnTo>
                    <a:pt x="776" y="45"/>
                  </a:lnTo>
                  <a:lnTo>
                    <a:pt x="827" y="68"/>
                  </a:lnTo>
                  <a:lnTo>
                    <a:pt x="831" y="72"/>
                  </a:lnTo>
                  <a:lnTo>
                    <a:pt x="831" y="74"/>
                  </a:lnTo>
                  <a:lnTo>
                    <a:pt x="833" y="78"/>
                  </a:lnTo>
                  <a:lnTo>
                    <a:pt x="831" y="81"/>
                  </a:lnTo>
                  <a:lnTo>
                    <a:pt x="807" y="175"/>
                  </a:lnTo>
                  <a:lnTo>
                    <a:pt x="844" y="200"/>
                  </a:lnTo>
                  <a:lnTo>
                    <a:pt x="924" y="149"/>
                  </a:lnTo>
                  <a:lnTo>
                    <a:pt x="928" y="147"/>
                  </a:lnTo>
                  <a:lnTo>
                    <a:pt x="932" y="147"/>
                  </a:lnTo>
                  <a:lnTo>
                    <a:pt x="935" y="147"/>
                  </a:lnTo>
                  <a:lnTo>
                    <a:pt x="937" y="151"/>
                  </a:lnTo>
                  <a:lnTo>
                    <a:pt x="976" y="190"/>
                  </a:lnTo>
                  <a:lnTo>
                    <a:pt x="978" y="194"/>
                  </a:lnTo>
                  <a:lnTo>
                    <a:pt x="978" y="198"/>
                  </a:lnTo>
                  <a:lnTo>
                    <a:pt x="978" y="202"/>
                  </a:lnTo>
                  <a:lnTo>
                    <a:pt x="976" y="206"/>
                  </a:lnTo>
                  <a:lnTo>
                    <a:pt x="922" y="283"/>
                  </a:lnTo>
                  <a:lnTo>
                    <a:pt x="947" y="320"/>
                  </a:lnTo>
                  <a:lnTo>
                    <a:pt x="1040" y="301"/>
                  </a:lnTo>
                  <a:lnTo>
                    <a:pt x="1044" y="301"/>
                  </a:lnTo>
                  <a:lnTo>
                    <a:pt x="1048" y="301"/>
                  </a:lnTo>
                  <a:lnTo>
                    <a:pt x="1052" y="303"/>
                  </a:lnTo>
                  <a:lnTo>
                    <a:pt x="1054" y="305"/>
                  </a:lnTo>
                  <a:lnTo>
                    <a:pt x="1075" y="357"/>
                  </a:lnTo>
                  <a:lnTo>
                    <a:pt x="1077" y="361"/>
                  </a:lnTo>
                  <a:lnTo>
                    <a:pt x="1075" y="367"/>
                  </a:lnTo>
                  <a:lnTo>
                    <a:pt x="1071" y="371"/>
                  </a:lnTo>
                  <a:lnTo>
                    <a:pt x="994" y="425"/>
                  </a:lnTo>
                  <a:lnTo>
                    <a:pt x="1003" y="468"/>
                  </a:lnTo>
                  <a:lnTo>
                    <a:pt x="1098" y="481"/>
                  </a:lnTo>
                  <a:lnTo>
                    <a:pt x="1102" y="481"/>
                  </a:lnTo>
                  <a:lnTo>
                    <a:pt x="1104" y="483"/>
                  </a:lnTo>
                  <a:lnTo>
                    <a:pt x="1108" y="487"/>
                  </a:lnTo>
                  <a:lnTo>
                    <a:pt x="1108" y="491"/>
                  </a:lnTo>
                  <a:lnTo>
                    <a:pt x="1112" y="545"/>
                  </a:lnTo>
                  <a:lnTo>
                    <a:pt x="1112" y="549"/>
                  </a:lnTo>
                  <a:lnTo>
                    <a:pt x="1110" y="553"/>
                  </a:lnTo>
                  <a:lnTo>
                    <a:pt x="1106" y="555"/>
                  </a:lnTo>
                  <a:lnTo>
                    <a:pt x="1102" y="557"/>
                  </a:lnTo>
                  <a:lnTo>
                    <a:pt x="1011" y="582"/>
                  </a:lnTo>
                  <a:lnTo>
                    <a:pt x="1007" y="627"/>
                  </a:lnTo>
                  <a:lnTo>
                    <a:pt x="1091" y="672"/>
                  </a:lnTo>
                  <a:lnTo>
                    <a:pt x="1093" y="674"/>
                  </a:lnTo>
                  <a:lnTo>
                    <a:pt x="1097" y="675"/>
                  </a:lnTo>
                  <a:lnTo>
                    <a:pt x="1097" y="679"/>
                  </a:lnTo>
                  <a:lnTo>
                    <a:pt x="1097" y="683"/>
                  </a:lnTo>
                  <a:lnTo>
                    <a:pt x="1081" y="738"/>
                  </a:lnTo>
                  <a:lnTo>
                    <a:pt x="1079" y="740"/>
                  </a:lnTo>
                  <a:lnTo>
                    <a:pt x="1077" y="743"/>
                  </a:lnTo>
                  <a:lnTo>
                    <a:pt x="1073" y="743"/>
                  </a:lnTo>
                  <a:lnTo>
                    <a:pt x="1069" y="743"/>
                  </a:lnTo>
                  <a:lnTo>
                    <a:pt x="974" y="736"/>
                  </a:lnTo>
                  <a:lnTo>
                    <a:pt x="955" y="776"/>
                  </a:lnTo>
                  <a:lnTo>
                    <a:pt x="1019" y="846"/>
                  </a:lnTo>
                  <a:lnTo>
                    <a:pt x="1021" y="850"/>
                  </a:lnTo>
                  <a:lnTo>
                    <a:pt x="1023" y="854"/>
                  </a:lnTo>
                  <a:lnTo>
                    <a:pt x="1023" y="858"/>
                  </a:lnTo>
                  <a:lnTo>
                    <a:pt x="1021" y="862"/>
                  </a:lnTo>
                  <a:lnTo>
                    <a:pt x="988" y="907"/>
                  </a:lnTo>
                  <a:lnTo>
                    <a:pt x="984" y="908"/>
                  </a:lnTo>
                  <a:lnTo>
                    <a:pt x="982" y="908"/>
                  </a:lnTo>
                  <a:lnTo>
                    <a:pt x="978" y="908"/>
                  </a:lnTo>
                  <a:lnTo>
                    <a:pt x="972" y="908"/>
                  </a:lnTo>
                  <a:lnTo>
                    <a:pt x="887" y="868"/>
                  </a:lnTo>
                  <a:lnTo>
                    <a:pt x="854" y="899"/>
                  </a:lnTo>
                  <a:lnTo>
                    <a:pt x="891" y="988"/>
                  </a:lnTo>
                  <a:lnTo>
                    <a:pt x="891" y="992"/>
                  </a:lnTo>
                  <a:lnTo>
                    <a:pt x="891" y="996"/>
                  </a:lnTo>
                  <a:lnTo>
                    <a:pt x="891" y="998"/>
                  </a:lnTo>
                  <a:lnTo>
                    <a:pt x="887" y="1002"/>
                  </a:lnTo>
                  <a:lnTo>
                    <a:pt x="842" y="1033"/>
                  </a:lnTo>
                  <a:lnTo>
                    <a:pt x="838" y="1033"/>
                  </a:lnTo>
                  <a:lnTo>
                    <a:pt x="835" y="1033"/>
                  </a:lnTo>
                  <a:lnTo>
                    <a:pt x="831" y="1033"/>
                  </a:lnTo>
                  <a:lnTo>
                    <a:pt x="827" y="1029"/>
                  </a:lnTo>
                  <a:lnTo>
                    <a:pt x="761" y="963"/>
                  </a:lnTo>
                  <a:lnTo>
                    <a:pt x="739" y="973"/>
                  </a:lnTo>
                  <a:lnTo>
                    <a:pt x="718" y="980"/>
                  </a:lnTo>
                  <a:lnTo>
                    <a:pt x="722" y="1075"/>
                  </a:lnTo>
                  <a:lnTo>
                    <a:pt x="722" y="1079"/>
                  </a:lnTo>
                  <a:lnTo>
                    <a:pt x="720" y="1083"/>
                  </a:lnTo>
                  <a:lnTo>
                    <a:pt x="718" y="1087"/>
                  </a:lnTo>
                  <a:lnTo>
                    <a:pt x="714" y="1087"/>
                  </a:lnTo>
                  <a:lnTo>
                    <a:pt x="662" y="1101"/>
                  </a:lnTo>
                  <a:lnTo>
                    <a:pt x="658" y="1101"/>
                  </a:lnTo>
                  <a:lnTo>
                    <a:pt x="654" y="1101"/>
                  </a:lnTo>
                  <a:lnTo>
                    <a:pt x="650" y="1097"/>
                  </a:lnTo>
                  <a:lnTo>
                    <a:pt x="648" y="1093"/>
                  </a:lnTo>
                  <a:lnTo>
                    <a:pt x="608" y="1007"/>
                  </a:lnTo>
                  <a:lnTo>
                    <a:pt x="586" y="1009"/>
                  </a:lnTo>
                  <a:lnTo>
                    <a:pt x="563" y="1011"/>
                  </a:lnTo>
                  <a:lnTo>
                    <a:pt x="534" y="1101"/>
                  </a:lnTo>
                  <a:lnTo>
                    <a:pt x="532" y="1105"/>
                  </a:lnTo>
                  <a:lnTo>
                    <a:pt x="530" y="1108"/>
                  </a:lnTo>
                  <a:lnTo>
                    <a:pt x="526" y="1110"/>
                  </a:lnTo>
                  <a:lnTo>
                    <a:pt x="522" y="1110"/>
                  </a:lnTo>
                  <a:lnTo>
                    <a:pt x="468" y="1105"/>
                  </a:lnTo>
                  <a:lnTo>
                    <a:pt x="464" y="1103"/>
                  </a:lnTo>
                  <a:lnTo>
                    <a:pt x="462" y="1101"/>
                  </a:lnTo>
                  <a:lnTo>
                    <a:pt x="460" y="1097"/>
                  </a:lnTo>
                  <a:lnTo>
                    <a:pt x="458" y="1093"/>
                  </a:lnTo>
                  <a:lnTo>
                    <a:pt x="450" y="998"/>
                  </a:lnTo>
                  <a:lnTo>
                    <a:pt x="408" y="986"/>
                  </a:lnTo>
                  <a:lnTo>
                    <a:pt x="349" y="1060"/>
                  </a:lnTo>
                  <a:lnTo>
                    <a:pt x="346" y="1064"/>
                  </a:lnTo>
                  <a:lnTo>
                    <a:pt x="340" y="1066"/>
                  </a:lnTo>
                  <a:lnTo>
                    <a:pt x="336" y="1066"/>
                  </a:lnTo>
                  <a:lnTo>
                    <a:pt x="285" y="1040"/>
                  </a:lnTo>
                  <a:lnTo>
                    <a:pt x="281" y="1039"/>
                  </a:lnTo>
                  <a:lnTo>
                    <a:pt x="281" y="1035"/>
                  </a:lnTo>
                  <a:lnTo>
                    <a:pt x="280" y="1031"/>
                  </a:lnTo>
                  <a:lnTo>
                    <a:pt x="281" y="1027"/>
                  </a:lnTo>
                  <a:lnTo>
                    <a:pt x="305" y="936"/>
                  </a:lnTo>
                  <a:lnTo>
                    <a:pt x="268" y="908"/>
                  </a:lnTo>
                  <a:lnTo>
                    <a:pt x="188" y="959"/>
                  </a:lnTo>
                  <a:lnTo>
                    <a:pt x="184" y="961"/>
                  </a:lnTo>
                  <a:lnTo>
                    <a:pt x="181" y="961"/>
                  </a:lnTo>
                  <a:lnTo>
                    <a:pt x="177" y="961"/>
                  </a:lnTo>
                  <a:lnTo>
                    <a:pt x="175" y="959"/>
                  </a:lnTo>
                  <a:lnTo>
                    <a:pt x="136" y="918"/>
                  </a:lnTo>
                  <a:lnTo>
                    <a:pt x="134" y="914"/>
                  </a:lnTo>
                  <a:lnTo>
                    <a:pt x="134" y="912"/>
                  </a:lnTo>
                  <a:lnTo>
                    <a:pt x="134" y="908"/>
                  </a:lnTo>
                  <a:lnTo>
                    <a:pt x="136" y="905"/>
                  </a:lnTo>
                  <a:lnTo>
                    <a:pt x="190" y="825"/>
                  </a:lnTo>
                  <a:lnTo>
                    <a:pt x="165" y="788"/>
                  </a:lnTo>
                  <a:lnTo>
                    <a:pt x="72" y="809"/>
                  </a:lnTo>
                  <a:lnTo>
                    <a:pt x="68" y="809"/>
                  </a:lnTo>
                  <a:lnTo>
                    <a:pt x="64" y="808"/>
                  </a:lnTo>
                  <a:lnTo>
                    <a:pt x="60" y="806"/>
                  </a:lnTo>
                  <a:lnTo>
                    <a:pt x="58" y="804"/>
                  </a:lnTo>
                  <a:lnTo>
                    <a:pt x="37" y="753"/>
                  </a:lnTo>
                  <a:lnTo>
                    <a:pt x="35" y="747"/>
                  </a:lnTo>
                  <a:lnTo>
                    <a:pt x="37" y="743"/>
                  </a:lnTo>
                  <a:lnTo>
                    <a:pt x="43" y="740"/>
                  </a:lnTo>
                  <a:lnTo>
                    <a:pt x="118" y="683"/>
                  </a:lnTo>
                  <a:lnTo>
                    <a:pt x="109" y="641"/>
                  </a:lnTo>
                  <a:lnTo>
                    <a:pt x="16" y="627"/>
                  </a:lnTo>
                  <a:lnTo>
                    <a:pt x="10" y="627"/>
                  </a:lnTo>
                  <a:lnTo>
                    <a:pt x="8" y="625"/>
                  </a:lnTo>
                  <a:lnTo>
                    <a:pt x="4" y="621"/>
                  </a:lnTo>
                  <a:lnTo>
                    <a:pt x="4" y="617"/>
                  </a:lnTo>
                  <a:lnTo>
                    <a:pt x="0" y="563"/>
                  </a:lnTo>
                  <a:lnTo>
                    <a:pt x="0" y="559"/>
                  </a:lnTo>
                  <a:lnTo>
                    <a:pt x="2" y="555"/>
                  </a:lnTo>
                  <a:lnTo>
                    <a:pt x="6" y="553"/>
                  </a:lnTo>
                  <a:lnTo>
                    <a:pt x="10" y="551"/>
                  </a:lnTo>
                  <a:lnTo>
                    <a:pt x="101" y="526"/>
                  </a:lnTo>
                  <a:lnTo>
                    <a:pt x="107" y="483"/>
                  </a:lnTo>
                  <a:lnTo>
                    <a:pt x="21" y="439"/>
                  </a:lnTo>
                  <a:lnTo>
                    <a:pt x="20" y="435"/>
                  </a:lnTo>
                  <a:lnTo>
                    <a:pt x="16" y="433"/>
                  </a:lnTo>
                  <a:lnTo>
                    <a:pt x="16" y="429"/>
                  </a:lnTo>
                  <a:lnTo>
                    <a:pt x="16" y="425"/>
                  </a:lnTo>
                  <a:lnTo>
                    <a:pt x="31" y="373"/>
                  </a:lnTo>
                  <a:lnTo>
                    <a:pt x="33" y="369"/>
                  </a:lnTo>
                  <a:lnTo>
                    <a:pt x="35" y="367"/>
                  </a:lnTo>
                  <a:lnTo>
                    <a:pt x="39" y="365"/>
                  </a:lnTo>
                  <a:lnTo>
                    <a:pt x="43" y="365"/>
                  </a:lnTo>
                  <a:lnTo>
                    <a:pt x="138" y="373"/>
                  </a:lnTo>
                  <a:lnTo>
                    <a:pt x="157" y="332"/>
                  </a:lnTo>
                  <a:lnTo>
                    <a:pt x="95" y="262"/>
                  </a:lnTo>
                  <a:lnTo>
                    <a:pt x="91" y="258"/>
                  </a:lnTo>
                  <a:lnTo>
                    <a:pt x="91" y="256"/>
                  </a:lnTo>
                  <a:lnTo>
                    <a:pt x="91" y="252"/>
                  </a:lnTo>
                  <a:lnTo>
                    <a:pt x="93" y="248"/>
                  </a:lnTo>
                  <a:lnTo>
                    <a:pt x="124" y="204"/>
                  </a:lnTo>
                  <a:lnTo>
                    <a:pt x="128" y="200"/>
                  </a:lnTo>
                  <a:lnTo>
                    <a:pt x="132" y="200"/>
                  </a:lnTo>
                  <a:lnTo>
                    <a:pt x="136" y="200"/>
                  </a:lnTo>
                  <a:lnTo>
                    <a:pt x="140" y="202"/>
                  </a:lnTo>
                  <a:lnTo>
                    <a:pt x="225" y="241"/>
                  </a:lnTo>
                  <a:lnTo>
                    <a:pt x="258" y="210"/>
                  </a:lnTo>
                  <a:lnTo>
                    <a:pt x="223" y="122"/>
                  </a:lnTo>
                  <a:lnTo>
                    <a:pt x="221" y="118"/>
                  </a:lnTo>
                  <a:lnTo>
                    <a:pt x="221" y="114"/>
                  </a:lnTo>
                  <a:lnTo>
                    <a:pt x="223" y="111"/>
                  </a:lnTo>
                  <a:lnTo>
                    <a:pt x="225" y="109"/>
                  </a:lnTo>
                  <a:lnTo>
                    <a:pt x="272" y="78"/>
                  </a:lnTo>
                  <a:lnTo>
                    <a:pt x="276" y="76"/>
                  </a:lnTo>
                  <a:lnTo>
                    <a:pt x="280" y="76"/>
                  </a:lnTo>
                  <a:lnTo>
                    <a:pt x="281" y="78"/>
                  </a:lnTo>
                  <a:lnTo>
                    <a:pt x="285" y="80"/>
                  </a:lnTo>
                  <a:lnTo>
                    <a:pt x="353" y="146"/>
                  </a:lnTo>
                  <a:lnTo>
                    <a:pt x="394" y="128"/>
                  </a:lnTo>
                  <a:lnTo>
                    <a:pt x="390" y="33"/>
                  </a:lnTo>
                  <a:lnTo>
                    <a:pt x="390" y="29"/>
                  </a:lnTo>
                  <a:lnTo>
                    <a:pt x="392" y="25"/>
                  </a:lnTo>
                  <a:lnTo>
                    <a:pt x="394" y="23"/>
                  </a:lnTo>
                  <a:lnTo>
                    <a:pt x="398" y="21"/>
                  </a:lnTo>
                  <a:lnTo>
                    <a:pt x="450" y="8"/>
                  </a:lnTo>
                  <a:lnTo>
                    <a:pt x="454" y="8"/>
                  </a:lnTo>
                  <a:lnTo>
                    <a:pt x="458" y="10"/>
                  </a:lnTo>
                  <a:lnTo>
                    <a:pt x="462" y="12"/>
                  </a:lnTo>
                  <a:lnTo>
                    <a:pt x="464" y="15"/>
                  </a:lnTo>
                  <a:lnTo>
                    <a:pt x="505" y="101"/>
                  </a:lnTo>
                  <a:lnTo>
                    <a:pt x="549" y="99"/>
                  </a:lnTo>
                  <a:lnTo>
                    <a:pt x="578" y="8"/>
                  </a:lnTo>
                  <a:lnTo>
                    <a:pt x="580" y="4"/>
                  </a:lnTo>
                  <a:lnTo>
                    <a:pt x="582" y="2"/>
                  </a:lnTo>
                  <a:lnTo>
                    <a:pt x="586" y="0"/>
                  </a:lnTo>
                  <a:lnTo>
                    <a:pt x="590" y="0"/>
                  </a:lnTo>
                  <a:close/>
                </a:path>
              </a:pathLst>
            </a:custGeom>
            <a:grpFill/>
            <a:ln w="25400" cap="flat" cmpd="sng" algn="ctr">
              <a:noFill/>
              <a:prstDash val="solid"/>
            </a:ln>
            <a:effectLst/>
          </p:spPr>
          <p:txBody>
            <a:bodyPr rot="0" spcFirstLastPara="0" vertOverflow="overflow" horzOverflow="overflow" vert="horz" wrap="square" lIns="91417" tIns="45708" rIns="91417" bIns="45708" numCol="1" spcCol="0" rtlCol="0" fromWordArt="0" anchor="ctr" anchorCtr="0" forceAA="0" compatLnSpc="1">
              <a:noAutofit/>
            </a:bodyPr>
            <a:lstStyle/>
            <a:p>
              <a:pPr algn="ctr">
                <a:lnSpc>
                  <a:spcPct val="130000"/>
                </a:lnSpc>
              </a:pPr>
              <a:endParaRPr lang="zh-CN" altLang="en-US" sz="1893" kern="0">
                <a:solidFill>
                  <a:schemeClr val="tx1">
                    <a:lumMod val="75000"/>
                    <a:lumOff val="25000"/>
                  </a:schemeClr>
                </a:solidFill>
                <a:cs typeface="+mn-ea"/>
                <a:sym typeface="+mn-lt"/>
              </a:endParaRPr>
            </a:p>
          </p:txBody>
        </p:sp>
        <p:sp>
          <p:nvSpPr>
            <p:cNvPr id="33" name="Freeform 32"/>
            <p:cNvSpPr/>
            <p:nvPr/>
          </p:nvSpPr>
          <p:spPr bwMode="auto">
            <a:xfrm>
              <a:off x="7092950" y="2120900"/>
              <a:ext cx="587375" cy="587375"/>
            </a:xfrm>
            <a:custGeom>
              <a:avLst/>
              <a:gdLst>
                <a:gd name="T0" fmla="*/ 342 w 740"/>
                <a:gd name="T1" fmla="*/ 0 h 742"/>
                <a:gd name="T2" fmla="*/ 400 w 740"/>
                <a:gd name="T3" fmla="*/ 0 h 742"/>
                <a:gd name="T4" fmla="*/ 458 w 740"/>
                <a:gd name="T5" fmla="*/ 10 h 742"/>
                <a:gd name="T6" fmla="*/ 513 w 740"/>
                <a:gd name="T7" fmla="*/ 28 h 742"/>
                <a:gd name="T8" fmla="*/ 563 w 740"/>
                <a:gd name="T9" fmla="*/ 53 h 742"/>
                <a:gd name="T10" fmla="*/ 610 w 740"/>
                <a:gd name="T11" fmla="*/ 86 h 742"/>
                <a:gd name="T12" fmla="*/ 650 w 740"/>
                <a:gd name="T13" fmla="*/ 127 h 742"/>
                <a:gd name="T14" fmla="*/ 685 w 740"/>
                <a:gd name="T15" fmla="*/ 173 h 742"/>
                <a:gd name="T16" fmla="*/ 713 w 740"/>
                <a:gd name="T17" fmla="*/ 226 h 742"/>
                <a:gd name="T18" fmla="*/ 730 w 740"/>
                <a:gd name="T19" fmla="*/ 282 h 742"/>
                <a:gd name="T20" fmla="*/ 740 w 740"/>
                <a:gd name="T21" fmla="*/ 342 h 742"/>
                <a:gd name="T22" fmla="*/ 740 w 740"/>
                <a:gd name="T23" fmla="*/ 400 h 742"/>
                <a:gd name="T24" fmla="*/ 732 w 740"/>
                <a:gd name="T25" fmla="*/ 458 h 742"/>
                <a:gd name="T26" fmla="*/ 713 w 740"/>
                <a:gd name="T27" fmla="*/ 513 h 742"/>
                <a:gd name="T28" fmla="*/ 687 w 740"/>
                <a:gd name="T29" fmla="*/ 563 h 742"/>
                <a:gd name="T30" fmla="*/ 654 w 740"/>
                <a:gd name="T31" fmla="*/ 610 h 742"/>
                <a:gd name="T32" fmla="*/ 614 w 740"/>
                <a:gd name="T33" fmla="*/ 651 h 742"/>
                <a:gd name="T34" fmla="*/ 567 w 740"/>
                <a:gd name="T35" fmla="*/ 686 h 742"/>
                <a:gd name="T36" fmla="*/ 515 w 740"/>
                <a:gd name="T37" fmla="*/ 713 h 742"/>
                <a:gd name="T38" fmla="*/ 458 w 740"/>
                <a:gd name="T39" fmla="*/ 732 h 742"/>
                <a:gd name="T40" fmla="*/ 398 w 740"/>
                <a:gd name="T41" fmla="*/ 742 h 742"/>
                <a:gd name="T42" fmla="*/ 340 w 740"/>
                <a:gd name="T43" fmla="*/ 742 h 742"/>
                <a:gd name="T44" fmla="*/ 282 w 740"/>
                <a:gd name="T45" fmla="*/ 732 h 742"/>
                <a:gd name="T46" fmla="*/ 227 w 740"/>
                <a:gd name="T47" fmla="*/ 715 h 742"/>
                <a:gd name="T48" fmla="*/ 177 w 740"/>
                <a:gd name="T49" fmla="*/ 688 h 742"/>
                <a:gd name="T50" fmla="*/ 130 w 740"/>
                <a:gd name="T51" fmla="*/ 655 h 742"/>
                <a:gd name="T52" fmla="*/ 90 w 740"/>
                <a:gd name="T53" fmla="*/ 616 h 742"/>
                <a:gd name="T54" fmla="*/ 55 w 740"/>
                <a:gd name="T55" fmla="*/ 569 h 742"/>
                <a:gd name="T56" fmla="*/ 28 w 740"/>
                <a:gd name="T57" fmla="*/ 517 h 742"/>
                <a:gd name="T58" fmla="*/ 10 w 740"/>
                <a:gd name="T59" fmla="*/ 458 h 742"/>
                <a:gd name="T60" fmla="*/ 0 w 740"/>
                <a:gd name="T61" fmla="*/ 398 h 742"/>
                <a:gd name="T62" fmla="*/ 0 w 740"/>
                <a:gd name="T63" fmla="*/ 340 h 742"/>
                <a:gd name="T64" fmla="*/ 8 w 740"/>
                <a:gd name="T65" fmla="*/ 284 h 742"/>
                <a:gd name="T66" fmla="*/ 28 w 740"/>
                <a:gd name="T67" fmla="*/ 229 h 742"/>
                <a:gd name="T68" fmla="*/ 53 w 740"/>
                <a:gd name="T69" fmla="*/ 177 h 742"/>
                <a:gd name="T70" fmla="*/ 86 w 740"/>
                <a:gd name="T71" fmla="*/ 130 h 742"/>
                <a:gd name="T72" fmla="*/ 127 w 740"/>
                <a:gd name="T73" fmla="*/ 90 h 742"/>
                <a:gd name="T74" fmla="*/ 173 w 740"/>
                <a:gd name="T75" fmla="*/ 57 h 742"/>
                <a:gd name="T76" fmla="*/ 226 w 740"/>
                <a:gd name="T77" fmla="*/ 29 h 742"/>
                <a:gd name="T78" fmla="*/ 282 w 740"/>
                <a:gd name="T79" fmla="*/ 10 h 742"/>
                <a:gd name="T80" fmla="*/ 342 w 740"/>
                <a:gd name="T81" fmla="*/ 0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740" h="742">
                  <a:moveTo>
                    <a:pt x="342" y="0"/>
                  </a:moveTo>
                  <a:lnTo>
                    <a:pt x="400" y="0"/>
                  </a:lnTo>
                  <a:lnTo>
                    <a:pt x="458" y="10"/>
                  </a:lnTo>
                  <a:lnTo>
                    <a:pt x="513" y="28"/>
                  </a:lnTo>
                  <a:lnTo>
                    <a:pt x="563" y="53"/>
                  </a:lnTo>
                  <a:lnTo>
                    <a:pt x="610" y="86"/>
                  </a:lnTo>
                  <a:lnTo>
                    <a:pt x="650" y="127"/>
                  </a:lnTo>
                  <a:lnTo>
                    <a:pt x="685" y="173"/>
                  </a:lnTo>
                  <a:lnTo>
                    <a:pt x="713" y="226"/>
                  </a:lnTo>
                  <a:lnTo>
                    <a:pt x="730" y="282"/>
                  </a:lnTo>
                  <a:lnTo>
                    <a:pt x="740" y="342"/>
                  </a:lnTo>
                  <a:lnTo>
                    <a:pt x="740" y="400"/>
                  </a:lnTo>
                  <a:lnTo>
                    <a:pt x="732" y="458"/>
                  </a:lnTo>
                  <a:lnTo>
                    <a:pt x="713" y="513"/>
                  </a:lnTo>
                  <a:lnTo>
                    <a:pt x="687" y="563"/>
                  </a:lnTo>
                  <a:lnTo>
                    <a:pt x="654" y="610"/>
                  </a:lnTo>
                  <a:lnTo>
                    <a:pt x="614" y="651"/>
                  </a:lnTo>
                  <a:lnTo>
                    <a:pt x="567" y="686"/>
                  </a:lnTo>
                  <a:lnTo>
                    <a:pt x="515" y="713"/>
                  </a:lnTo>
                  <a:lnTo>
                    <a:pt x="458" y="732"/>
                  </a:lnTo>
                  <a:lnTo>
                    <a:pt x="398" y="742"/>
                  </a:lnTo>
                  <a:lnTo>
                    <a:pt x="340" y="742"/>
                  </a:lnTo>
                  <a:lnTo>
                    <a:pt x="282" y="732"/>
                  </a:lnTo>
                  <a:lnTo>
                    <a:pt x="227" y="715"/>
                  </a:lnTo>
                  <a:lnTo>
                    <a:pt x="177" y="688"/>
                  </a:lnTo>
                  <a:lnTo>
                    <a:pt x="130" y="655"/>
                  </a:lnTo>
                  <a:lnTo>
                    <a:pt x="90" y="616"/>
                  </a:lnTo>
                  <a:lnTo>
                    <a:pt x="55" y="569"/>
                  </a:lnTo>
                  <a:lnTo>
                    <a:pt x="28" y="517"/>
                  </a:lnTo>
                  <a:lnTo>
                    <a:pt x="10" y="458"/>
                  </a:lnTo>
                  <a:lnTo>
                    <a:pt x="0" y="398"/>
                  </a:lnTo>
                  <a:lnTo>
                    <a:pt x="0" y="340"/>
                  </a:lnTo>
                  <a:lnTo>
                    <a:pt x="8" y="284"/>
                  </a:lnTo>
                  <a:lnTo>
                    <a:pt x="28" y="229"/>
                  </a:lnTo>
                  <a:lnTo>
                    <a:pt x="53" y="177"/>
                  </a:lnTo>
                  <a:lnTo>
                    <a:pt x="86" y="130"/>
                  </a:lnTo>
                  <a:lnTo>
                    <a:pt x="127" y="90"/>
                  </a:lnTo>
                  <a:lnTo>
                    <a:pt x="173" y="57"/>
                  </a:lnTo>
                  <a:lnTo>
                    <a:pt x="226" y="29"/>
                  </a:lnTo>
                  <a:lnTo>
                    <a:pt x="282" y="10"/>
                  </a:lnTo>
                  <a:lnTo>
                    <a:pt x="342" y="0"/>
                  </a:lnTo>
                  <a:close/>
                </a:path>
              </a:pathLst>
            </a:custGeom>
            <a:grpFill/>
            <a:ln w="25400" cap="flat" cmpd="sng" algn="ctr">
              <a:noFill/>
              <a:prstDash val="solid"/>
            </a:ln>
            <a:effectLst/>
          </p:spPr>
          <p:txBody>
            <a:bodyPr rot="0" spcFirstLastPara="0" vertOverflow="overflow" horzOverflow="overflow" vert="horz" wrap="square" lIns="91417" tIns="45708" rIns="91417" bIns="45708" numCol="1" spcCol="0" rtlCol="0" fromWordArt="0" anchor="ctr" anchorCtr="0" forceAA="0" compatLnSpc="1">
              <a:noAutofit/>
            </a:bodyPr>
            <a:lstStyle/>
            <a:p>
              <a:pPr algn="ctr">
                <a:lnSpc>
                  <a:spcPct val="130000"/>
                </a:lnSpc>
              </a:pPr>
              <a:endParaRPr lang="zh-CN" altLang="en-US" sz="1893" kern="0">
                <a:solidFill>
                  <a:schemeClr val="tx1">
                    <a:lumMod val="75000"/>
                    <a:lumOff val="25000"/>
                  </a:schemeClr>
                </a:solidFill>
                <a:cs typeface="+mn-ea"/>
                <a:sym typeface="+mn-lt"/>
              </a:endParaRPr>
            </a:p>
          </p:txBody>
        </p:sp>
        <p:sp>
          <p:nvSpPr>
            <p:cNvPr id="34" name="Freeform 33"/>
            <p:cNvSpPr/>
            <p:nvPr/>
          </p:nvSpPr>
          <p:spPr bwMode="auto">
            <a:xfrm>
              <a:off x="7126288" y="2154238"/>
              <a:ext cx="520700" cy="520700"/>
            </a:xfrm>
            <a:custGeom>
              <a:avLst/>
              <a:gdLst>
                <a:gd name="T0" fmla="*/ 353 w 656"/>
                <a:gd name="T1" fmla="*/ 0 h 656"/>
                <a:gd name="T2" fmla="*/ 404 w 656"/>
                <a:gd name="T3" fmla="*/ 8 h 656"/>
                <a:gd name="T4" fmla="*/ 452 w 656"/>
                <a:gd name="T5" fmla="*/ 23 h 656"/>
                <a:gd name="T6" fmla="*/ 499 w 656"/>
                <a:gd name="T7" fmla="*/ 45 h 656"/>
                <a:gd name="T8" fmla="*/ 540 w 656"/>
                <a:gd name="T9" fmla="*/ 76 h 656"/>
                <a:gd name="T10" fmla="*/ 577 w 656"/>
                <a:gd name="T11" fmla="*/ 111 h 656"/>
                <a:gd name="T12" fmla="*/ 608 w 656"/>
                <a:gd name="T13" fmla="*/ 151 h 656"/>
                <a:gd name="T14" fmla="*/ 631 w 656"/>
                <a:gd name="T15" fmla="*/ 198 h 656"/>
                <a:gd name="T16" fmla="*/ 648 w 656"/>
                <a:gd name="T17" fmla="*/ 250 h 656"/>
                <a:gd name="T18" fmla="*/ 656 w 656"/>
                <a:gd name="T19" fmla="*/ 301 h 656"/>
                <a:gd name="T20" fmla="*/ 656 w 656"/>
                <a:gd name="T21" fmla="*/ 353 h 656"/>
                <a:gd name="T22" fmla="*/ 648 w 656"/>
                <a:gd name="T23" fmla="*/ 402 h 656"/>
                <a:gd name="T24" fmla="*/ 631 w 656"/>
                <a:gd name="T25" fmla="*/ 450 h 656"/>
                <a:gd name="T26" fmla="*/ 609 w 656"/>
                <a:gd name="T27" fmla="*/ 497 h 656"/>
                <a:gd name="T28" fmla="*/ 580 w 656"/>
                <a:gd name="T29" fmla="*/ 538 h 656"/>
                <a:gd name="T30" fmla="*/ 544 w 656"/>
                <a:gd name="T31" fmla="*/ 575 h 656"/>
                <a:gd name="T32" fmla="*/ 503 w 656"/>
                <a:gd name="T33" fmla="*/ 606 h 656"/>
                <a:gd name="T34" fmla="*/ 458 w 656"/>
                <a:gd name="T35" fmla="*/ 631 h 656"/>
                <a:gd name="T36" fmla="*/ 406 w 656"/>
                <a:gd name="T37" fmla="*/ 647 h 656"/>
                <a:gd name="T38" fmla="*/ 348 w 656"/>
                <a:gd name="T39" fmla="*/ 656 h 656"/>
                <a:gd name="T40" fmla="*/ 291 w 656"/>
                <a:gd name="T41" fmla="*/ 654 h 656"/>
                <a:gd name="T42" fmla="*/ 235 w 656"/>
                <a:gd name="T43" fmla="*/ 643 h 656"/>
                <a:gd name="T44" fmla="*/ 183 w 656"/>
                <a:gd name="T45" fmla="*/ 623 h 656"/>
                <a:gd name="T46" fmla="*/ 134 w 656"/>
                <a:gd name="T47" fmla="*/ 594 h 656"/>
                <a:gd name="T48" fmla="*/ 93 w 656"/>
                <a:gd name="T49" fmla="*/ 557 h 656"/>
                <a:gd name="T50" fmla="*/ 56 w 656"/>
                <a:gd name="T51" fmla="*/ 513 h 656"/>
                <a:gd name="T52" fmla="*/ 29 w 656"/>
                <a:gd name="T53" fmla="*/ 462 h 656"/>
                <a:gd name="T54" fmla="*/ 10 w 656"/>
                <a:gd name="T55" fmla="*/ 406 h 656"/>
                <a:gd name="T56" fmla="*/ 0 w 656"/>
                <a:gd name="T57" fmla="*/ 348 h 656"/>
                <a:gd name="T58" fmla="*/ 2 w 656"/>
                <a:gd name="T59" fmla="*/ 289 h 656"/>
                <a:gd name="T60" fmla="*/ 14 w 656"/>
                <a:gd name="T61" fmla="*/ 235 h 656"/>
                <a:gd name="T62" fmla="*/ 33 w 656"/>
                <a:gd name="T63" fmla="*/ 183 h 656"/>
                <a:gd name="T64" fmla="*/ 62 w 656"/>
                <a:gd name="T65" fmla="*/ 136 h 656"/>
                <a:gd name="T66" fmla="*/ 99 w 656"/>
                <a:gd name="T67" fmla="*/ 93 h 656"/>
                <a:gd name="T68" fmla="*/ 142 w 656"/>
                <a:gd name="T69" fmla="*/ 56 h 656"/>
                <a:gd name="T70" fmla="*/ 192 w 656"/>
                <a:gd name="T71" fmla="*/ 29 h 656"/>
                <a:gd name="T72" fmla="*/ 249 w 656"/>
                <a:gd name="T73" fmla="*/ 10 h 656"/>
                <a:gd name="T74" fmla="*/ 301 w 656"/>
                <a:gd name="T75" fmla="*/ 0 h 656"/>
                <a:gd name="T76" fmla="*/ 353 w 656"/>
                <a:gd name="T77" fmla="*/ 0 h 6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56" h="656">
                  <a:moveTo>
                    <a:pt x="353" y="0"/>
                  </a:moveTo>
                  <a:lnTo>
                    <a:pt x="404" y="8"/>
                  </a:lnTo>
                  <a:lnTo>
                    <a:pt x="452" y="23"/>
                  </a:lnTo>
                  <a:lnTo>
                    <a:pt x="499" y="45"/>
                  </a:lnTo>
                  <a:lnTo>
                    <a:pt x="540" y="76"/>
                  </a:lnTo>
                  <a:lnTo>
                    <a:pt x="577" y="111"/>
                  </a:lnTo>
                  <a:lnTo>
                    <a:pt x="608" y="151"/>
                  </a:lnTo>
                  <a:lnTo>
                    <a:pt x="631" y="198"/>
                  </a:lnTo>
                  <a:lnTo>
                    <a:pt x="648" y="250"/>
                  </a:lnTo>
                  <a:lnTo>
                    <a:pt x="656" y="301"/>
                  </a:lnTo>
                  <a:lnTo>
                    <a:pt x="656" y="353"/>
                  </a:lnTo>
                  <a:lnTo>
                    <a:pt x="648" y="402"/>
                  </a:lnTo>
                  <a:lnTo>
                    <a:pt x="631" y="450"/>
                  </a:lnTo>
                  <a:lnTo>
                    <a:pt x="609" y="497"/>
                  </a:lnTo>
                  <a:lnTo>
                    <a:pt x="580" y="538"/>
                  </a:lnTo>
                  <a:lnTo>
                    <a:pt x="544" y="575"/>
                  </a:lnTo>
                  <a:lnTo>
                    <a:pt x="503" y="606"/>
                  </a:lnTo>
                  <a:lnTo>
                    <a:pt x="458" y="631"/>
                  </a:lnTo>
                  <a:lnTo>
                    <a:pt x="406" y="647"/>
                  </a:lnTo>
                  <a:lnTo>
                    <a:pt x="348" y="656"/>
                  </a:lnTo>
                  <a:lnTo>
                    <a:pt x="291" y="654"/>
                  </a:lnTo>
                  <a:lnTo>
                    <a:pt x="235" y="643"/>
                  </a:lnTo>
                  <a:lnTo>
                    <a:pt x="183" y="623"/>
                  </a:lnTo>
                  <a:lnTo>
                    <a:pt x="134" y="594"/>
                  </a:lnTo>
                  <a:lnTo>
                    <a:pt x="93" y="557"/>
                  </a:lnTo>
                  <a:lnTo>
                    <a:pt x="56" y="513"/>
                  </a:lnTo>
                  <a:lnTo>
                    <a:pt x="29" y="462"/>
                  </a:lnTo>
                  <a:lnTo>
                    <a:pt x="10" y="406"/>
                  </a:lnTo>
                  <a:lnTo>
                    <a:pt x="0" y="348"/>
                  </a:lnTo>
                  <a:lnTo>
                    <a:pt x="2" y="289"/>
                  </a:lnTo>
                  <a:lnTo>
                    <a:pt x="14" y="235"/>
                  </a:lnTo>
                  <a:lnTo>
                    <a:pt x="33" y="183"/>
                  </a:lnTo>
                  <a:lnTo>
                    <a:pt x="62" y="136"/>
                  </a:lnTo>
                  <a:lnTo>
                    <a:pt x="99" y="93"/>
                  </a:lnTo>
                  <a:lnTo>
                    <a:pt x="142" y="56"/>
                  </a:lnTo>
                  <a:lnTo>
                    <a:pt x="192" y="29"/>
                  </a:lnTo>
                  <a:lnTo>
                    <a:pt x="249" y="10"/>
                  </a:lnTo>
                  <a:lnTo>
                    <a:pt x="301" y="0"/>
                  </a:lnTo>
                  <a:lnTo>
                    <a:pt x="353" y="0"/>
                  </a:lnTo>
                  <a:close/>
                </a:path>
              </a:pathLst>
            </a:custGeom>
            <a:grpFill/>
            <a:ln w="25400" cap="flat" cmpd="sng" algn="ctr">
              <a:solidFill>
                <a:schemeClr val="bg1"/>
              </a:solidFill>
              <a:prstDash val="solid"/>
            </a:ln>
            <a:effectLst/>
          </p:spPr>
          <p:txBody>
            <a:bodyPr rot="0" spcFirstLastPara="0" vertOverflow="overflow" horzOverflow="overflow" vert="horz" wrap="square" lIns="91417" tIns="45708" rIns="91417" bIns="45708" numCol="1" spcCol="0" rtlCol="0" fromWordArt="0" anchor="ctr" anchorCtr="0" forceAA="0" compatLnSpc="1">
              <a:noAutofit/>
            </a:bodyPr>
            <a:lstStyle/>
            <a:p>
              <a:pPr algn="ctr">
                <a:lnSpc>
                  <a:spcPct val="130000"/>
                </a:lnSpc>
              </a:pPr>
              <a:endParaRPr lang="zh-CN" altLang="en-US" sz="1893" kern="0">
                <a:solidFill>
                  <a:schemeClr val="tx1">
                    <a:lumMod val="75000"/>
                    <a:lumOff val="25000"/>
                  </a:schemeClr>
                </a:solidFill>
                <a:cs typeface="+mn-ea"/>
                <a:sym typeface="+mn-lt"/>
              </a:endParaRPr>
            </a:p>
          </p:txBody>
        </p:sp>
      </p:grpSp>
      <p:grpSp>
        <p:nvGrpSpPr>
          <p:cNvPr id="4" name="组合 3"/>
          <p:cNvGrpSpPr/>
          <p:nvPr/>
        </p:nvGrpSpPr>
        <p:grpSpPr>
          <a:xfrm>
            <a:off x="6079445" y="3322132"/>
            <a:ext cx="1342625" cy="2072640"/>
            <a:chOff x="6411913" y="3503613"/>
            <a:chExt cx="1416050" cy="2185987"/>
          </a:xfrm>
          <a:solidFill>
            <a:schemeClr val="accent3"/>
          </a:solidFill>
        </p:grpSpPr>
        <p:sp>
          <p:nvSpPr>
            <p:cNvPr id="7" name="Freeform 6"/>
            <p:cNvSpPr/>
            <p:nvPr/>
          </p:nvSpPr>
          <p:spPr bwMode="auto">
            <a:xfrm>
              <a:off x="6411913" y="3503613"/>
              <a:ext cx="1354138" cy="1122363"/>
            </a:xfrm>
            <a:custGeom>
              <a:avLst/>
              <a:gdLst>
                <a:gd name="T0" fmla="*/ 0 w 1705"/>
                <a:gd name="T1" fmla="*/ 0 h 1413"/>
                <a:gd name="T2" fmla="*/ 1071 w 1705"/>
                <a:gd name="T3" fmla="*/ 871 h 1413"/>
                <a:gd name="T4" fmla="*/ 1705 w 1705"/>
                <a:gd name="T5" fmla="*/ 1389 h 1413"/>
                <a:gd name="T6" fmla="*/ 634 w 1705"/>
                <a:gd name="T7" fmla="*/ 1413 h 1413"/>
                <a:gd name="T8" fmla="*/ 0 w 1705"/>
                <a:gd name="T9" fmla="*/ 896 h 1413"/>
                <a:gd name="T10" fmla="*/ 0 w 1705"/>
                <a:gd name="T11" fmla="*/ 0 h 1413"/>
              </a:gdLst>
              <a:ahLst/>
              <a:cxnLst>
                <a:cxn ang="0">
                  <a:pos x="T0" y="T1"/>
                </a:cxn>
                <a:cxn ang="0">
                  <a:pos x="T2" y="T3"/>
                </a:cxn>
                <a:cxn ang="0">
                  <a:pos x="T4" y="T5"/>
                </a:cxn>
                <a:cxn ang="0">
                  <a:pos x="T6" y="T7"/>
                </a:cxn>
                <a:cxn ang="0">
                  <a:pos x="T8" y="T9"/>
                </a:cxn>
                <a:cxn ang="0">
                  <a:pos x="T10" y="T11"/>
                </a:cxn>
              </a:cxnLst>
              <a:rect l="0" t="0" r="r" b="b"/>
              <a:pathLst>
                <a:path w="1705" h="1413">
                  <a:moveTo>
                    <a:pt x="0" y="0"/>
                  </a:moveTo>
                  <a:lnTo>
                    <a:pt x="1071" y="871"/>
                  </a:lnTo>
                  <a:lnTo>
                    <a:pt x="1705" y="1389"/>
                  </a:lnTo>
                  <a:lnTo>
                    <a:pt x="634" y="1413"/>
                  </a:lnTo>
                  <a:lnTo>
                    <a:pt x="0" y="896"/>
                  </a:lnTo>
                  <a:lnTo>
                    <a:pt x="0" y="0"/>
                  </a:lnTo>
                  <a:close/>
                </a:path>
              </a:pathLst>
            </a:custGeom>
            <a:grpFill/>
            <a:ln w="25400" cap="flat" cmpd="sng" algn="ctr">
              <a:noFill/>
              <a:prstDash val="solid"/>
            </a:ln>
            <a:effectLst/>
          </p:spPr>
          <p:txBody>
            <a:bodyPr rot="0" spcFirstLastPara="0" vertOverflow="overflow" horzOverflow="overflow" vert="horz" wrap="square" lIns="91417" tIns="45708" rIns="91417" bIns="45708" numCol="1" spcCol="0" rtlCol="0" fromWordArt="0" anchor="ctr" anchorCtr="0" forceAA="0" compatLnSpc="1">
              <a:noAutofit/>
            </a:bodyPr>
            <a:lstStyle/>
            <a:p>
              <a:pPr algn="ctr">
                <a:lnSpc>
                  <a:spcPct val="130000"/>
                </a:lnSpc>
              </a:pPr>
              <a:endParaRPr lang="zh-CN" altLang="en-US" sz="1893" kern="0">
                <a:solidFill>
                  <a:schemeClr val="tx1">
                    <a:lumMod val="75000"/>
                    <a:lumOff val="25000"/>
                  </a:schemeClr>
                </a:solidFill>
                <a:cs typeface="+mn-ea"/>
                <a:sym typeface="+mn-lt"/>
              </a:endParaRPr>
            </a:p>
          </p:txBody>
        </p:sp>
        <p:sp>
          <p:nvSpPr>
            <p:cNvPr id="8" name="Freeform 7"/>
            <p:cNvSpPr/>
            <p:nvPr/>
          </p:nvSpPr>
          <p:spPr bwMode="auto">
            <a:xfrm>
              <a:off x="6411913" y="4568825"/>
              <a:ext cx="1354138" cy="1120775"/>
            </a:xfrm>
            <a:custGeom>
              <a:avLst/>
              <a:gdLst>
                <a:gd name="T0" fmla="*/ 634 w 1705"/>
                <a:gd name="T1" fmla="*/ 0 h 1411"/>
                <a:gd name="T2" fmla="*/ 1705 w 1705"/>
                <a:gd name="T3" fmla="*/ 48 h 1411"/>
                <a:gd name="T4" fmla="*/ 1071 w 1705"/>
                <a:gd name="T5" fmla="*/ 542 h 1411"/>
                <a:gd name="T6" fmla="*/ 0 w 1705"/>
                <a:gd name="T7" fmla="*/ 1411 h 1411"/>
                <a:gd name="T8" fmla="*/ 0 w 1705"/>
                <a:gd name="T9" fmla="*/ 514 h 1411"/>
                <a:gd name="T10" fmla="*/ 634 w 1705"/>
                <a:gd name="T11" fmla="*/ 0 h 1411"/>
              </a:gdLst>
              <a:ahLst/>
              <a:cxnLst>
                <a:cxn ang="0">
                  <a:pos x="T0" y="T1"/>
                </a:cxn>
                <a:cxn ang="0">
                  <a:pos x="T2" y="T3"/>
                </a:cxn>
                <a:cxn ang="0">
                  <a:pos x="T4" y="T5"/>
                </a:cxn>
                <a:cxn ang="0">
                  <a:pos x="T6" y="T7"/>
                </a:cxn>
                <a:cxn ang="0">
                  <a:pos x="T8" y="T9"/>
                </a:cxn>
                <a:cxn ang="0">
                  <a:pos x="T10" y="T11"/>
                </a:cxn>
              </a:cxnLst>
              <a:rect l="0" t="0" r="r" b="b"/>
              <a:pathLst>
                <a:path w="1705" h="1411">
                  <a:moveTo>
                    <a:pt x="634" y="0"/>
                  </a:moveTo>
                  <a:lnTo>
                    <a:pt x="1705" y="48"/>
                  </a:lnTo>
                  <a:lnTo>
                    <a:pt x="1071" y="542"/>
                  </a:lnTo>
                  <a:lnTo>
                    <a:pt x="0" y="1411"/>
                  </a:lnTo>
                  <a:lnTo>
                    <a:pt x="0" y="514"/>
                  </a:lnTo>
                  <a:lnTo>
                    <a:pt x="634" y="0"/>
                  </a:lnTo>
                  <a:close/>
                </a:path>
              </a:pathLst>
            </a:custGeom>
            <a:grpFill/>
            <a:ln w="25400" cap="flat" cmpd="sng" algn="ctr">
              <a:noFill/>
              <a:prstDash val="solid"/>
            </a:ln>
            <a:effectLst/>
          </p:spPr>
          <p:txBody>
            <a:bodyPr rot="0" spcFirstLastPara="0" vertOverflow="overflow" horzOverflow="overflow" vert="horz" wrap="square" lIns="91417" tIns="45708" rIns="91417" bIns="45708" numCol="1" spcCol="0" rtlCol="0" fromWordArt="0" anchor="ctr" anchorCtr="0" forceAA="0" compatLnSpc="1">
              <a:noAutofit/>
            </a:bodyPr>
            <a:lstStyle/>
            <a:p>
              <a:pPr algn="ctr">
                <a:lnSpc>
                  <a:spcPct val="130000"/>
                </a:lnSpc>
              </a:pPr>
              <a:endParaRPr lang="zh-CN" altLang="en-US" sz="1893" kern="0">
                <a:solidFill>
                  <a:schemeClr val="tx1">
                    <a:lumMod val="75000"/>
                    <a:lumOff val="25000"/>
                  </a:schemeClr>
                </a:solidFill>
                <a:cs typeface="+mn-ea"/>
                <a:sym typeface="+mn-lt"/>
              </a:endParaRPr>
            </a:p>
          </p:txBody>
        </p:sp>
        <p:sp>
          <p:nvSpPr>
            <p:cNvPr id="9" name="Freeform 8"/>
            <p:cNvSpPr>
              <a:spLocks noEditPoints="1"/>
            </p:cNvSpPr>
            <p:nvPr/>
          </p:nvSpPr>
          <p:spPr bwMode="auto">
            <a:xfrm>
              <a:off x="6727825" y="4894263"/>
              <a:ext cx="214313" cy="214313"/>
            </a:xfrm>
            <a:custGeom>
              <a:avLst/>
              <a:gdLst>
                <a:gd name="T0" fmla="*/ 185 w 270"/>
                <a:gd name="T1" fmla="*/ 186 h 269"/>
                <a:gd name="T2" fmla="*/ 78 w 270"/>
                <a:gd name="T3" fmla="*/ 147 h 269"/>
                <a:gd name="T4" fmla="*/ 123 w 270"/>
                <a:gd name="T5" fmla="*/ 147 h 269"/>
                <a:gd name="T6" fmla="*/ 22 w 270"/>
                <a:gd name="T7" fmla="*/ 166 h 269"/>
                <a:gd name="T8" fmla="*/ 61 w 270"/>
                <a:gd name="T9" fmla="*/ 147 h 269"/>
                <a:gd name="T10" fmla="*/ 26 w 270"/>
                <a:gd name="T11" fmla="*/ 93 h 269"/>
                <a:gd name="T12" fmla="*/ 22 w 270"/>
                <a:gd name="T13" fmla="*/ 108 h 269"/>
                <a:gd name="T14" fmla="*/ 18 w 270"/>
                <a:gd name="T15" fmla="*/ 122 h 269"/>
                <a:gd name="T16" fmla="*/ 2 w 270"/>
                <a:gd name="T17" fmla="*/ 106 h 269"/>
                <a:gd name="T18" fmla="*/ 243 w 270"/>
                <a:gd name="T19" fmla="*/ 93 h 269"/>
                <a:gd name="T20" fmla="*/ 266 w 270"/>
                <a:gd name="T21" fmla="*/ 102 h 269"/>
                <a:gd name="T22" fmla="*/ 270 w 270"/>
                <a:gd name="T23" fmla="*/ 124 h 269"/>
                <a:gd name="T24" fmla="*/ 247 w 270"/>
                <a:gd name="T25" fmla="*/ 104 h 269"/>
                <a:gd name="T26" fmla="*/ 146 w 270"/>
                <a:gd name="T27" fmla="*/ 85 h 269"/>
                <a:gd name="T28" fmla="*/ 191 w 270"/>
                <a:gd name="T29" fmla="*/ 106 h 269"/>
                <a:gd name="T30" fmla="*/ 84 w 270"/>
                <a:gd name="T31" fmla="*/ 85 h 269"/>
                <a:gd name="T32" fmla="*/ 123 w 270"/>
                <a:gd name="T33" fmla="*/ 132 h 269"/>
                <a:gd name="T34" fmla="*/ 231 w 270"/>
                <a:gd name="T35" fmla="*/ 69 h 269"/>
                <a:gd name="T36" fmla="*/ 241 w 270"/>
                <a:gd name="T37" fmla="*/ 85 h 269"/>
                <a:gd name="T38" fmla="*/ 187 w 270"/>
                <a:gd name="T39" fmla="*/ 27 h 269"/>
                <a:gd name="T40" fmla="*/ 239 w 270"/>
                <a:gd name="T41" fmla="*/ 50 h 269"/>
                <a:gd name="T42" fmla="*/ 214 w 270"/>
                <a:gd name="T43" fmla="*/ 48 h 269"/>
                <a:gd name="T44" fmla="*/ 55 w 270"/>
                <a:gd name="T45" fmla="*/ 27 h 269"/>
                <a:gd name="T46" fmla="*/ 61 w 270"/>
                <a:gd name="T47" fmla="*/ 44 h 269"/>
                <a:gd name="T48" fmla="*/ 20 w 270"/>
                <a:gd name="T49" fmla="*/ 62 h 269"/>
                <a:gd name="T50" fmla="*/ 55 w 270"/>
                <a:gd name="T51" fmla="*/ 27 h 269"/>
                <a:gd name="T52" fmla="*/ 179 w 270"/>
                <a:gd name="T53" fmla="*/ 40 h 269"/>
                <a:gd name="T54" fmla="*/ 210 w 270"/>
                <a:gd name="T55" fmla="*/ 133 h 269"/>
                <a:gd name="T56" fmla="*/ 179 w 270"/>
                <a:gd name="T57" fmla="*/ 229 h 269"/>
                <a:gd name="T58" fmla="*/ 154 w 270"/>
                <a:gd name="T59" fmla="*/ 244 h 269"/>
                <a:gd name="T60" fmla="*/ 144 w 270"/>
                <a:gd name="T61" fmla="*/ 201 h 269"/>
                <a:gd name="T62" fmla="*/ 134 w 270"/>
                <a:gd name="T63" fmla="*/ 252 h 269"/>
                <a:gd name="T64" fmla="*/ 125 w 270"/>
                <a:gd name="T65" fmla="*/ 201 h 269"/>
                <a:gd name="T66" fmla="*/ 117 w 270"/>
                <a:gd name="T67" fmla="*/ 244 h 269"/>
                <a:gd name="T68" fmla="*/ 90 w 270"/>
                <a:gd name="T69" fmla="*/ 227 h 269"/>
                <a:gd name="T70" fmla="*/ 57 w 270"/>
                <a:gd name="T71" fmla="*/ 221 h 269"/>
                <a:gd name="T72" fmla="*/ 134 w 270"/>
                <a:gd name="T73" fmla="*/ 252 h 269"/>
                <a:gd name="T74" fmla="*/ 218 w 270"/>
                <a:gd name="T75" fmla="*/ 215 h 269"/>
                <a:gd name="T76" fmla="*/ 251 w 270"/>
                <a:gd name="T77" fmla="*/ 132 h 269"/>
                <a:gd name="T78" fmla="*/ 253 w 270"/>
                <a:gd name="T79" fmla="*/ 201 h 269"/>
                <a:gd name="T80" fmla="*/ 171 w 270"/>
                <a:gd name="T81" fmla="*/ 264 h 269"/>
                <a:gd name="T82" fmla="*/ 65 w 270"/>
                <a:gd name="T83" fmla="*/ 250 h 269"/>
                <a:gd name="T84" fmla="*/ 4 w 270"/>
                <a:gd name="T85" fmla="*/ 166 h 269"/>
                <a:gd name="T86" fmla="*/ 63 w 270"/>
                <a:gd name="T87" fmla="*/ 106 h 269"/>
                <a:gd name="T88" fmla="*/ 16 w 270"/>
                <a:gd name="T89" fmla="*/ 69 h 269"/>
                <a:gd name="T90" fmla="*/ 99 w 270"/>
                <a:gd name="T91" fmla="*/ 31 h 269"/>
                <a:gd name="T92" fmla="*/ 117 w 270"/>
                <a:gd name="T93" fmla="*/ 23 h 269"/>
                <a:gd name="T94" fmla="*/ 125 w 270"/>
                <a:gd name="T95" fmla="*/ 69 h 269"/>
                <a:gd name="T96" fmla="*/ 134 w 270"/>
                <a:gd name="T97" fmla="*/ 17 h 269"/>
                <a:gd name="T98" fmla="*/ 146 w 270"/>
                <a:gd name="T99" fmla="*/ 69 h 269"/>
                <a:gd name="T100" fmla="*/ 154 w 270"/>
                <a:gd name="T101" fmla="*/ 23 h 269"/>
                <a:gd name="T102" fmla="*/ 175 w 270"/>
                <a:gd name="T103" fmla="*/ 5 h 269"/>
                <a:gd name="T104" fmla="*/ 134 w 270"/>
                <a:gd name="T105" fmla="*/ 17 h 269"/>
                <a:gd name="T106" fmla="*/ 96 w 270"/>
                <a:gd name="T107" fmla="*/ 5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70" h="269">
                  <a:moveTo>
                    <a:pt x="148" y="147"/>
                  </a:moveTo>
                  <a:lnTo>
                    <a:pt x="146" y="186"/>
                  </a:lnTo>
                  <a:lnTo>
                    <a:pt x="185" y="186"/>
                  </a:lnTo>
                  <a:lnTo>
                    <a:pt x="191" y="147"/>
                  </a:lnTo>
                  <a:lnTo>
                    <a:pt x="148" y="147"/>
                  </a:lnTo>
                  <a:close/>
                  <a:moveTo>
                    <a:pt x="78" y="147"/>
                  </a:moveTo>
                  <a:lnTo>
                    <a:pt x="84" y="186"/>
                  </a:lnTo>
                  <a:lnTo>
                    <a:pt x="123" y="186"/>
                  </a:lnTo>
                  <a:lnTo>
                    <a:pt x="123" y="147"/>
                  </a:lnTo>
                  <a:lnTo>
                    <a:pt x="78" y="147"/>
                  </a:lnTo>
                  <a:close/>
                  <a:moveTo>
                    <a:pt x="18" y="147"/>
                  </a:moveTo>
                  <a:lnTo>
                    <a:pt x="22" y="166"/>
                  </a:lnTo>
                  <a:lnTo>
                    <a:pt x="30" y="186"/>
                  </a:lnTo>
                  <a:lnTo>
                    <a:pt x="68" y="186"/>
                  </a:lnTo>
                  <a:lnTo>
                    <a:pt x="61" y="147"/>
                  </a:lnTo>
                  <a:lnTo>
                    <a:pt x="18" y="147"/>
                  </a:lnTo>
                  <a:close/>
                  <a:moveTo>
                    <a:pt x="6" y="93"/>
                  </a:moveTo>
                  <a:lnTo>
                    <a:pt x="26" y="93"/>
                  </a:lnTo>
                  <a:lnTo>
                    <a:pt x="24" y="97"/>
                  </a:lnTo>
                  <a:lnTo>
                    <a:pt x="22" y="100"/>
                  </a:lnTo>
                  <a:lnTo>
                    <a:pt x="22" y="108"/>
                  </a:lnTo>
                  <a:lnTo>
                    <a:pt x="20" y="114"/>
                  </a:lnTo>
                  <a:lnTo>
                    <a:pt x="18" y="118"/>
                  </a:lnTo>
                  <a:lnTo>
                    <a:pt x="18" y="122"/>
                  </a:lnTo>
                  <a:lnTo>
                    <a:pt x="0" y="122"/>
                  </a:lnTo>
                  <a:lnTo>
                    <a:pt x="0" y="114"/>
                  </a:lnTo>
                  <a:lnTo>
                    <a:pt x="2" y="106"/>
                  </a:lnTo>
                  <a:lnTo>
                    <a:pt x="4" y="99"/>
                  </a:lnTo>
                  <a:lnTo>
                    <a:pt x="6" y="93"/>
                  </a:lnTo>
                  <a:close/>
                  <a:moveTo>
                    <a:pt x="243" y="93"/>
                  </a:moveTo>
                  <a:lnTo>
                    <a:pt x="264" y="93"/>
                  </a:lnTo>
                  <a:lnTo>
                    <a:pt x="264" y="97"/>
                  </a:lnTo>
                  <a:lnTo>
                    <a:pt x="266" y="102"/>
                  </a:lnTo>
                  <a:lnTo>
                    <a:pt x="268" y="110"/>
                  </a:lnTo>
                  <a:lnTo>
                    <a:pt x="270" y="116"/>
                  </a:lnTo>
                  <a:lnTo>
                    <a:pt x="270" y="124"/>
                  </a:lnTo>
                  <a:lnTo>
                    <a:pt x="251" y="124"/>
                  </a:lnTo>
                  <a:lnTo>
                    <a:pt x="249" y="114"/>
                  </a:lnTo>
                  <a:lnTo>
                    <a:pt x="247" y="104"/>
                  </a:lnTo>
                  <a:lnTo>
                    <a:pt x="245" y="99"/>
                  </a:lnTo>
                  <a:lnTo>
                    <a:pt x="243" y="93"/>
                  </a:lnTo>
                  <a:close/>
                  <a:moveTo>
                    <a:pt x="146" y="85"/>
                  </a:moveTo>
                  <a:lnTo>
                    <a:pt x="148" y="132"/>
                  </a:lnTo>
                  <a:lnTo>
                    <a:pt x="191" y="132"/>
                  </a:lnTo>
                  <a:lnTo>
                    <a:pt x="191" y="106"/>
                  </a:lnTo>
                  <a:lnTo>
                    <a:pt x="187" y="85"/>
                  </a:lnTo>
                  <a:lnTo>
                    <a:pt x="146" y="85"/>
                  </a:lnTo>
                  <a:close/>
                  <a:moveTo>
                    <a:pt x="84" y="85"/>
                  </a:moveTo>
                  <a:lnTo>
                    <a:pt x="80" y="106"/>
                  </a:lnTo>
                  <a:lnTo>
                    <a:pt x="78" y="132"/>
                  </a:lnTo>
                  <a:lnTo>
                    <a:pt x="123" y="132"/>
                  </a:lnTo>
                  <a:lnTo>
                    <a:pt x="123" y="85"/>
                  </a:lnTo>
                  <a:lnTo>
                    <a:pt x="84" y="85"/>
                  </a:lnTo>
                  <a:close/>
                  <a:moveTo>
                    <a:pt x="231" y="69"/>
                  </a:moveTo>
                  <a:lnTo>
                    <a:pt x="253" y="69"/>
                  </a:lnTo>
                  <a:lnTo>
                    <a:pt x="261" y="85"/>
                  </a:lnTo>
                  <a:lnTo>
                    <a:pt x="241" y="85"/>
                  </a:lnTo>
                  <a:lnTo>
                    <a:pt x="237" y="77"/>
                  </a:lnTo>
                  <a:lnTo>
                    <a:pt x="231" y="69"/>
                  </a:lnTo>
                  <a:close/>
                  <a:moveTo>
                    <a:pt x="187" y="27"/>
                  </a:moveTo>
                  <a:lnTo>
                    <a:pt x="216" y="27"/>
                  </a:lnTo>
                  <a:lnTo>
                    <a:pt x="228" y="36"/>
                  </a:lnTo>
                  <a:lnTo>
                    <a:pt x="239" y="50"/>
                  </a:lnTo>
                  <a:lnTo>
                    <a:pt x="251" y="62"/>
                  </a:lnTo>
                  <a:lnTo>
                    <a:pt x="228" y="62"/>
                  </a:lnTo>
                  <a:lnTo>
                    <a:pt x="214" y="48"/>
                  </a:lnTo>
                  <a:lnTo>
                    <a:pt x="200" y="34"/>
                  </a:lnTo>
                  <a:lnTo>
                    <a:pt x="187" y="27"/>
                  </a:lnTo>
                  <a:close/>
                  <a:moveTo>
                    <a:pt x="55" y="27"/>
                  </a:moveTo>
                  <a:lnTo>
                    <a:pt x="84" y="27"/>
                  </a:lnTo>
                  <a:lnTo>
                    <a:pt x="74" y="33"/>
                  </a:lnTo>
                  <a:lnTo>
                    <a:pt x="61" y="44"/>
                  </a:lnTo>
                  <a:lnTo>
                    <a:pt x="51" y="54"/>
                  </a:lnTo>
                  <a:lnTo>
                    <a:pt x="45" y="64"/>
                  </a:lnTo>
                  <a:lnTo>
                    <a:pt x="20" y="62"/>
                  </a:lnTo>
                  <a:lnTo>
                    <a:pt x="32" y="46"/>
                  </a:lnTo>
                  <a:lnTo>
                    <a:pt x="45" y="33"/>
                  </a:lnTo>
                  <a:lnTo>
                    <a:pt x="55" y="27"/>
                  </a:lnTo>
                  <a:close/>
                  <a:moveTo>
                    <a:pt x="134" y="17"/>
                  </a:moveTo>
                  <a:lnTo>
                    <a:pt x="158" y="23"/>
                  </a:lnTo>
                  <a:lnTo>
                    <a:pt x="179" y="40"/>
                  </a:lnTo>
                  <a:lnTo>
                    <a:pt x="195" y="66"/>
                  </a:lnTo>
                  <a:lnTo>
                    <a:pt x="206" y="97"/>
                  </a:lnTo>
                  <a:lnTo>
                    <a:pt x="210" y="133"/>
                  </a:lnTo>
                  <a:lnTo>
                    <a:pt x="206" y="170"/>
                  </a:lnTo>
                  <a:lnTo>
                    <a:pt x="195" y="203"/>
                  </a:lnTo>
                  <a:lnTo>
                    <a:pt x="179" y="229"/>
                  </a:lnTo>
                  <a:lnTo>
                    <a:pt x="158" y="246"/>
                  </a:lnTo>
                  <a:lnTo>
                    <a:pt x="134" y="252"/>
                  </a:lnTo>
                  <a:lnTo>
                    <a:pt x="154" y="244"/>
                  </a:lnTo>
                  <a:lnTo>
                    <a:pt x="169" y="227"/>
                  </a:lnTo>
                  <a:lnTo>
                    <a:pt x="181" y="201"/>
                  </a:lnTo>
                  <a:lnTo>
                    <a:pt x="144" y="201"/>
                  </a:lnTo>
                  <a:lnTo>
                    <a:pt x="142" y="227"/>
                  </a:lnTo>
                  <a:lnTo>
                    <a:pt x="138" y="244"/>
                  </a:lnTo>
                  <a:lnTo>
                    <a:pt x="134" y="252"/>
                  </a:lnTo>
                  <a:lnTo>
                    <a:pt x="130" y="244"/>
                  </a:lnTo>
                  <a:lnTo>
                    <a:pt x="127" y="227"/>
                  </a:lnTo>
                  <a:lnTo>
                    <a:pt x="125" y="201"/>
                  </a:lnTo>
                  <a:lnTo>
                    <a:pt x="88" y="201"/>
                  </a:lnTo>
                  <a:lnTo>
                    <a:pt x="101" y="227"/>
                  </a:lnTo>
                  <a:lnTo>
                    <a:pt x="117" y="244"/>
                  </a:lnTo>
                  <a:lnTo>
                    <a:pt x="134" y="252"/>
                  </a:lnTo>
                  <a:lnTo>
                    <a:pt x="111" y="244"/>
                  </a:lnTo>
                  <a:lnTo>
                    <a:pt x="90" y="227"/>
                  </a:lnTo>
                  <a:lnTo>
                    <a:pt x="74" y="201"/>
                  </a:lnTo>
                  <a:lnTo>
                    <a:pt x="39" y="201"/>
                  </a:lnTo>
                  <a:lnTo>
                    <a:pt x="57" y="221"/>
                  </a:lnTo>
                  <a:lnTo>
                    <a:pt x="80" y="238"/>
                  </a:lnTo>
                  <a:lnTo>
                    <a:pt x="105" y="248"/>
                  </a:lnTo>
                  <a:lnTo>
                    <a:pt x="134" y="252"/>
                  </a:lnTo>
                  <a:lnTo>
                    <a:pt x="167" y="246"/>
                  </a:lnTo>
                  <a:lnTo>
                    <a:pt x="195" y="234"/>
                  </a:lnTo>
                  <a:lnTo>
                    <a:pt x="218" y="215"/>
                  </a:lnTo>
                  <a:lnTo>
                    <a:pt x="237" y="192"/>
                  </a:lnTo>
                  <a:lnTo>
                    <a:pt x="249" y="163"/>
                  </a:lnTo>
                  <a:lnTo>
                    <a:pt x="251" y="132"/>
                  </a:lnTo>
                  <a:lnTo>
                    <a:pt x="270" y="132"/>
                  </a:lnTo>
                  <a:lnTo>
                    <a:pt x="266" y="166"/>
                  </a:lnTo>
                  <a:lnTo>
                    <a:pt x="253" y="201"/>
                  </a:lnTo>
                  <a:lnTo>
                    <a:pt x="231" y="229"/>
                  </a:lnTo>
                  <a:lnTo>
                    <a:pt x="204" y="250"/>
                  </a:lnTo>
                  <a:lnTo>
                    <a:pt x="171" y="264"/>
                  </a:lnTo>
                  <a:lnTo>
                    <a:pt x="134" y="269"/>
                  </a:lnTo>
                  <a:lnTo>
                    <a:pt x="98" y="264"/>
                  </a:lnTo>
                  <a:lnTo>
                    <a:pt x="65" y="250"/>
                  </a:lnTo>
                  <a:lnTo>
                    <a:pt x="37" y="229"/>
                  </a:lnTo>
                  <a:lnTo>
                    <a:pt x="16" y="201"/>
                  </a:lnTo>
                  <a:lnTo>
                    <a:pt x="4" y="166"/>
                  </a:lnTo>
                  <a:lnTo>
                    <a:pt x="0" y="132"/>
                  </a:lnTo>
                  <a:lnTo>
                    <a:pt x="61" y="132"/>
                  </a:lnTo>
                  <a:lnTo>
                    <a:pt x="63" y="106"/>
                  </a:lnTo>
                  <a:lnTo>
                    <a:pt x="66" y="85"/>
                  </a:lnTo>
                  <a:lnTo>
                    <a:pt x="8" y="85"/>
                  </a:lnTo>
                  <a:lnTo>
                    <a:pt x="16" y="69"/>
                  </a:lnTo>
                  <a:lnTo>
                    <a:pt x="72" y="69"/>
                  </a:lnTo>
                  <a:lnTo>
                    <a:pt x="84" y="48"/>
                  </a:lnTo>
                  <a:lnTo>
                    <a:pt x="99" y="31"/>
                  </a:lnTo>
                  <a:lnTo>
                    <a:pt x="117" y="21"/>
                  </a:lnTo>
                  <a:lnTo>
                    <a:pt x="134" y="17"/>
                  </a:lnTo>
                  <a:lnTo>
                    <a:pt x="117" y="23"/>
                  </a:lnTo>
                  <a:lnTo>
                    <a:pt x="99" y="42"/>
                  </a:lnTo>
                  <a:lnTo>
                    <a:pt x="88" y="69"/>
                  </a:lnTo>
                  <a:lnTo>
                    <a:pt x="125" y="69"/>
                  </a:lnTo>
                  <a:lnTo>
                    <a:pt x="127" y="42"/>
                  </a:lnTo>
                  <a:lnTo>
                    <a:pt x="130" y="23"/>
                  </a:lnTo>
                  <a:lnTo>
                    <a:pt x="134" y="17"/>
                  </a:lnTo>
                  <a:lnTo>
                    <a:pt x="138" y="23"/>
                  </a:lnTo>
                  <a:lnTo>
                    <a:pt x="142" y="42"/>
                  </a:lnTo>
                  <a:lnTo>
                    <a:pt x="146" y="69"/>
                  </a:lnTo>
                  <a:lnTo>
                    <a:pt x="181" y="69"/>
                  </a:lnTo>
                  <a:lnTo>
                    <a:pt x="169" y="42"/>
                  </a:lnTo>
                  <a:lnTo>
                    <a:pt x="154" y="23"/>
                  </a:lnTo>
                  <a:lnTo>
                    <a:pt x="134" y="17"/>
                  </a:lnTo>
                  <a:close/>
                  <a:moveTo>
                    <a:pt x="134" y="0"/>
                  </a:moveTo>
                  <a:lnTo>
                    <a:pt x="175" y="5"/>
                  </a:lnTo>
                  <a:lnTo>
                    <a:pt x="210" y="21"/>
                  </a:lnTo>
                  <a:lnTo>
                    <a:pt x="165" y="21"/>
                  </a:lnTo>
                  <a:lnTo>
                    <a:pt x="134" y="17"/>
                  </a:lnTo>
                  <a:lnTo>
                    <a:pt x="103" y="21"/>
                  </a:lnTo>
                  <a:lnTo>
                    <a:pt x="61" y="21"/>
                  </a:lnTo>
                  <a:lnTo>
                    <a:pt x="96" y="5"/>
                  </a:lnTo>
                  <a:lnTo>
                    <a:pt x="134" y="0"/>
                  </a:lnTo>
                  <a:close/>
                </a:path>
              </a:pathLst>
            </a:custGeom>
            <a:grpFill/>
            <a:ln w="25400" cap="flat" cmpd="sng" algn="ctr">
              <a:noFill/>
              <a:prstDash val="solid"/>
            </a:ln>
            <a:effectLst/>
          </p:spPr>
          <p:txBody>
            <a:bodyPr rot="0" spcFirstLastPara="0" vertOverflow="overflow" horzOverflow="overflow" vert="horz" wrap="square" lIns="91417" tIns="45708" rIns="91417" bIns="45708" numCol="1" spcCol="0" rtlCol="0" fromWordArt="0" anchor="ctr" anchorCtr="0" forceAA="0" compatLnSpc="1">
              <a:noAutofit/>
            </a:bodyPr>
            <a:lstStyle/>
            <a:p>
              <a:pPr algn="ctr">
                <a:lnSpc>
                  <a:spcPct val="130000"/>
                </a:lnSpc>
              </a:pPr>
              <a:endParaRPr lang="zh-CN" altLang="en-US" sz="1893" kern="0">
                <a:solidFill>
                  <a:schemeClr val="tx1">
                    <a:lumMod val="75000"/>
                    <a:lumOff val="25000"/>
                  </a:schemeClr>
                </a:solidFill>
                <a:cs typeface="+mn-ea"/>
                <a:sym typeface="+mn-lt"/>
              </a:endParaRPr>
            </a:p>
          </p:txBody>
        </p:sp>
        <p:sp>
          <p:nvSpPr>
            <p:cNvPr id="35" name="Freeform 34"/>
            <p:cNvSpPr/>
            <p:nvPr/>
          </p:nvSpPr>
          <p:spPr bwMode="auto">
            <a:xfrm>
              <a:off x="6945313" y="4157663"/>
              <a:ext cx="882650" cy="881063"/>
            </a:xfrm>
            <a:custGeom>
              <a:avLst/>
              <a:gdLst>
                <a:gd name="T0" fmla="*/ 650 w 1112"/>
                <a:gd name="T1" fmla="*/ 9 h 1110"/>
                <a:gd name="T2" fmla="*/ 705 w 1112"/>
                <a:gd name="T3" fmla="*/ 124 h 1110"/>
                <a:gd name="T4" fmla="*/ 776 w 1112"/>
                <a:gd name="T5" fmla="*/ 44 h 1110"/>
                <a:gd name="T6" fmla="*/ 833 w 1112"/>
                <a:gd name="T7" fmla="*/ 77 h 1110"/>
                <a:gd name="T8" fmla="*/ 924 w 1112"/>
                <a:gd name="T9" fmla="*/ 149 h 1110"/>
                <a:gd name="T10" fmla="*/ 937 w 1112"/>
                <a:gd name="T11" fmla="*/ 151 h 1110"/>
                <a:gd name="T12" fmla="*/ 978 w 1112"/>
                <a:gd name="T13" fmla="*/ 202 h 1110"/>
                <a:gd name="T14" fmla="*/ 1040 w 1112"/>
                <a:gd name="T15" fmla="*/ 301 h 1110"/>
                <a:gd name="T16" fmla="*/ 1054 w 1112"/>
                <a:gd name="T17" fmla="*/ 306 h 1110"/>
                <a:gd name="T18" fmla="*/ 1071 w 1112"/>
                <a:gd name="T19" fmla="*/ 370 h 1110"/>
                <a:gd name="T20" fmla="*/ 1102 w 1112"/>
                <a:gd name="T21" fmla="*/ 483 h 1110"/>
                <a:gd name="T22" fmla="*/ 1112 w 1112"/>
                <a:gd name="T23" fmla="*/ 545 h 1110"/>
                <a:gd name="T24" fmla="*/ 1102 w 1112"/>
                <a:gd name="T25" fmla="*/ 557 h 1110"/>
                <a:gd name="T26" fmla="*/ 1093 w 1112"/>
                <a:gd name="T27" fmla="*/ 673 h 1110"/>
                <a:gd name="T28" fmla="*/ 1081 w 1112"/>
                <a:gd name="T29" fmla="*/ 737 h 1110"/>
                <a:gd name="T30" fmla="*/ 1069 w 1112"/>
                <a:gd name="T31" fmla="*/ 743 h 1110"/>
                <a:gd name="T32" fmla="*/ 1021 w 1112"/>
                <a:gd name="T33" fmla="*/ 850 h 1110"/>
                <a:gd name="T34" fmla="*/ 988 w 1112"/>
                <a:gd name="T35" fmla="*/ 906 h 1110"/>
                <a:gd name="T36" fmla="*/ 972 w 1112"/>
                <a:gd name="T37" fmla="*/ 908 h 1110"/>
                <a:gd name="T38" fmla="*/ 891 w 1112"/>
                <a:gd name="T39" fmla="*/ 992 h 1110"/>
                <a:gd name="T40" fmla="*/ 842 w 1112"/>
                <a:gd name="T41" fmla="*/ 1032 h 1110"/>
                <a:gd name="T42" fmla="*/ 827 w 1112"/>
                <a:gd name="T43" fmla="*/ 1028 h 1110"/>
                <a:gd name="T44" fmla="*/ 722 w 1112"/>
                <a:gd name="T45" fmla="*/ 1075 h 1110"/>
                <a:gd name="T46" fmla="*/ 714 w 1112"/>
                <a:gd name="T47" fmla="*/ 1087 h 1110"/>
                <a:gd name="T48" fmla="*/ 650 w 1112"/>
                <a:gd name="T49" fmla="*/ 1096 h 1110"/>
                <a:gd name="T50" fmla="*/ 563 w 1112"/>
                <a:gd name="T51" fmla="*/ 1011 h 1110"/>
                <a:gd name="T52" fmla="*/ 526 w 1112"/>
                <a:gd name="T53" fmla="*/ 1110 h 1110"/>
                <a:gd name="T54" fmla="*/ 462 w 1112"/>
                <a:gd name="T55" fmla="*/ 1100 h 1110"/>
                <a:gd name="T56" fmla="*/ 408 w 1112"/>
                <a:gd name="T57" fmla="*/ 986 h 1110"/>
                <a:gd name="T58" fmla="*/ 336 w 1112"/>
                <a:gd name="T59" fmla="*/ 1065 h 1110"/>
                <a:gd name="T60" fmla="*/ 280 w 1112"/>
                <a:gd name="T61" fmla="*/ 1030 h 1110"/>
                <a:gd name="T62" fmla="*/ 188 w 1112"/>
                <a:gd name="T63" fmla="*/ 959 h 1110"/>
                <a:gd name="T64" fmla="*/ 175 w 1112"/>
                <a:gd name="T65" fmla="*/ 959 h 1110"/>
                <a:gd name="T66" fmla="*/ 134 w 1112"/>
                <a:gd name="T67" fmla="*/ 908 h 1110"/>
                <a:gd name="T68" fmla="*/ 72 w 1112"/>
                <a:gd name="T69" fmla="*/ 809 h 1110"/>
                <a:gd name="T70" fmla="*/ 58 w 1112"/>
                <a:gd name="T71" fmla="*/ 803 h 1110"/>
                <a:gd name="T72" fmla="*/ 43 w 1112"/>
                <a:gd name="T73" fmla="*/ 739 h 1110"/>
                <a:gd name="T74" fmla="*/ 10 w 1112"/>
                <a:gd name="T75" fmla="*/ 627 h 1110"/>
                <a:gd name="T76" fmla="*/ 0 w 1112"/>
                <a:gd name="T77" fmla="*/ 563 h 1110"/>
                <a:gd name="T78" fmla="*/ 10 w 1112"/>
                <a:gd name="T79" fmla="*/ 551 h 1110"/>
                <a:gd name="T80" fmla="*/ 20 w 1112"/>
                <a:gd name="T81" fmla="*/ 434 h 1110"/>
                <a:gd name="T82" fmla="*/ 31 w 1112"/>
                <a:gd name="T83" fmla="*/ 372 h 1110"/>
                <a:gd name="T84" fmla="*/ 43 w 1112"/>
                <a:gd name="T85" fmla="*/ 365 h 1110"/>
                <a:gd name="T86" fmla="*/ 91 w 1112"/>
                <a:gd name="T87" fmla="*/ 258 h 1110"/>
                <a:gd name="T88" fmla="*/ 124 w 1112"/>
                <a:gd name="T89" fmla="*/ 203 h 1110"/>
                <a:gd name="T90" fmla="*/ 140 w 1112"/>
                <a:gd name="T91" fmla="*/ 202 h 1110"/>
                <a:gd name="T92" fmla="*/ 221 w 1112"/>
                <a:gd name="T93" fmla="*/ 118 h 1110"/>
                <a:gd name="T94" fmla="*/ 272 w 1112"/>
                <a:gd name="T95" fmla="*/ 77 h 1110"/>
                <a:gd name="T96" fmla="*/ 285 w 1112"/>
                <a:gd name="T97" fmla="*/ 79 h 1110"/>
                <a:gd name="T98" fmla="*/ 390 w 1112"/>
                <a:gd name="T99" fmla="*/ 29 h 1110"/>
                <a:gd name="T100" fmla="*/ 450 w 1112"/>
                <a:gd name="T101" fmla="*/ 7 h 1110"/>
                <a:gd name="T102" fmla="*/ 464 w 1112"/>
                <a:gd name="T103" fmla="*/ 15 h 1110"/>
                <a:gd name="T104" fmla="*/ 580 w 1112"/>
                <a:gd name="T105" fmla="*/ 4 h 1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112" h="1110">
                  <a:moveTo>
                    <a:pt x="590" y="0"/>
                  </a:moveTo>
                  <a:lnTo>
                    <a:pt x="644" y="5"/>
                  </a:lnTo>
                  <a:lnTo>
                    <a:pt x="648" y="5"/>
                  </a:lnTo>
                  <a:lnTo>
                    <a:pt x="650" y="9"/>
                  </a:lnTo>
                  <a:lnTo>
                    <a:pt x="652" y="13"/>
                  </a:lnTo>
                  <a:lnTo>
                    <a:pt x="654" y="17"/>
                  </a:lnTo>
                  <a:lnTo>
                    <a:pt x="662" y="110"/>
                  </a:lnTo>
                  <a:lnTo>
                    <a:pt x="705" y="124"/>
                  </a:lnTo>
                  <a:lnTo>
                    <a:pt x="763" y="48"/>
                  </a:lnTo>
                  <a:lnTo>
                    <a:pt x="767" y="44"/>
                  </a:lnTo>
                  <a:lnTo>
                    <a:pt x="772" y="42"/>
                  </a:lnTo>
                  <a:lnTo>
                    <a:pt x="776" y="44"/>
                  </a:lnTo>
                  <a:lnTo>
                    <a:pt x="827" y="68"/>
                  </a:lnTo>
                  <a:lnTo>
                    <a:pt x="831" y="71"/>
                  </a:lnTo>
                  <a:lnTo>
                    <a:pt x="831" y="73"/>
                  </a:lnTo>
                  <a:lnTo>
                    <a:pt x="833" y="77"/>
                  </a:lnTo>
                  <a:lnTo>
                    <a:pt x="831" y="83"/>
                  </a:lnTo>
                  <a:lnTo>
                    <a:pt x="807" y="174"/>
                  </a:lnTo>
                  <a:lnTo>
                    <a:pt x="844" y="200"/>
                  </a:lnTo>
                  <a:lnTo>
                    <a:pt x="924" y="149"/>
                  </a:lnTo>
                  <a:lnTo>
                    <a:pt x="928" y="149"/>
                  </a:lnTo>
                  <a:lnTo>
                    <a:pt x="932" y="147"/>
                  </a:lnTo>
                  <a:lnTo>
                    <a:pt x="935" y="147"/>
                  </a:lnTo>
                  <a:lnTo>
                    <a:pt x="937" y="151"/>
                  </a:lnTo>
                  <a:lnTo>
                    <a:pt x="976" y="190"/>
                  </a:lnTo>
                  <a:lnTo>
                    <a:pt x="978" y="194"/>
                  </a:lnTo>
                  <a:lnTo>
                    <a:pt x="978" y="198"/>
                  </a:lnTo>
                  <a:lnTo>
                    <a:pt x="978" y="202"/>
                  </a:lnTo>
                  <a:lnTo>
                    <a:pt x="976" y="205"/>
                  </a:lnTo>
                  <a:lnTo>
                    <a:pt x="922" y="283"/>
                  </a:lnTo>
                  <a:lnTo>
                    <a:pt x="947" y="320"/>
                  </a:lnTo>
                  <a:lnTo>
                    <a:pt x="1040" y="301"/>
                  </a:lnTo>
                  <a:lnTo>
                    <a:pt x="1044" y="301"/>
                  </a:lnTo>
                  <a:lnTo>
                    <a:pt x="1048" y="301"/>
                  </a:lnTo>
                  <a:lnTo>
                    <a:pt x="1052" y="302"/>
                  </a:lnTo>
                  <a:lnTo>
                    <a:pt x="1054" y="306"/>
                  </a:lnTo>
                  <a:lnTo>
                    <a:pt x="1075" y="357"/>
                  </a:lnTo>
                  <a:lnTo>
                    <a:pt x="1077" y="361"/>
                  </a:lnTo>
                  <a:lnTo>
                    <a:pt x="1075" y="367"/>
                  </a:lnTo>
                  <a:lnTo>
                    <a:pt x="1071" y="370"/>
                  </a:lnTo>
                  <a:lnTo>
                    <a:pt x="994" y="425"/>
                  </a:lnTo>
                  <a:lnTo>
                    <a:pt x="1003" y="467"/>
                  </a:lnTo>
                  <a:lnTo>
                    <a:pt x="1098" y="481"/>
                  </a:lnTo>
                  <a:lnTo>
                    <a:pt x="1102" y="483"/>
                  </a:lnTo>
                  <a:lnTo>
                    <a:pt x="1104" y="483"/>
                  </a:lnTo>
                  <a:lnTo>
                    <a:pt x="1108" y="487"/>
                  </a:lnTo>
                  <a:lnTo>
                    <a:pt x="1108" y="491"/>
                  </a:lnTo>
                  <a:lnTo>
                    <a:pt x="1112" y="545"/>
                  </a:lnTo>
                  <a:lnTo>
                    <a:pt x="1112" y="549"/>
                  </a:lnTo>
                  <a:lnTo>
                    <a:pt x="1110" y="553"/>
                  </a:lnTo>
                  <a:lnTo>
                    <a:pt x="1106" y="555"/>
                  </a:lnTo>
                  <a:lnTo>
                    <a:pt x="1102" y="557"/>
                  </a:lnTo>
                  <a:lnTo>
                    <a:pt x="1011" y="582"/>
                  </a:lnTo>
                  <a:lnTo>
                    <a:pt x="1007" y="627"/>
                  </a:lnTo>
                  <a:lnTo>
                    <a:pt x="1091" y="671"/>
                  </a:lnTo>
                  <a:lnTo>
                    <a:pt x="1093" y="673"/>
                  </a:lnTo>
                  <a:lnTo>
                    <a:pt x="1097" y="675"/>
                  </a:lnTo>
                  <a:lnTo>
                    <a:pt x="1097" y="679"/>
                  </a:lnTo>
                  <a:lnTo>
                    <a:pt x="1097" y="683"/>
                  </a:lnTo>
                  <a:lnTo>
                    <a:pt x="1081" y="737"/>
                  </a:lnTo>
                  <a:lnTo>
                    <a:pt x="1079" y="739"/>
                  </a:lnTo>
                  <a:lnTo>
                    <a:pt x="1077" y="743"/>
                  </a:lnTo>
                  <a:lnTo>
                    <a:pt x="1073" y="743"/>
                  </a:lnTo>
                  <a:lnTo>
                    <a:pt x="1069" y="743"/>
                  </a:lnTo>
                  <a:lnTo>
                    <a:pt x="974" y="735"/>
                  </a:lnTo>
                  <a:lnTo>
                    <a:pt x="955" y="776"/>
                  </a:lnTo>
                  <a:lnTo>
                    <a:pt x="1019" y="846"/>
                  </a:lnTo>
                  <a:lnTo>
                    <a:pt x="1021" y="850"/>
                  </a:lnTo>
                  <a:lnTo>
                    <a:pt x="1023" y="854"/>
                  </a:lnTo>
                  <a:lnTo>
                    <a:pt x="1023" y="858"/>
                  </a:lnTo>
                  <a:lnTo>
                    <a:pt x="1021" y="862"/>
                  </a:lnTo>
                  <a:lnTo>
                    <a:pt x="988" y="906"/>
                  </a:lnTo>
                  <a:lnTo>
                    <a:pt x="984" y="908"/>
                  </a:lnTo>
                  <a:lnTo>
                    <a:pt x="982" y="908"/>
                  </a:lnTo>
                  <a:lnTo>
                    <a:pt x="978" y="908"/>
                  </a:lnTo>
                  <a:lnTo>
                    <a:pt x="972" y="908"/>
                  </a:lnTo>
                  <a:lnTo>
                    <a:pt x="887" y="867"/>
                  </a:lnTo>
                  <a:lnTo>
                    <a:pt x="854" y="898"/>
                  </a:lnTo>
                  <a:lnTo>
                    <a:pt x="891" y="988"/>
                  </a:lnTo>
                  <a:lnTo>
                    <a:pt x="891" y="992"/>
                  </a:lnTo>
                  <a:lnTo>
                    <a:pt x="891" y="995"/>
                  </a:lnTo>
                  <a:lnTo>
                    <a:pt x="891" y="997"/>
                  </a:lnTo>
                  <a:lnTo>
                    <a:pt x="887" y="1001"/>
                  </a:lnTo>
                  <a:lnTo>
                    <a:pt x="842" y="1032"/>
                  </a:lnTo>
                  <a:lnTo>
                    <a:pt x="838" y="1032"/>
                  </a:lnTo>
                  <a:lnTo>
                    <a:pt x="835" y="1032"/>
                  </a:lnTo>
                  <a:lnTo>
                    <a:pt x="831" y="1032"/>
                  </a:lnTo>
                  <a:lnTo>
                    <a:pt x="827" y="1028"/>
                  </a:lnTo>
                  <a:lnTo>
                    <a:pt x="761" y="962"/>
                  </a:lnTo>
                  <a:lnTo>
                    <a:pt x="739" y="972"/>
                  </a:lnTo>
                  <a:lnTo>
                    <a:pt x="718" y="980"/>
                  </a:lnTo>
                  <a:lnTo>
                    <a:pt x="722" y="1075"/>
                  </a:lnTo>
                  <a:lnTo>
                    <a:pt x="722" y="1079"/>
                  </a:lnTo>
                  <a:lnTo>
                    <a:pt x="720" y="1083"/>
                  </a:lnTo>
                  <a:lnTo>
                    <a:pt x="718" y="1087"/>
                  </a:lnTo>
                  <a:lnTo>
                    <a:pt x="714" y="1087"/>
                  </a:lnTo>
                  <a:lnTo>
                    <a:pt x="662" y="1100"/>
                  </a:lnTo>
                  <a:lnTo>
                    <a:pt x="658" y="1100"/>
                  </a:lnTo>
                  <a:lnTo>
                    <a:pt x="654" y="1100"/>
                  </a:lnTo>
                  <a:lnTo>
                    <a:pt x="650" y="1096"/>
                  </a:lnTo>
                  <a:lnTo>
                    <a:pt x="648" y="1093"/>
                  </a:lnTo>
                  <a:lnTo>
                    <a:pt x="608" y="1007"/>
                  </a:lnTo>
                  <a:lnTo>
                    <a:pt x="586" y="1009"/>
                  </a:lnTo>
                  <a:lnTo>
                    <a:pt x="563" y="1011"/>
                  </a:lnTo>
                  <a:lnTo>
                    <a:pt x="534" y="1100"/>
                  </a:lnTo>
                  <a:lnTo>
                    <a:pt x="532" y="1104"/>
                  </a:lnTo>
                  <a:lnTo>
                    <a:pt x="530" y="1108"/>
                  </a:lnTo>
                  <a:lnTo>
                    <a:pt x="526" y="1110"/>
                  </a:lnTo>
                  <a:lnTo>
                    <a:pt x="522" y="1110"/>
                  </a:lnTo>
                  <a:lnTo>
                    <a:pt x="468" y="1104"/>
                  </a:lnTo>
                  <a:lnTo>
                    <a:pt x="464" y="1102"/>
                  </a:lnTo>
                  <a:lnTo>
                    <a:pt x="462" y="1100"/>
                  </a:lnTo>
                  <a:lnTo>
                    <a:pt x="460" y="1096"/>
                  </a:lnTo>
                  <a:lnTo>
                    <a:pt x="458" y="1093"/>
                  </a:lnTo>
                  <a:lnTo>
                    <a:pt x="450" y="997"/>
                  </a:lnTo>
                  <a:lnTo>
                    <a:pt x="408" y="986"/>
                  </a:lnTo>
                  <a:lnTo>
                    <a:pt x="349" y="1060"/>
                  </a:lnTo>
                  <a:lnTo>
                    <a:pt x="346" y="1063"/>
                  </a:lnTo>
                  <a:lnTo>
                    <a:pt x="340" y="1065"/>
                  </a:lnTo>
                  <a:lnTo>
                    <a:pt x="336" y="1065"/>
                  </a:lnTo>
                  <a:lnTo>
                    <a:pt x="285" y="1040"/>
                  </a:lnTo>
                  <a:lnTo>
                    <a:pt x="281" y="1038"/>
                  </a:lnTo>
                  <a:lnTo>
                    <a:pt x="281" y="1034"/>
                  </a:lnTo>
                  <a:lnTo>
                    <a:pt x="280" y="1030"/>
                  </a:lnTo>
                  <a:lnTo>
                    <a:pt x="281" y="1027"/>
                  </a:lnTo>
                  <a:lnTo>
                    <a:pt x="305" y="935"/>
                  </a:lnTo>
                  <a:lnTo>
                    <a:pt x="268" y="908"/>
                  </a:lnTo>
                  <a:lnTo>
                    <a:pt x="188" y="959"/>
                  </a:lnTo>
                  <a:lnTo>
                    <a:pt x="184" y="961"/>
                  </a:lnTo>
                  <a:lnTo>
                    <a:pt x="181" y="961"/>
                  </a:lnTo>
                  <a:lnTo>
                    <a:pt x="177" y="961"/>
                  </a:lnTo>
                  <a:lnTo>
                    <a:pt x="175" y="959"/>
                  </a:lnTo>
                  <a:lnTo>
                    <a:pt x="136" y="918"/>
                  </a:lnTo>
                  <a:lnTo>
                    <a:pt x="134" y="914"/>
                  </a:lnTo>
                  <a:lnTo>
                    <a:pt x="134" y="912"/>
                  </a:lnTo>
                  <a:lnTo>
                    <a:pt x="134" y="908"/>
                  </a:lnTo>
                  <a:lnTo>
                    <a:pt x="136" y="904"/>
                  </a:lnTo>
                  <a:lnTo>
                    <a:pt x="190" y="827"/>
                  </a:lnTo>
                  <a:lnTo>
                    <a:pt x="165" y="788"/>
                  </a:lnTo>
                  <a:lnTo>
                    <a:pt x="72" y="809"/>
                  </a:lnTo>
                  <a:lnTo>
                    <a:pt x="68" y="809"/>
                  </a:lnTo>
                  <a:lnTo>
                    <a:pt x="64" y="807"/>
                  </a:lnTo>
                  <a:lnTo>
                    <a:pt x="60" y="805"/>
                  </a:lnTo>
                  <a:lnTo>
                    <a:pt x="58" y="803"/>
                  </a:lnTo>
                  <a:lnTo>
                    <a:pt x="37" y="753"/>
                  </a:lnTo>
                  <a:lnTo>
                    <a:pt x="35" y="747"/>
                  </a:lnTo>
                  <a:lnTo>
                    <a:pt x="37" y="743"/>
                  </a:lnTo>
                  <a:lnTo>
                    <a:pt x="43" y="739"/>
                  </a:lnTo>
                  <a:lnTo>
                    <a:pt x="118" y="685"/>
                  </a:lnTo>
                  <a:lnTo>
                    <a:pt x="109" y="640"/>
                  </a:lnTo>
                  <a:lnTo>
                    <a:pt x="16" y="627"/>
                  </a:lnTo>
                  <a:lnTo>
                    <a:pt x="10" y="627"/>
                  </a:lnTo>
                  <a:lnTo>
                    <a:pt x="8" y="625"/>
                  </a:lnTo>
                  <a:lnTo>
                    <a:pt x="4" y="621"/>
                  </a:lnTo>
                  <a:lnTo>
                    <a:pt x="4" y="617"/>
                  </a:lnTo>
                  <a:lnTo>
                    <a:pt x="0" y="563"/>
                  </a:lnTo>
                  <a:lnTo>
                    <a:pt x="0" y="559"/>
                  </a:lnTo>
                  <a:lnTo>
                    <a:pt x="2" y="555"/>
                  </a:lnTo>
                  <a:lnTo>
                    <a:pt x="6" y="553"/>
                  </a:lnTo>
                  <a:lnTo>
                    <a:pt x="10" y="551"/>
                  </a:lnTo>
                  <a:lnTo>
                    <a:pt x="101" y="526"/>
                  </a:lnTo>
                  <a:lnTo>
                    <a:pt x="107" y="483"/>
                  </a:lnTo>
                  <a:lnTo>
                    <a:pt x="21" y="438"/>
                  </a:lnTo>
                  <a:lnTo>
                    <a:pt x="20" y="434"/>
                  </a:lnTo>
                  <a:lnTo>
                    <a:pt x="16" y="433"/>
                  </a:lnTo>
                  <a:lnTo>
                    <a:pt x="16" y="429"/>
                  </a:lnTo>
                  <a:lnTo>
                    <a:pt x="16" y="425"/>
                  </a:lnTo>
                  <a:lnTo>
                    <a:pt x="31" y="372"/>
                  </a:lnTo>
                  <a:lnTo>
                    <a:pt x="33" y="368"/>
                  </a:lnTo>
                  <a:lnTo>
                    <a:pt x="35" y="367"/>
                  </a:lnTo>
                  <a:lnTo>
                    <a:pt x="39" y="365"/>
                  </a:lnTo>
                  <a:lnTo>
                    <a:pt x="43" y="365"/>
                  </a:lnTo>
                  <a:lnTo>
                    <a:pt x="138" y="372"/>
                  </a:lnTo>
                  <a:lnTo>
                    <a:pt x="157" y="332"/>
                  </a:lnTo>
                  <a:lnTo>
                    <a:pt x="95" y="262"/>
                  </a:lnTo>
                  <a:lnTo>
                    <a:pt x="91" y="258"/>
                  </a:lnTo>
                  <a:lnTo>
                    <a:pt x="91" y="256"/>
                  </a:lnTo>
                  <a:lnTo>
                    <a:pt x="91" y="252"/>
                  </a:lnTo>
                  <a:lnTo>
                    <a:pt x="93" y="248"/>
                  </a:lnTo>
                  <a:lnTo>
                    <a:pt x="124" y="203"/>
                  </a:lnTo>
                  <a:lnTo>
                    <a:pt x="128" y="200"/>
                  </a:lnTo>
                  <a:lnTo>
                    <a:pt x="132" y="200"/>
                  </a:lnTo>
                  <a:lnTo>
                    <a:pt x="136" y="200"/>
                  </a:lnTo>
                  <a:lnTo>
                    <a:pt x="140" y="202"/>
                  </a:lnTo>
                  <a:lnTo>
                    <a:pt x="225" y="240"/>
                  </a:lnTo>
                  <a:lnTo>
                    <a:pt x="258" y="209"/>
                  </a:lnTo>
                  <a:lnTo>
                    <a:pt x="223" y="122"/>
                  </a:lnTo>
                  <a:lnTo>
                    <a:pt x="221" y="118"/>
                  </a:lnTo>
                  <a:lnTo>
                    <a:pt x="221" y="114"/>
                  </a:lnTo>
                  <a:lnTo>
                    <a:pt x="223" y="110"/>
                  </a:lnTo>
                  <a:lnTo>
                    <a:pt x="225" y="108"/>
                  </a:lnTo>
                  <a:lnTo>
                    <a:pt x="272" y="77"/>
                  </a:lnTo>
                  <a:lnTo>
                    <a:pt x="276" y="75"/>
                  </a:lnTo>
                  <a:lnTo>
                    <a:pt x="280" y="75"/>
                  </a:lnTo>
                  <a:lnTo>
                    <a:pt x="281" y="77"/>
                  </a:lnTo>
                  <a:lnTo>
                    <a:pt x="285" y="79"/>
                  </a:lnTo>
                  <a:lnTo>
                    <a:pt x="353" y="145"/>
                  </a:lnTo>
                  <a:lnTo>
                    <a:pt x="394" y="128"/>
                  </a:lnTo>
                  <a:lnTo>
                    <a:pt x="390" y="33"/>
                  </a:lnTo>
                  <a:lnTo>
                    <a:pt x="390" y="29"/>
                  </a:lnTo>
                  <a:lnTo>
                    <a:pt x="392" y="25"/>
                  </a:lnTo>
                  <a:lnTo>
                    <a:pt x="394" y="23"/>
                  </a:lnTo>
                  <a:lnTo>
                    <a:pt x="398" y="21"/>
                  </a:lnTo>
                  <a:lnTo>
                    <a:pt x="450" y="7"/>
                  </a:lnTo>
                  <a:lnTo>
                    <a:pt x="454" y="7"/>
                  </a:lnTo>
                  <a:lnTo>
                    <a:pt x="458" y="9"/>
                  </a:lnTo>
                  <a:lnTo>
                    <a:pt x="462" y="11"/>
                  </a:lnTo>
                  <a:lnTo>
                    <a:pt x="464" y="15"/>
                  </a:lnTo>
                  <a:lnTo>
                    <a:pt x="505" y="101"/>
                  </a:lnTo>
                  <a:lnTo>
                    <a:pt x="549" y="99"/>
                  </a:lnTo>
                  <a:lnTo>
                    <a:pt x="578" y="7"/>
                  </a:lnTo>
                  <a:lnTo>
                    <a:pt x="580" y="4"/>
                  </a:lnTo>
                  <a:lnTo>
                    <a:pt x="582" y="2"/>
                  </a:lnTo>
                  <a:lnTo>
                    <a:pt x="586" y="0"/>
                  </a:lnTo>
                  <a:lnTo>
                    <a:pt x="590" y="0"/>
                  </a:lnTo>
                  <a:close/>
                </a:path>
              </a:pathLst>
            </a:custGeom>
            <a:grpFill/>
            <a:ln w="25400" cap="flat" cmpd="sng" algn="ctr">
              <a:noFill/>
              <a:prstDash val="solid"/>
            </a:ln>
            <a:effectLst/>
          </p:spPr>
          <p:txBody>
            <a:bodyPr rot="0" spcFirstLastPara="0" vertOverflow="overflow" horzOverflow="overflow" vert="horz" wrap="square" lIns="91417" tIns="45708" rIns="91417" bIns="45708" numCol="1" spcCol="0" rtlCol="0" fromWordArt="0" anchor="ctr" anchorCtr="0" forceAA="0" compatLnSpc="1">
              <a:noAutofit/>
            </a:bodyPr>
            <a:lstStyle/>
            <a:p>
              <a:pPr algn="ctr">
                <a:lnSpc>
                  <a:spcPct val="130000"/>
                </a:lnSpc>
              </a:pPr>
              <a:endParaRPr lang="zh-CN" altLang="en-US" sz="1893" kern="0">
                <a:solidFill>
                  <a:schemeClr val="tx1">
                    <a:lumMod val="75000"/>
                    <a:lumOff val="25000"/>
                  </a:schemeClr>
                </a:solidFill>
                <a:cs typeface="+mn-ea"/>
                <a:sym typeface="+mn-lt"/>
              </a:endParaRPr>
            </a:p>
          </p:txBody>
        </p:sp>
        <p:sp>
          <p:nvSpPr>
            <p:cNvPr id="36" name="Freeform 35"/>
            <p:cNvSpPr/>
            <p:nvPr/>
          </p:nvSpPr>
          <p:spPr bwMode="auto">
            <a:xfrm>
              <a:off x="7092950" y="4303713"/>
              <a:ext cx="587375" cy="588963"/>
            </a:xfrm>
            <a:custGeom>
              <a:avLst/>
              <a:gdLst>
                <a:gd name="T0" fmla="*/ 342 w 740"/>
                <a:gd name="T1" fmla="*/ 0 h 742"/>
                <a:gd name="T2" fmla="*/ 400 w 740"/>
                <a:gd name="T3" fmla="*/ 0 h 742"/>
                <a:gd name="T4" fmla="*/ 458 w 740"/>
                <a:gd name="T5" fmla="*/ 10 h 742"/>
                <a:gd name="T6" fmla="*/ 513 w 740"/>
                <a:gd name="T7" fmla="*/ 27 h 742"/>
                <a:gd name="T8" fmla="*/ 563 w 740"/>
                <a:gd name="T9" fmla="*/ 52 h 742"/>
                <a:gd name="T10" fmla="*/ 610 w 740"/>
                <a:gd name="T11" fmla="*/ 85 h 742"/>
                <a:gd name="T12" fmla="*/ 650 w 740"/>
                <a:gd name="T13" fmla="*/ 126 h 742"/>
                <a:gd name="T14" fmla="*/ 685 w 740"/>
                <a:gd name="T15" fmla="*/ 173 h 742"/>
                <a:gd name="T16" fmla="*/ 713 w 740"/>
                <a:gd name="T17" fmla="*/ 225 h 742"/>
                <a:gd name="T18" fmla="*/ 730 w 740"/>
                <a:gd name="T19" fmla="*/ 282 h 742"/>
                <a:gd name="T20" fmla="*/ 740 w 740"/>
                <a:gd name="T21" fmla="*/ 342 h 742"/>
                <a:gd name="T22" fmla="*/ 740 w 740"/>
                <a:gd name="T23" fmla="*/ 402 h 742"/>
                <a:gd name="T24" fmla="*/ 732 w 740"/>
                <a:gd name="T25" fmla="*/ 458 h 742"/>
                <a:gd name="T26" fmla="*/ 713 w 740"/>
                <a:gd name="T27" fmla="*/ 513 h 742"/>
                <a:gd name="T28" fmla="*/ 687 w 740"/>
                <a:gd name="T29" fmla="*/ 563 h 742"/>
                <a:gd name="T30" fmla="*/ 654 w 740"/>
                <a:gd name="T31" fmla="*/ 610 h 742"/>
                <a:gd name="T32" fmla="*/ 614 w 740"/>
                <a:gd name="T33" fmla="*/ 650 h 742"/>
                <a:gd name="T34" fmla="*/ 567 w 740"/>
                <a:gd name="T35" fmla="*/ 685 h 742"/>
                <a:gd name="T36" fmla="*/ 515 w 740"/>
                <a:gd name="T37" fmla="*/ 712 h 742"/>
                <a:gd name="T38" fmla="*/ 458 w 740"/>
                <a:gd name="T39" fmla="*/ 732 h 742"/>
                <a:gd name="T40" fmla="*/ 398 w 740"/>
                <a:gd name="T41" fmla="*/ 742 h 742"/>
                <a:gd name="T42" fmla="*/ 340 w 740"/>
                <a:gd name="T43" fmla="*/ 742 h 742"/>
                <a:gd name="T44" fmla="*/ 282 w 740"/>
                <a:gd name="T45" fmla="*/ 732 h 742"/>
                <a:gd name="T46" fmla="*/ 227 w 740"/>
                <a:gd name="T47" fmla="*/ 714 h 742"/>
                <a:gd name="T48" fmla="*/ 177 w 740"/>
                <a:gd name="T49" fmla="*/ 687 h 742"/>
                <a:gd name="T50" fmla="*/ 130 w 740"/>
                <a:gd name="T51" fmla="*/ 654 h 742"/>
                <a:gd name="T52" fmla="*/ 90 w 740"/>
                <a:gd name="T53" fmla="*/ 615 h 742"/>
                <a:gd name="T54" fmla="*/ 55 w 740"/>
                <a:gd name="T55" fmla="*/ 569 h 742"/>
                <a:gd name="T56" fmla="*/ 28 w 740"/>
                <a:gd name="T57" fmla="*/ 516 h 742"/>
                <a:gd name="T58" fmla="*/ 10 w 740"/>
                <a:gd name="T59" fmla="*/ 458 h 742"/>
                <a:gd name="T60" fmla="*/ 0 w 740"/>
                <a:gd name="T61" fmla="*/ 398 h 742"/>
                <a:gd name="T62" fmla="*/ 0 w 740"/>
                <a:gd name="T63" fmla="*/ 340 h 742"/>
                <a:gd name="T64" fmla="*/ 8 w 740"/>
                <a:gd name="T65" fmla="*/ 283 h 742"/>
                <a:gd name="T66" fmla="*/ 28 w 740"/>
                <a:gd name="T67" fmla="*/ 229 h 742"/>
                <a:gd name="T68" fmla="*/ 53 w 740"/>
                <a:gd name="T69" fmla="*/ 177 h 742"/>
                <a:gd name="T70" fmla="*/ 86 w 740"/>
                <a:gd name="T71" fmla="*/ 132 h 742"/>
                <a:gd name="T72" fmla="*/ 127 w 740"/>
                <a:gd name="T73" fmla="*/ 89 h 742"/>
                <a:gd name="T74" fmla="*/ 173 w 740"/>
                <a:gd name="T75" fmla="*/ 56 h 742"/>
                <a:gd name="T76" fmla="*/ 226 w 740"/>
                <a:gd name="T77" fmla="*/ 29 h 742"/>
                <a:gd name="T78" fmla="*/ 282 w 740"/>
                <a:gd name="T79" fmla="*/ 10 h 742"/>
                <a:gd name="T80" fmla="*/ 342 w 740"/>
                <a:gd name="T81" fmla="*/ 0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740" h="742">
                  <a:moveTo>
                    <a:pt x="342" y="0"/>
                  </a:moveTo>
                  <a:lnTo>
                    <a:pt x="400" y="0"/>
                  </a:lnTo>
                  <a:lnTo>
                    <a:pt x="458" y="10"/>
                  </a:lnTo>
                  <a:lnTo>
                    <a:pt x="513" y="27"/>
                  </a:lnTo>
                  <a:lnTo>
                    <a:pt x="563" y="52"/>
                  </a:lnTo>
                  <a:lnTo>
                    <a:pt x="610" y="85"/>
                  </a:lnTo>
                  <a:lnTo>
                    <a:pt x="650" y="126"/>
                  </a:lnTo>
                  <a:lnTo>
                    <a:pt x="685" y="173"/>
                  </a:lnTo>
                  <a:lnTo>
                    <a:pt x="713" y="225"/>
                  </a:lnTo>
                  <a:lnTo>
                    <a:pt x="730" y="282"/>
                  </a:lnTo>
                  <a:lnTo>
                    <a:pt x="740" y="342"/>
                  </a:lnTo>
                  <a:lnTo>
                    <a:pt x="740" y="402"/>
                  </a:lnTo>
                  <a:lnTo>
                    <a:pt x="732" y="458"/>
                  </a:lnTo>
                  <a:lnTo>
                    <a:pt x="713" y="513"/>
                  </a:lnTo>
                  <a:lnTo>
                    <a:pt x="687" y="563"/>
                  </a:lnTo>
                  <a:lnTo>
                    <a:pt x="654" y="610"/>
                  </a:lnTo>
                  <a:lnTo>
                    <a:pt x="614" y="650"/>
                  </a:lnTo>
                  <a:lnTo>
                    <a:pt x="567" y="685"/>
                  </a:lnTo>
                  <a:lnTo>
                    <a:pt x="515" y="712"/>
                  </a:lnTo>
                  <a:lnTo>
                    <a:pt x="458" y="732"/>
                  </a:lnTo>
                  <a:lnTo>
                    <a:pt x="398" y="742"/>
                  </a:lnTo>
                  <a:lnTo>
                    <a:pt x="340" y="742"/>
                  </a:lnTo>
                  <a:lnTo>
                    <a:pt x="282" y="732"/>
                  </a:lnTo>
                  <a:lnTo>
                    <a:pt x="227" y="714"/>
                  </a:lnTo>
                  <a:lnTo>
                    <a:pt x="177" y="687"/>
                  </a:lnTo>
                  <a:lnTo>
                    <a:pt x="130" y="654"/>
                  </a:lnTo>
                  <a:lnTo>
                    <a:pt x="90" y="615"/>
                  </a:lnTo>
                  <a:lnTo>
                    <a:pt x="55" y="569"/>
                  </a:lnTo>
                  <a:lnTo>
                    <a:pt x="28" y="516"/>
                  </a:lnTo>
                  <a:lnTo>
                    <a:pt x="10" y="458"/>
                  </a:lnTo>
                  <a:lnTo>
                    <a:pt x="0" y="398"/>
                  </a:lnTo>
                  <a:lnTo>
                    <a:pt x="0" y="340"/>
                  </a:lnTo>
                  <a:lnTo>
                    <a:pt x="8" y="283"/>
                  </a:lnTo>
                  <a:lnTo>
                    <a:pt x="28" y="229"/>
                  </a:lnTo>
                  <a:lnTo>
                    <a:pt x="53" y="177"/>
                  </a:lnTo>
                  <a:lnTo>
                    <a:pt x="86" y="132"/>
                  </a:lnTo>
                  <a:lnTo>
                    <a:pt x="127" y="89"/>
                  </a:lnTo>
                  <a:lnTo>
                    <a:pt x="173" y="56"/>
                  </a:lnTo>
                  <a:lnTo>
                    <a:pt x="226" y="29"/>
                  </a:lnTo>
                  <a:lnTo>
                    <a:pt x="282" y="10"/>
                  </a:lnTo>
                  <a:lnTo>
                    <a:pt x="342" y="0"/>
                  </a:lnTo>
                  <a:close/>
                </a:path>
              </a:pathLst>
            </a:custGeom>
            <a:grpFill/>
            <a:ln w="25400" cap="flat" cmpd="sng" algn="ctr">
              <a:noFill/>
              <a:prstDash val="solid"/>
            </a:ln>
            <a:effectLst/>
          </p:spPr>
          <p:txBody>
            <a:bodyPr rot="0" spcFirstLastPara="0" vertOverflow="overflow" horzOverflow="overflow" vert="horz" wrap="square" lIns="91417" tIns="45708" rIns="91417" bIns="45708" numCol="1" spcCol="0" rtlCol="0" fromWordArt="0" anchor="ctr" anchorCtr="0" forceAA="0" compatLnSpc="1">
              <a:noAutofit/>
            </a:bodyPr>
            <a:lstStyle/>
            <a:p>
              <a:pPr algn="ctr">
                <a:lnSpc>
                  <a:spcPct val="130000"/>
                </a:lnSpc>
              </a:pPr>
              <a:endParaRPr lang="zh-CN" altLang="en-US" sz="1893" kern="0">
                <a:solidFill>
                  <a:schemeClr val="tx1">
                    <a:lumMod val="75000"/>
                    <a:lumOff val="25000"/>
                  </a:schemeClr>
                </a:solidFill>
                <a:cs typeface="+mn-ea"/>
                <a:sym typeface="+mn-lt"/>
              </a:endParaRPr>
            </a:p>
          </p:txBody>
        </p:sp>
        <p:sp>
          <p:nvSpPr>
            <p:cNvPr id="37" name="Freeform 36"/>
            <p:cNvSpPr/>
            <p:nvPr/>
          </p:nvSpPr>
          <p:spPr bwMode="auto">
            <a:xfrm>
              <a:off x="7126288" y="4337050"/>
              <a:ext cx="520700" cy="520700"/>
            </a:xfrm>
            <a:custGeom>
              <a:avLst/>
              <a:gdLst>
                <a:gd name="T0" fmla="*/ 353 w 656"/>
                <a:gd name="T1" fmla="*/ 0 h 656"/>
                <a:gd name="T2" fmla="*/ 404 w 656"/>
                <a:gd name="T3" fmla="*/ 8 h 656"/>
                <a:gd name="T4" fmla="*/ 452 w 656"/>
                <a:gd name="T5" fmla="*/ 23 h 656"/>
                <a:gd name="T6" fmla="*/ 499 w 656"/>
                <a:gd name="T7" fmla="*/ 44 h 656"/>
                <a:gd name="T8" fmla="*/ 540 w 656"/>
                <a:gd name="T9" fmla="*/ 75 h 656"/>
                <a:gd name="T10" fmla="*/ 577 w 656"/>
                <a:gd name="T11" fmla="*/ 110 h 656"/>
                <a:gd name="T12" fmla="*/ 608 w 656"/>
                <a:gd name="T13" fmla="*/ 151 h 656"/>
                <a:gd name="T14" fmla="*/ 631 w 656"/>
                <a:gd name="T15" fmla="*/ 198 h 656"/>
                <a:gd name="T16" fmla="*/ 648 w 656"/>
                <a:gd name="T17" fmla="*/ 250 h 656"/>
                <a:gd name="T18" fmla="*/ 656 w 656"/>
                <a:gd name="T19" fmla="*/ 301 h 656"/>
                <a:gd name="T20" fmla="*/ 656 w 656"/>
                <a:gd name="T21" fmla="*/ 353 h 656"/>
                <a:gd name="T22" fmla="*/ 648 w 656"/>
                <a:gd name="T23" fmla="*/ 402 h 656"/>
                <a:gd name="T24" fmla="*/ 631 w 656"/>
                <a:gd name="T25" fmla="*/ 450 h 656"/>
                <a:gd name="T26" fmla="*/ 609 w 656"/>
                <a:gd name="T27" fmla="*/ 497 h 656"/>
                <a:gd name="T28" fmla="*/ 580 w 656"/>
                <a:gd name="T29" fmla="*/ 537 h 656"/>
                <a:gd name="T30" fmla="*/ 544 w 656"/>
                <a:gd name="T31" fmla="*/ 574 h 656"/>
                <a:gd name="T32" fmla="*/ 503 w 656"/>
                <a:gd name="T33" fmla="*/ 605 h 656"/>
                <a:gd name="T34" fmla="*/ 458 w 656"/>
                <a:gd name="T35" fmla="*/ 631 h 656"/>
                <a:gd name="T36" fmla="*/ 406 w 656"/>
                <a:gd name="T37" fmla="*/ 646 h 656"/>
                <a:gd name="T38" fmla="*/ 348 w 656"/>
                <a:gd name="T39" fmla="*/ 656 h 656"/>
                <a:gd name="T40" fmla="*/ 291 w 656"/>
                <a:gd name="T41" fmla="*/ 654 h 656"/>
                <a:gd name="T42" fmla="*/ 235 w 656"/>
                <a:gd name="T43" fmla="*/ 642 h 656"/>
                <a:gd name="T44" fmla="*/ 183 w 656"/>
                <a:gd name="T45" fmla="*/ 623 h 656"/>
                <a:gd name="T46" fmla="*/ 134 w 656"/>
                <a:gd name="T47" fmla="*/ 594 h 656"/>
                <a:gd name="T48" fmla="*/ 93 w 656"/>
                <a:gd name="T49" fmla="*/ 557 h 656"/>
                <a:gd name="T50" fmla="*/ 56 w 656"/>
                <a:gd name="T51" fmla="*/ 512 h 656"/>
                <a:gd name="T52" fmla="*/ 29 w 656"/>
                <a:gd name="T53" fmla="*/ 462 h 656"/>
                <a:gd name="T54" fmla="*/ 10 w 656"/>
                <a:gd name="T55" fmla="*/ 405 h 656"/>
                <a:gd name="T56" fmla="*/ 0 w 656"/>
                <a:gd name="T57" fmla="*/ 347 h 656"/>
                <a:gd name="T58" fmla="*/ 2 w 656"/>
                <a:gd name="T59" fmla="*/ 289 h 656"/>
                <a:gd name="T60" fmla="*/ 14 w 656"/>
                <a:gd name="T61" fmla="*/ 235 h 656"/>
                <a:gd name="T62" fmla="*/ 33 w 656"/>
                <a:gd name="T63" fmla="*/ 182 h 656"/>
                <a:gd name="T64" fmla="*/ 62 w 656"/>
                <a:gd name="T65" fmla="*/ 136 h 656"/>
                <a:gd name="T66" fmla="*/ 99 w 656"/>
                <a:gd name="T67" fmla="*/ 93 h 656"/>
                <a:gd name="T68" fmla="*/ 142 w 656"/>
                <a:gd name="T69" fmla="*/ 56 h 656"/>
                <a:gd name="T70" fmla="*/ 192 w 656"/>
                <a:gd name="T71" fmla="*/ 29 h 656"/>
                <a:gd name="T72" fmla="*/ 249 w 656"/>
                <a:gd name="T73" fmla="*/ 9 h 656"/>
                <a:gd name="T74" fmla="*/ 301 w 656"/>
                <a:gd name="T75" fmla="*/ 0 h 656"/>
                <a:gd name="T76" fmla="*/ 353 w 656"/>
                <a:gd name="T77" fmla="*/ 0 h 6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56" h="656">
                  <a:moveTo>
                    <a:pt x="353" y="0"/>
                  </a:moveTo>
                  <a:lnTo>
                    <a:pt x="404" y="8"/>
                  </a:lnTo>
                  <a:lnTo>
                    <a:pt x="452" y="23"/>
                  </a:lnTo>
                  <a:lnTo>
                    <a:pt x="499" y="44"/>
                  </a:lnTo>
                  <a:lnTo>
                    <a:pt x="540" y="75"/>
                  </a:lnTo>
                  <a:lnTo>
                    <a:pt x="577" y="110"/>
                  </a:lnTo>
                  <a:lnTo>
                    <a:pt x="608" y="151"/>
                  </a:lnTo>
                  <a:lnTo>
                    <a:pt x="631" y="198"/>
                  </a:lnTo>
                  <a:lnTo>
                    <a:pt x="648" y="250"/>
                  </a:lnTo>
                  <a:lnTo>
                    <a:pt x="656" y="301"/>
                  </a:lnTo>
                  <a:lnTo>
                    <a:pt x="656" y="353"/>
                  </a:lnTo>
                  <a:lnTo>
                    <a:pt x="648" y="402"/>
                  </a:lnTo>
                  <a:lnTo>
                    <a:pt x="631" y="450"/>
                  </a:lnTo>
                  <a:lnTo>
                    <a:pt x="609" y="497"/>
                  </a:lnTo>
                  <a:lnTo>
                    <a:pt x="580" y="537"/>
                  </a:lnTo>
                  <a:lnTo>
                    <a:pt x="544" y="574"/>
                  </a:lnTo>
                  <a:lnTo>
                    <a:pt x="503" y="605"/>
                  </a:lnTo>
                  <a:lnTo>
                    <a:pt x="458" y="631"/>
                  </a:lnTo>
                  <a:lnTo>
                    <a:pt x="406" y="646"/>
                  </a:lnTo>
                  <a:lnTo>
                    <a:pt x="348" y="656"/>
                  </a:lnTo>
                  <a:lnTo>
                    <a:pt x="291" y="654"/>
                  </a:lnTo>
                  <a:lnTo>
                    <a:pt x="235" y="642"/>
                  </a:lnTo>
                  <a:lnTo>
                    <a:pt x="183" y="623"/>
                  </a:lnTo>
                  <a:lnTo>
                    <a:pt x="134" y="594"/>
                  </a:lnTo>
                  <a:lnTo>
                    <a:pt x="93" y="557"/>
                  </a:lnTo>
                  <a:lnTo>
                    <a:pt x="56" y="512"/>
                  </a:lnTo>
                  <a:lnTo>
                    <a:pt x="29" y="462"/>
                  </a:lnTo>
                  <a:lnTo>
                    <a:pt x="10" y="405"/>
                  </a:lnTo>
                  <a:lnTo>
                    <a:pt x="0" y="347"/>
                  </a:lnTo>
                  <a:lnTo>
                    <a:pt x="2" y="289"/>
                  </a:lnTo>
                  <a:lnTo>
                    <a:pt x="14" y="235"/>
                  </a:lnTo>
                  <a:lnTo>
                    <a:pt x="33" y="182"/>
                  </a:lnTo>
                  <a:lnTo>
                    <a:pt x="62" y="136"/>
                  </a:lnTo>
                  <a:lnTo>
                    <a:pt x="99" y="93"/>
                  </a:lnTo>
                  <a:lnTo>
                    <a:pt x="142" y="56"/>
                  </a:lnTo>
                  <a:lnTo>
                    <a:pt x="192" y="29"/>
                  </a:lnTo>
                  <a:lnTo>
                    <a:pt x="249" y="9"/>
                  </a:lnTo>
                  <a:lnTo>
                    <a:pt x="301" y="0"/>
                  </a:lnTo>
                  <a:lnTo>
                    <a:pt x="353" y="0"/>
                  </a:lnTo>
                  <a:close/>
                </a:path>
              </a:pathLst>
            </a:custGeom>
            <a:grpFill/>
            <a:ln w="25400" cap="flat" cmpd="sng" algn="ctr">
              <a:solidFill>
                <a:schemeClr val="bg1"/>
              </a:solidFill>
              <a:prstDash val="solid"/>
            </a:ln>
            <a:effectLst/>
          </p:spPr>
          <p:txBody>
            <a:bodyPr rot="0" spcFirstLastPara="0" vertOverflow="overflow" horzOverflow="overflow" vert="horz" wrap="square" lIns="91417" tIns="45708" rIns="91417" bIns="45708" numCol="1" spcCol="0" rtlCol="0" fromWordArt="0" anchor="ctr" anchorCtr="0" forceAA="0" compatLnSpc="1">
              <a:noAutofit/>
            </a:bodyPr>
            <a:lstStyle/>
            <a:p>
              <a:pPr algn="ctr">
                <a:lnSpc>
                  <a:spcPct val="130000"/>
                </a:lnSpc>
              </a:pPr>
              <a:endParaRPr lang="zh-CN" altLang="en-US" sz="1893" kern="0">
                <a:solidFill>
                  <a:schemeClr val="tx1">
                    <a:lumMod val="75000"/>
                    <a:lumOff val="25000"/>
                  </a:schemeClr>
                </a:solidFill>
                <a:cs typeface="+mn-ea"/>
                <a:sym typeface="+mn-lt"/>
              </a:endParaRPr>
            </a:p>
          </p:txBody>
        </p:sp>
      </p:grpSp>
      <p:grpSp>
        <p:nvGrpSpPr>
          <p:cNvPr id="5" name="组合 4"/>
          <p:cNvGrpSpPr/>
          <p:nvPr/>
        </p:nvGrpSpPr>
        <p:grpSpPr>
          <a:xfrm>
            <a:off x="4768428" y="3999466"/>
            <a:ext cx="1311017" cy="2071135"/>
            <a:chOff x="5029200" y="4217988"/>
            <a:chExt cx="1382713" cy="2184400"/>
          </a:xfrm>
          <a:solidFill>
            <a:schemeClr val="accent4"/>
          </a:solidFill>
        </p:grpSpPr>
        <p:sp>
          <p:nvSpPr>
            <p:cNvPr id="21" name="Freeform 20"/>
            <p:cNvSpPr/>
            <p:nvPr/>
          </p:nvSpPr>
          <p:spPr bwMode="auto">
            <a:xfrm>
              <a:off x="5056188" y="4217988"/>
              <a:ext cx="1355725" cy="1120775"/>
            </a:xfrm>
            <a:custGeom>
              <a:avLst/>
              <a:gdLst>
                <a:gd name="T0" fmla="*/ 1708 w 1708"/>
                <a:gd name="T1" fmla="*/ 0 h 1414"/>
                <a:gd name="T2" fmla="*/ 1708 w 1708"/>
                <a:gd name="T3" fmla="*/ 897 h 1414"/>
                <a:gd name="T4" fmla="*/ 1073 w 1708"/>
                <a:gd name="T5" fmla="*/ 1414 h 1414"/>
                <a:gd name="T6" fmla="*/ 0 w 1708"/>
                <a:gd name="T7" fmla="*/ 1390 h 1414"/>
                <a:gd name="T8" fmla="*/ 636 w 1708"/>
                <a:gd name="T9" fmla="*/ 872 h 1414"/>
                <a:gd name="T10" fmla="*/ 1708 w 1708"/>
                <a:gd name="T11" fmla="*/ 0 h 1414"/>
              </a:gdLst>
              <a:ahLst/>
              <a:cxnLst>
                <a:cxn ang="0">
                  <a:pos x="T0" y="T1"/>
                </a:cxn>
                <a:cxn ang="0">
                  <a:pos x="T2" y="T3"/>
                </a:cxn>
                <a:cxn ang="0">
                  <a:pos x="T4" y="T5"/>
                </a:cxn>
                <a:cxn ang="0">
                  <a:pos x="T6" y="T7"/>
                </a:cxn>
                <a:cxn ang="0">
                  <a:pos x="T8" y="T9"/>
                </a:cxn>
                <a:cxn ang="0">
                  <a:pos x="T10" y="T11"/>
                </a:cxn>
              </a:cxnLst>
              <a:rect l="0" t="0" r="r" b="b"/>
              <a:pathLst>
                <a:path w="1708" h="1414">
                  <a:moveTo>
                    <a:pt x="1708" y="0"/>
                  </a:moveTo>
                  <a:lnTo>
                    <a:pt x="1708" y="897"/>
                  </a:lnTo>
                  <a:lnTo>
                    <a:pt x="1073" y="1414"/>
                  </a:lnTo>
                  <a:lnTo>
                    <a:pt x="0" y="1390"/>
                  </a:lnTo>
                  <a:lnTo>
                    <a:pt x="636" y="872"/>
                  </a:lnTo>
                  <a:lnTo>
                    <a:pt x="1708" y="0"/>
                  </a:lnTo>
                  <a:close/>
                </a:path>
              </a:pathLst>
            </a:custGeom>
            <a:grpFill/>
            <a:ln w="25400" cap="flat" cmpd="sng" algn="ctr">
              <a:noFill/>
              <a:prstDash val="solid"/>
            </a:ln>
            <a:effectLst/>
          </p:spPr>
          <p:txBody>
            <a:bodyPr rot="0" spcFirstLastPara="0" vertOverflow="overflow" horzOverflow="overflow" vert="horz" wrap="square" lIns="91417" tIns="45708" rIns="91417" bIns="45708" numCol="1" spcCol="0" rtlCol="0" fromWordArt="0" anchor="ctr" anchorCtr="0" forceAA="0" compatLnSpc="1">
              <a:noAutofit/>
            </a:bodyPr>
            <a:lstStyle/>
            <a:p>
              <a:pPr algn="ctr">
                <a:lnSpc>
                  <a:spcPct val="130000"/>
                </a:lnSpc>
              </a:pPr>
              <a:endParaRPr lang="zh-CN" altLang="en-US" sz="1893" kern="0">
                <a:solidFill>
                  <a:schemeClr val="tx1">
                    <a:lumMod val="75000"/>
                    <a:lumOff val="25000"/>
                  </a:schemeClr>
                </a:solidFill>
                <a:cs typeface="+mn-ea"/>
                <a:sym typeface="+mn-lt"/>
              </a:endParaRPr>
            </a:p>
          </p:txBody>
        </p:sp>
        <p:sp>
          <p:nvSpPr>
            <p:cNvPr id="22" name="Freeform 21"/>
            <p:cNvSpPr/>
            <p:nvPr/>
          </p:nvSpPr>
          <p:spPr bwMode="auto">
            <a:xfrm>
              <a:off x="5056188" y="5280025"/>
              <a:ext cx="1355725" cy="1122363"/>
            </a:xfrm>
            <a:custGeom>
              <a:avLst/>
              <a:gdLst>
                <a:gd name="T0" fmla="*/ 1073 w 1708"/>
                <a:gd name="T1" fmla="*/ 0 h 1413"/>
                <a:gd name="T2" fmla="*/ 1708 w 1708"/>
                <a:gd name="T3" fmla="*/ 516 h 1413"/>
                <a:gd name="T4" fmla="*/ 1708 w 1708"/>
                <a:gd name="T5" fmla="*/ 1413 h 1413"/>
                <a:gd name="T6" fmla="*/ 636 w 1708"/>
                <a:gd name="T7" fmla="*/ 541 h 1413"/>
                <a:gd name="T8" fmla="*/ 0 w 1708"/>
                <a:gd name="T9" fmla="*/ 50 h 1413"/>
                <a:gd name="T10" fmla="*/ 1073 w 1708"/>
                <a:gd name="T11" fmla="*/ 0 h 1413"/>
              </a:gdLst>
              <a:ahLst/>
              <a:cxnLst>
                <a:cxn ang="0">
                  <a:pos x="T0" y="T1"/>
                </a:cxn>
                <a:cxn ang="0">
                  <a:pos x="T2" y="T3"/>
                </a:cxn>
                <a:cxn ang="0">
                  <a:pos x="T4" y="T5"/>
                </a:cxn>
                <a:cxn ang="0">
                  <a:pos x="T6" y="T7"/>
                </a:cxn>
                <a:cxn ang="0">
                  <a:pos x="T8" y="T9"/>
                </a:cxn>
                <a:cxn ang="0">
                  <a:pos x="T10" y="T11"/>
                </a:cxn>
              </a:cxnLst>
              <a:rect l="0" t="0" r="r" b="b"/>
              <a:pathLst>
                <a:path w="1708" h="1413">
                  <a:moveTo>
                    <a:pt x="1073" y="0"/>
                  </a:moveTo>
                  <a:lnTo>
                    <a:pt x="1708" y="516"/>
                  </a:lnTo>
                  <a:lnTo>
                    <a:pt x="1708" y="1413"/>
                  </a:lnTo>
                  <a:lnTo>
                    <a:pt x="636" y="541"/>
                  </a:lnTo>
                  <a:lnTo>
                    <a:pt x="0" y="50"/>
                  </a:lnTo>
                  <a:lnTo>
                    <a:pt x="1073" y="0"/>
                  </a:lnTo>
                  <a:close/>
                </a:path>
              </a:pathLst>
            </a:custGeom>
            <a:grpFill/>
            <a:ln w="25400" cap="flat" cmpd="sng" algn="ctr">
              <a:noFill/>
              <a:prstDash val="solid"/>
            </a:ln>
            <a:effectLst/>
          </p:spPr>
          <p:txBody>
            <a:bodyPr rot="0" spcFirstLastPara="0" vertOverflow="overflow" horzOverflow="overflow" vert="horz" wrap="square" lIns="91417" tIns="45708" rIns="91417" bIns="45708" numCol="1" spcCol="0" rtlCol="0" fromWordArt="0" anchor="ctr" anchorCtr="0" forceAA="0" compatLnSpc="1">
              <a:noAutofit/>
            </a:bodyPr>
            <a:lstStyle/>
            <a:p>
              <a:pPr algn="ctr">
                <a:lnSpc>
                  <a:spcPct val="130000"/>
                </a:lnSpc>
              </a:pPr>
              <a:endParaRPr lang="zh-CN" altLang="en-US" sz="1893" kern="0">
                <a:solidFill>
                  <a:schemeClr val="tx1">
                    <a:lumMod val="75000"/>
                    <a:lumOff val="25000"/>
                  </a:schemeClr>
                </a:solidFill>
                <a:cs typeface="+mn-ea"/>
                <a:sym typeface="+mn-lt"/>
              </a:endParaRPr>
            </a:p>
          </p:txBody>
        </p:sp>
        <p:grpSp>
          <p:nvGrpSpPr>
            <p:cNvPr id="42" name="组合 41"/>
            <p:cNvGrpSpPr/>
            <p:nvPr/>
          </p:nvGrpSpPr>
          <p:grpSpPr>
            <a:xfrm>
              <a:off x="5848350" y="5607050"/>
              <a:ext cx="219076" cy="168276"/>
              <a:chOff x="5848350" y="5607050"/>
              <a:chExt cx="219076" cy="168276"/>
            </a:xfrm>
            <a:grpFill/>
          </p:grpSpPr>
          <p:sp>
            <p:nvSpPr>
              <p:cNvPr id="23" name="Freeform 22"/>
              <p:cNvSpPr/>
              <p:nvPr/>
            </p:nvSpPr>
            <p:spPr bwMode="auto">
              <a:xfrm>
                <a:off x="6000750" y="5649913"/>
                <a:ext cx="47625" cy="47625"/>
              </a:xfrm>
              <a:custGeom>
                <a:avLst/>
                <a:gdLst>
                  <a:gd name="T0" fmla="*/ 29 w 60"/>
                  <a:gd name="T1" fmla="*/ 0 h 60"/>
                  <a:gd name="T2" fmla="*/ 36 w 60"/>
                  <a:gd name="T3" fmla="*/ 2 h 60"/>
                  <a:gd name="T4" fmla="*/ 44 w 60"/>
                  <a:gd name="T5" fmla="*/ 4 h 60"/>
                  <a:gd name="T6" fmla="*/ 50 w 60"/>
                  <a:gd name="T7" fmla="*/ 9 h 60"/>
                  <a:gd name="T8" fmla="*/ 56 w 60"/>
                  <a:gd name="T9" fmla="*/ 15 h 60"/>
                  <a:gd name="T10" fmla="*/ 58 w 60"/>
                  <a:gd name="T11" fmla="*/ 21 h 60"/>
                  <a:gd name="T12" fmla="*/ 60 w 60"/>
                  <a:gd name="T13" fmla="*/ 31 h 60"/>
                  <a:gd name="T14" fmla="*/ 58 w 60"/>
                  <a:gd name="T15" fmla="*/ 39 h 60"/>
                  <a:gd name="T16" fmla="*/ 56 w 60"/>
                  <a:gd name="T17" fmla="*/ 44 h 60"/>
                  <a:gd name="T18" fmla="*/ 50 w 60"/>
                  <a:gd name="T19" fmla="*/ 50 h 60"/>
                  <a:gd name="T20" fmla="*/ 44 w 60"/>
                  <a:gd name="T21" fmla="*/ 56 h 60"/>
                  <a:gd name="T22" fmla="*/ 36 w 60"/>
                  <a:gd name="T23" fmla="*/ 58 h 60"/>
                  <a:gd name="T24" fmla="*/ 29 w 60"/>
                  <a:gd name="T25" fmla="*/ 60 h 60"/>
                  <a:gd name="T26" fmla="*/ 21 w 60"/>
                  <a:gd name="T27" fmla="*/ 58 h 60"/>
                  <a:gd name="T28" fmla="*/ 13 w 60"/>
                  <a:gd name="T29" fmla="*/ 56 h 60"/>
                  <a:gd name="T30" fmla="*/ 7 w 60"/>
                  <a:gd name="T31" fmla="*/ 50 h 60"/>
                  <a:gd name="T32" fmla="*/ 3 w 60"/>
                  <a:gd name="T33" fmla="*/ 44 h 60"/>
                  <a:gd name="T34" fmla="*/ 0 w 60"/>
                  <a:gd name="T35" fmla="*/ 39 h 60"/>
                  <a:gd name="T36" fmla="*/ 0 w 60"/>
                  <a:gd name="T37" fmla="*/ 31 h 60"/>
                  <a:gd name="T38" fmla="*/ 0 w 60"/>
                  <a:gd name="T39" fmla="*/ 21 h 60"/>
                  <a:gd name="T40" fmla="*/ 3 w 60"/>
                  <a:gd name="T41" fmla="*/ 15 h 60"/>
                  <a:gd name="T42" fmla="*/ 7 w 60"/>
                  <a:gd name="T43" fmla="*/ 9 h 60"/>
                  <a:gd name="T44" fmla="*/ 13 w 60"/>
                  <a:gd name="T45" fmla="*/ 4 h 60"/>
                  <a:gd name="T46" fmla="*/ 21 w 60"/>
                  <a:gd name="T47" fmla="*/ 2 h 60"/>
                  <a:gd name="T48" fmla="*/ 29 w 60"/>
                  <a:gd name="T49" fmla="*/ 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60" h="60">
                    <a:moveTo>
                      <a:pt x="29" y="0"/>
                    </a:moveTo>
                    <a:lnTo>
                      <a:pt x="36" y="2"/>
                    </a:lnTo>
                    <a:lnTo>
                      <a:pt x="44" y="4"/>
                    </a:lnTo>
                    <a:lnTo>
                      <a:pt x="50" y="9"/>
                    </a:lnTo>
                    <a:lnTo>
                      <a:pt x="56" y="15"/>
                    </a:lnTo>
                    <a:lnTo>
                      <a:pt x="58" y="21"/>
                    </a:lnTo>
                    <a:lnTo>
                      <a:pt x="60" y="31"/>
                    </a:lnTo>
                    <a:lnTo>
                      <a:pt x="58" y="39"/>
                    </a:lnTo>
                    <a:lnTo>
                      <a:pt x="56" y="44"/>
                    </a:lnTo>
                    <a:lnTo>
                      <a:pt x="50" y="50"/>
                    </a:lnTo>
                    <a:lnTo>
                      <a:pt x="44" y="56"/>
                    </a:lnTo>
                    <a:lnTo>
                      <a:pt x="36" y="58"/>
                    </a:lnTo>
                    <a:lnTo>
                      <a:pt x="29" y="60"/>
                    </a:lnTo>
                    <a:lnTo>
                      <a:pt x="21" y="58"/>
                    </a:lnTo>
                    <a:lnTo>
                      <a:pt x="13" y="56"/>
                    </a:lnTo>
                    <a:lnTo>
                      <a:pt x="7" y="50"/>
                    </a:lnTo>
                    <a:lnTo>
                      <a:pt x="3" y="44"/>
                    </a:lnTo>
                    <a:lnTo>
                      <a:pt x="0" y="39"/>
                    </a:lnTo>
                    <a:lnTo>
                      <a:pt x="0" y="31"/>
                    </a:lnTo>
                    <a:lnTo>
                      <a:pt x="0" y="21"/>
                    </a:lnTo>
                    <a:lnTo>
                      <a:pt x="3" y="15"/>
                    </a:lnTo>
                    <a:lnTo>
                      <a:pt x="7" y="9"/>
                    </a:lnTo>
                    <a:lnTo>
                      <a:pt x="13" y="4"/>
                    </a:lnTo>
                    <a:lnTo>
                      <a:pt x="21" y="2"/>
                    </a:lnTo>
                    <a:lnTo>
                      <a:pt x="29" y="0"/>
                    </a:lnTo>
                    <a:close/>
                  </a:path>
                </a:pathLst>
              </a:custGeom>
              <a:grpFill/>
              <a:ln w="25400" cap="flat" cmpd="sng" algn="ctr">
                <a:noFill/>
                <a:prstDash val="solid"/>
              </a:ln>
              <a:effectLst/>
            </p:spPr>
            <p:txBody>
              <a:bodyPr rot="0" spcFirstLastPara="0" vertOverflow="overflow" horzOverflow="overflow" vert="horz" wrap="square" lIns="91417" tIns="45708" rIns="91417" bIns="45708" numCol="1" spcCol="0" rtlCol="0" fromWordArt="0" anchor="ctr" anchorCtr="0" forceAA="0" compatLnSpc="1">
                <a:noAutofit/>
              </a:bodyPr>
              <a:lstStyle/>
              <a:p>
                <a:pPr algn="ctr">
                  <a:lnSpc>
                    <a:spcPct val="130000"/>
                  </a:lnSpc>
                </a:pPr>
                <a:endParaRPr lang="zh-CN" altLang="en-US" sz="1893" kern="0">
                  <a:solidFill>
                    <a:schemeClr val="tx1">
                      <a:lumMod val="75000"/>
                      <a:lumOff val="25000"/>
                    </a:schemeClr>
                  </a:solidFill>
                  <a:cs typeface="+mn-ea"/>
                  <a:sym typeface="+mn-lt"/>
                </a:endParaRPr>
              </a:p>
            </p:txBody>
          </p:sp>
          <p:sp>
            <p:nvSpPr>
              <p:cNvPr id="24" name="Freeform 23"/>
              <p:cNvSpPr/>
              <p:nvPr/>
            </p:nvSpPr>
            <p:spPr bwMode="auto">
              <a:xfrm>
                <a:off x="5983288" y="5695950"/>
                <a:ext cx="84138" cy="57150"/>
              </a:xfrm>
              <a:custGeom>
                <a:avLst/>
                <a:gdLst>
                  <a:gd name="T0" fmla="*/ 37 w 107"/>
                  <a:gd name="T1" fmla="*/ 0 h 72"/>
                  <a:gd name="T2" fmla="*/ 45 w 107"/>
                  <a:gd name="T3" fmla="*/ 4 h 72"/>
                  <a:gd name="T4" fmla="*/ 49 w 107"/>
                  <a:gd name="T5" fmla="*/ 8 h 72"/>
                  <a:gd name="T6" fmla="*/ 51 w 107"/>
                  <a:gd name="T7" fmla="*/ 14 h 72"/>
                  <a:gd name="T8" fmla="*/ 53 w 107"/>
                  <a:gd name="T9" fmla="*/ 21 h 72"/>
                  <a:gd name="T10" fmla="*/ 55 w 107"/>
                  <a:gd name="T11" fmla="*/ 15 h 72"/>
                  <a:gd name="T12" fmla="*/ 57 w 107"/>
                  <a:gd name="T13" fmla="*/ 12 h 72"/>
                  <a:gd name="T14" fmla="*/ 58 w 107"/>
                  <a:gd name="T15" fmla="*/ 8 h 72"/>
                  <a:gd name="T16" fmla="*/ 62 w 107"/>
                  <a:gd name="T17" fmla="*/ 4 h 72"/>
                  <a:gd name="T18" fmla="*/ 66 w 107"/>
                  <a:gd name="T19" fmla="*/ 0 h 72"/>
                  <a:gd name="T20" fmla="*/ 88 w 107"/>
                  <a:gd name="T21" fmla="*/ 17 h 72"/>
                  <a:gd name="T22" fmla="*/ 99 w 107"/>
                  <a:gd name="T23" fmla="*/ 35 h 72"/>
                  <a:gd name="T24" fmla="*/ 107 w 107"/>
                  <a:gd name="T25" fmla="*/ 60 h 72"/>
                  <a:gd name="T26" fmla="*/ 70 w 107"/>
                  <a:gd name="T27" fmla="*/ 72 h 72"/>
                  <a:gd name="T28" fmla="*/ 35 w 107"/>
                  <a:gd name="T29" fmla="*/ 72 h 72"/>
                  <a:gd name="T30" fmla="*/ 0 w 107"/>
                  <a:gd name="T31" fmla="*/ 60 h 72"/>
                  <a:gd name="T32" fmla="*/ 6 w 107"/>
                  <a:gd name="T33" fmla="*/ 37 h 72"/>
                  <a:gd name="T34" fmla="*/ 20 w 107"/>
                  <a:gd name="T35" fmla="*/ 17 h 72"/>
                  <a:gd name="T36" fmla="*/ 37 w 107"/>
                  <a:gd name="T37" fmla="*/ 0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7" h="72">
                    <a:moveTo>
                      <a:pt x="37" y="0"/>
                    </a:moveTo>
                    <a:lnTo>
                      <a:pt x="45" y="4"/>
                    </a:lnTo>
                    <a:lnTo>
                      <a:pt x="49" y="8"/>
                    </a:lnTo>
                    <a:lnTo>
                      <a:pt x="51" y="14"/>
                    </a:lnTo>
                    <a:lnTo>
                      <a:pt x="53" y="21"/>
                    </a:lnTo>
                    <a:lnTo>
                      <a:pt x="55" y="15"/>
                    </a:lnTo>
                    <a:lnTo>
                      <a:pt x="57" y="12"/>
                    </a:lnTo>
                    <a:lnTo>
                      <a:pt x="58" y="8"/>
                    </a:lnTo>
                    <a:lnTo>
                      <a:pt x="62" y="4"/>
                    </a:lnTo>
                    <a:lnTo>
                      <a:pt x="66" y="0"/>
                    </a:lnTo>
                    <a:lnTo>
                      <a:pt x="88" y="17"/>
                    </a:lnTo>
                    <a:lnTo>
                      <a:pt x="99" y="35"/>
                    </a:lnTo>
                    <a:lnTo>
                      <a:pt x="107" y="60"/>
                    </a:lnTo>
                    <a:lnTo>
                      <a:pt x="70" y="72"/>
                    </a:lnTo>
                    <a:lnTo>
                      <a:pt x="35" y="72"/>
                    </a:lnTo>
                    <a:lnTo>
                      <a:pt x="0" y="60"/>
                    </a:lnTo>
                    <a:lnTo>
                      <a:pt x="6" y="37"/>
                    </a:lnTo>
                    <a:lnTo>
                      <a:pt x="20" y="17"/>
                    </a:lnTo>
                    <a:lnTo>
                      <a:pt x="37" y="0"/>
                    </a:lnTo>
                    <a:close/>
                  </a:path>
                </a:pathLst>
              </a:custGeom>
              <a:grpFill/>
              <a:ln w="25400" cap="flat" cmpd="sng" algn="ctr">
                <a:noFill/>
                <a:prstDash val="solid"/>
              </a:ln>
              <a:effectLst/>
            </p:spPr>
            <p:txBody>
              <a:bodyPr rot="0" spcFirstLastPara="0" vertOverflow="overflow" horzOverflow="overflow" vert="horz" wrap="square" lIns="91417" tIns="45708" rIns="91417" bIns="45708" numCol="1" spcCol="0" rtlCol="0" fromWordArt="0" anchor="ctr" anchorCtr="0" forceAA="0" compatLnSpc="1">
                <a:noAutofit/>
              </a:bodyPr>
              <a:lstStyle/>
              <a:p>
                <a:pPr algn="ctr">
                  <a:lnSpc>
                    <a:spcPct val="130000"/>
                  </a:lnSpc>
                </a:pPr>
                <a:endParaRPr lang="zh-CN" altLang="en-US" sz="1893" kern="0">
                  <a:solidFill>
                    <a:schemeClr val="tx1">
                      <a:lumMod val="75000"/>
                      <a:lumOff val="25000"/>
                    </a:schemeClr>
                  </a:solidFill>
                  <a:cs typeface="+mn-ea"/>
                  <a:sym typeface="+mn-lt"/>
                </a:endParaRPr>
              </a:p>
            </p:txBody>
          </p:sp>
          <p:sp>
            <p:nvSpPr>
              <p:cNvPr id="25" name="Freeform 24"/>
              <p:cNvSpPr/>
              <p:nvPr/>
            </p:nvSpPr>
            <p:spPr bwMode="auto">
              <a:xfrm>
                <a:off x="5867400" y="5649913"/>
                <a:ext cx="47625" cy="47625"/>
              </a:xfrm>
              <a:custGeom>
                <a:avLst/>
                <a:gdLst>
                  <a:gd name="T0" fmla="*/ 29 w 60"/>
                  <a:gd name="T1" fmla="*/ 0 h 60"/>
                  <a:gd name="T2" fmla="*/ 37 w 60"/>
                  <a:gd name="T3" fmla="*/ 2 h 60"/>
                  <a:gd name="T4" fmla="*/ 44 w 60"/>
                  <a:gd name="T5" fmla="*/ 4 h 60"/>
                  <a:gd name="T6" fmla="*/ 50 w 60"/>
                  <a:gd name="T7" fmla="*/ 9 h 60"/>
                  <a:gd name="T8" fmla="*/ 54 w 60"/>
                  <a:gd name="T9" fmla="*/ 15 h 60"/>
                  <a:gd name="T10" fmla="*/ 58 w 60"/>
                  <a:gd name="T11" fmla="*/ 21 h 60"/>
                  <a:gd name="T12" fmla="*/ 60 w 60"/>
                  <a:gd name="T13" fmla="*/ 31 h 60"/>
                  <a:gd name="T14" fmla="*/ 58 w 60"/>
                  <a:gd name="T15" fmla="*/ 39 h 60"/>
                  <a:gd name="T16" fmla="*/ 54 w 60"/>
                  <a:gd name="T17" fmla="*/ 44 h 60"/>
                  <a:gd name="T18" fmla="*/ 50 w 60"/>
                  <a:gd name="T19" fmla="*/ 50 h 60"/>
                  <a:gd name="T20" fmla="*/ 44 w 60"/>
                  <a:gd name="T21" fmla="*/ 56 h 60"/>
                  <a:gd name="T22" fmla="*/ 37 w 60"/>
                  <a:gd name="T23" fmla="*/ 58 h 60"/>
                  <a:gd name="T24" fmla="*/ 29 w 60"/>
                  <a:gd name="T25" fmla="*/ 60 h 60"/>
                  <a:gd name="T26" fmla="*/ 21 w 60"/>
                  <a:gd name="T27" fmla="*/ 58 h 60"/>
                  <a:gd name="T28" fmla="*/ 13 w 60"/>
                  <a:gd name="T29" fmla="*/ 56 h 60"/>
                  <a:gd name="T30" fmla="*/ 7 w 60"/>
                  <a:gd name="T31" fmla="*/ 50 h 60"/>
                  <a:gd name="T32" fmla="*/ 4 w 60"/>
                  <a:gd name="T33" fmla="*/ 44 h 60"/>
                  <a:gd name="T34" fmla="*/ 0 w 60"/>
                  <a:gd name="T35" fmla="*/ 39 h 60"/>
                  <a:gd name="T36" fmla="*/ 0 w 60"/>
                  <a:gd name="T37" fmla="*/ 31 h 60"/>
                  <a:gd name="T38" fmla="*/ 0 w 60"/>
                  <a:gd name="T39" fmla="*/ 21 h 60"/>
                  <a:gd name="T40" fmla="*/ 4 w 60"/>
                  <a:gd name="T41" fmla="*/ 15 h 60"/>
                  <a:gd name="T42" fmla="*/ 7 w 60"/>
                  <a:gd name="T43" fmla="*/ 9 h 60"/>
                  <a:gd name="T44" fmla="*/ 13 w 60"/>
                  <a:gd name="T45" fmla="*/ 4 h 60"/>
                  <a:gd name="T46" fmla="*/ 21 w 60"/>
                  <a:gd name="T47" fmla="*/ 2 h 60"/>
                  <a:gd name="T48" fmla="*/ 29 w 60"/>
                  <a:gd name="T49" fmla="*/ 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60" h="60">
                    <a:moveTo>
                      <a:pt x="29" y="0"/>
                    </a:moveTo>
                    <a:lnTo>
                      <a:pt x="37" y="2"/>
                    </a:lnTo>
                    <a:lnTo>
                      <a:pt x="44" y="4"/>
                    </a:lnTo>
                    <a:lnTo>
                      <a:pt x="50" y="9"/>
                    </a:lnTo>
                    <a:lnTo>
                      <a:pt x="54" y="15"/>
                    </a:lnTo>
                    <a:lnTo>
                      <a:pt x="58" y="21"/>
                    </a:lnTo>
                    <a:lnTo>
                      <a:pt x="60" y="31"/>
                    </a:lnTo>
                    <a:lnTo>
                      <a:pt x="58" y="39"/>
                    </a:lnTo>
                    <a:lnTo>
                      <a:pt x="54" y="44"/>
                    </a:lnTo>
                    <a:lnTo>
                      <a:pt x="50" y="50"/>
                    </a:lnTo>
                    <a:lnTo>
                      <a:pt x="44" y="56"/>
                    </a:lnTo>
                    <a:lnTo>
                      <a:pt x="37" y="58"/>
                    </a:lnTo>
                    <a:lnTo>
                      <a:pt x="29" y="60"/>
                    </a:lnTo>
                    <a:lnTo>
                      <a:pt x="21" y="58"/>
                    </a:lnTo>
                    <a:lnTo>
                      <a:pt x="13" y="56"/>
                    </a:lnTo>
                    <a:lnTo>
                      <a:pt x="7" y="50"/>
                    </a:lnTo>
                    <a:lnTo>
                      <a:pt x="4" y="44"/>
                    </a:lnTo>
                    <a:lnTo>
                      <a:pt x="0" y="39"/>
                    </a:lnTo>
                    <a:lnTo>
                      <a:pt x="0" y="31"/>
                    </a:lnTo>
                    <a:lnTo>
                      <a:pt x="0" y="21"/>
                    </a:lnTo>
                    <a:lnTo>
                      <a:pt x="4" y="15"/>
                    </a:lnTo>
                    <a:lnTo>
                      <a:pt x="7" y="9"/>
                    </a:lnTo>
                    <a:lnTo>
                      <a:pt x="13" y="4"/>
                    </a:lnTo>
                    <a:lnTo>
                      <a:pt x="21" y="2"/>
                    </a:lnTo>
                    <a:lnTo>
                      <a:pt x="29" y="0"/>
                    </a:lnTo>
                    <a:close/>
                  </a:path>
                </a:pathLst>
              </a:custGeom>
              <a:grpFill/>
              <a:ln w="25400" cap="flat" cmpd="sng" algn="ctr">
                <a:noFill/>
                <a:prstDash val="solid"/>
              </a:ln>
              <a:effectLst/>
            </p:spPr>
            <p:txBody>
              <a:bodyPr rot="0" spcFirstLastPara="0" vertOverflow="overflow" horzOverflow="overflow" vert="horz" wrap="square" lIns="91417" tIns="45708" rIns="91417" bIns="45708" numCol="1" spcCol="0" rtlCol="0" fromWordArt="0" anchor="ctr" anchorCtr="0" forceAA="0" compatLnSpc="1">
                <a:noAutofit/>
              </a:bodyPr>
              <a:lstStyle/>
              <a:p>
                <a:pPr algn="ctr">
                  <a:lnSpc>
                    <a:spcPct val="130000"/>
                  </a:lnSpc>
                </a:pPr>
                <a:endParaRPr lang="zh-CN" altLang="en-US" sz="1893" kern="0">
                  <a:solidFill>
                    <a:schemeClr val="tx1">
                      <a:lumMod val="75000"/>
                      <a:lumOff val="25000"/>
                    </a:schemeClr>
                  </a:solidFill>
                  <a:cs typeface="+mn-ea"/>
                  <a:sym typeface="+mn-lt"/>
                </a:endParaRPr>
              </a:p>
            </p:txBody>
          </p:sp>
          <p:sp>
            <p:nvSpPr>
              <p:cNvPr id="26" name="Freeform 25"/>
              <p:cNvSpPr/>
              <p:nvPr/>
            </p:nvSpPr>
            <p:spPr bwMode="auto">
              <a:xfrm>
                <a:off x="5848350" y="5695950"/>
                <a:ext cx="85725" cy="57150"/>
              </a:xfrm>
              <a:custGeom>
                <a:avLst/>
                <a:gdLst>
                  <a:gd name="T0" fmla="*/ 68 w 107"/>
                  <a:gd name="T1" fmla="*/ 0 h 72"/>
                  <a:gd name="T2" fmla="*/ 88 w 107"/>
                  <a:gd name="T3" fmla="*/ 17 h 72"/>
                  <a:gd name="T4" fmla="*/ 99 w 107"/>
                  <a:gd name="T5" fmla="*/ 37 h 72"/>
                  <a:gd name="T6" fmla="*/ 107 w 107"/>
                  <a:gd name="T7" fmla="*/ 60 h 72"/>
                  <a:gd name="T8" fmla="*/ 70 w 107"/>
                  <a:gd name="T9" fmla="*/ 72 h 72"/>
                  <a:gd name="T10" fmla="*/ 35 w 107"/>
                  <a:gd name="T11" fmla="*/ 72 h 72"/>
                  <a:gd name="T12" fmla="*/ 0 w 107"/>
                  <a:gd name="T13" fmla="*/ 60 h 72"/>
                  <a:gd name="T14" fmla="*/ 6 w 107"/>
                  <a:gd name="T15" fmla="*/ 35 h 72"/>
                  <a:gd name="T16" fmla="*/ 20 w 107"/>
                  <a:gd name="T17" fmla="*/ 17 h 72"/>
                  <a:gd name="T18" fmla="*/ 39 w 107"/>
                  <a:gd name="T19" fmla="*/ 0 h 72"/>
                  <a:gd name="T20" fmla="*/ 45 w 107"/>
                  <a:gd name="T21" fmla="*/ 4 h 72"/>
                  <a:gd name="T22" fmla="*/ 49 w 107"/>
                  <a:gd name="T23" fmla="*/ 8 h 72"/>
                  <a:gd name="T24" fmla="*/ 51 w 107"/>
                  <a:gd name="T25" fmla="*/ 12 h 72"/>
                  <a:gd name="T26" fmla="*/ 53 w 107"/>
                  <a:gd name="T27" fmla="*/ 15 h 72"/>
                  <a:gd name="T28" fmla="*/ 53 w 107"/>
                  <a:gd name="T29" fmla="*/ 21 h 72"/>
                  <a:gd name="T30" fmla="*/ 55 w 107"/>
                  <a:gd name="T31" fmla="*/ 14 h 72"/>
                  <a:gd name="T32" fmla="*/ 59 w 107"/>
                  <a:gd name="T33" fmla="*/ 8 h 72"/>
                  <a:gd name="T34" fmla="*/ 62 w 107"/>
                  <a:gd name="T35" fmla="*/ 4 h 72"/>
                  <a:gd name="T36" fmla="*/ 68 w 107"/>
                  <a:gd name="T37" fmla="*/ 0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7" h="72">
                    <a:moveTo>
                      <a:pt x="68" y="0"/>
                    </a:moveTo>
                    <a:lnTo>
                      <a:pt x="88" y="17"/>
                    </a:lnTo>
                    <a:lnTo>
                      <a:pt x="99" y="37"/>
                    </a:lnTo>
                    <a:lnTo>
                      <a:pt x="107" y="60"/>
                    </a:lnTo>
                    <a:lnTo>
                      <a:pt x="70" y="72"/>
                    </a:lnTo>
                    <a:lnTo>
                      <a:pt x="35" y="72"/>
                    </a:lnTo>
                    <a:lnTo>
                      <a:pt x="0" y="60"/>
                    </a:lnTo>
                    <a:lnTo>
                      <a:pt x="6" y="35"/>
                    </a:lnTo>
                    <a:lnTo>
                      <a:pt x="20" y="17"/>
                    </a:lnTo>
                    <a:lnTo>
                      <a:pt x="39" y="0"/>
                    </a:lnTo>
                    <a:lnTo>
                      <a:pt x="45" y="4"/>
                    </a:lnTo>
                    <a:lnTo>
                      <a:pt x="49" y="8"/>
                    </a:lnTo>
                    <a:lnTo>
                      <a:pt x="51" y="12"/>
                    </a:lnTo>
                    <a:lnTo>
                      <a:pt x="53" y="15"/>
                    </a:lnTo>
                    <a:lnTo>
                      <a:pt x="53" y="21"/>
                    </a:lnTo>
                    <a:lnTo>
                      <a:pt x="55" y="14"/>
                    </a:lnTo>
                    <a:lnTo>
                      <a:pt x="59" y="8"/>
                    </a:lnTo>
                    <a:lnTo>
                      <a:pt x="62" y="4"/>
                    </a:lnTo>
                    <a:lnTo>
                      <a:pt x="68" y="0"/>
                    </a:lnTo>
                    <a:close/>
                  </a:path>
                </a:pathLst>
              </a:custGeom>
              <a:grpFill/>
              <a:ln w="25400" cap="flat" cmpd="sng" algn="ctr">
                <a:noFill/>
                <a:prstDash val="solid"/>
              </a:ln>
              <a:effectLst/>
            </p:spPr>
            <p:txBody>
              <a:bodyPr rot="0" spcFirstLastPara="0" vertOverflow="overflow" horzOverflow="overflow" vert="horz" wrap="square" lIns="91417" tIns="45708" rIns="91417" bIns="45708" numCol="1" spcCol="0" rtlCol="0" fromWordArt="0" anchor="ctr" anchorCtr="0" forceAA="0" compatLnSpc="1">
                <a:noAutofit/>
              </a:bodyPr>
              <a:lstStyle/>
              <a:p>
                <a:pPr algn="ctr">
                  <a:lnSpc>
                    <a:spcPct val="130000"/>
                  </a:lnSpc>
                </a:pPr>
                <a:endParaRPr lang="zh-CN" altLang="en-US" sz="1893" kern="0">
                  <a:solidFill>
                    <a:schemeClr val="tx1">
                      <a:lumMod val="75000"/>
                      <a:lumOff val="25000"/>
                    </a:schemeClr>
                  </a:solidFill>
                  <a:cs typeface="+mn-ea"/>
                  <a:sym typeface="+mn-lt"/>
                </a:endParaRPr>
              </a:p>
            </p:txBody>
          </p:sp>
          <p:sp>
            <p:nvSpPr>
              <p:cNvPr id="27" name="Freeform 26"/>
              <p:cNvSpPr/>
              <p:nvPr/>
            </p:nvSpPr>
            <p:spPr bwMode="auto">
              <a:xfrm>
                <a:off x="5919788" y="5607050"/>
                <a:ext cx="74613" cy="76200"/>
              </a:xfrm>
              <a:custGeom>
                <a:avLst/>
                <a:gdLst>
                  <a:gd name="T0" fmla="*/ 48 w 95"/>
                  <a:gd name="T1" fmla="*/ 0 h 95"/>
                  <a:gd name="T2" fmla="*/ 66 w 95"/>
                  <a:gd name="T3" fmla="*/ 4 h 95"/>
                  <a:gd name="T4" fmla="*/ 81 w 95"/>
                  <a:gd name="T5" fmla="*/ 14 h 95"/>
                  <a:gd name="T6" fmla="*/ 91 w 95"/>
                  <a:gd name="T7" fmla="*/ 29 h 95"/>
                  <a:gd name="T8" fmla="*/ 95 w 95"/>
                  <a:gd name="T9" fmla="*/ 49 h 95"/>
                  <a:gd name="T10" fmla="*/ 91 w 95"/>
                  <a:gd name="T11" fmla="*/ 66 h 95"/>
                  <a:gd name="T12" fmla="*/ 81 w 95"/>
                  <a:gd name="T13" fmla="*/ 82 h 95"/>
                  <a:gd name="T14" fmla="*/ 66 w 95"/>
                  <a:gd name="T15" fmla="*/ 92 h 95"/>
                  <a:gd name="T16" fmla="*/ 48 w 95"/>
                  <a:gd name="T17" fmla="*/ 95 h 95"/>
                  <a:gd name="T18" fmla="*/ 29 w 95"/>
                  <a:gd name="T19" fmla="*/ 92 h 95"/>
                  <a:gd name="T20" fmla="*/ 15 w 95"/>
                  <a:gd name="T21" fmla="*/ 82 h 95"/>
                  <a:gd name="T22" fmla="*/ 4 w 95"/>
                  <a:gd name="T23" fmla="*/ 66 h 95"/>
                  <a:gd name="T24" fmla="*/ 0 w 95"/>
                  <a:gd name="T25" fmla="*/ 49 h 95"/>
                  <a:gd name="T26" fmla="*/ 4 w 95"/>
                  <a:gd name="T27" fmla="*/ 29 h 95"/>
                  <a:gd name="T28" fmla="*/ 15 w 95"/>
                  <a:gd name="T29" fmla="*/ 14 h 95"/>
                  <a:gd name="T30" fmla="*/ 29 w 95"/>
                  <a:gd name="T31" fmla="*/ 4 h 95"/>
                  <a:gd name="T32" fmla="*/ 48 w 95"/>
                  <a:gd name="T33" fmla="*/ 0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 h="95">
                    <a:moveTo>
                      <a:pt x="48" y="0"/>
                    </a:moveTo>
                    <a:lnTo>
                      <a:pt x="66" y="4"/>
                    </a:lnTo>
                    <a:lnTo>
                      <a:pt x="81" y="14"/>
                    </a:lnTo>
                    <a:lnTo>
                      <a:pt x="91" y="29"/>
                    </a:lnTo>
                    <a:lnTo>
                      <a:pt x="95" y="49"/>
                    </a:lnTo>
                    <a:lnTo>
                      <a:pt x="91" y="66"/>
                    </a:lnTo>
                    <a:lnTo>
                      <a:pt x="81" y="82"/>
                    </a:lnTo>
                    <a:lnTo>
                      <a:pt x="66" y="92"/>
                    </a:lnTo>
                    <a:lnTo>
                      <a:pt x="48" y="95"/>
                    </a:lnTo>
                    <a:lnTo>
                      <a:pt x="29" y="92"/>
                    </a:lnTo>
                    <a:lnTo>
                      <a:pt x="15" y="82"/>
                    </a:lnTo>
                    <a:lnTo>
                      <a:pt x="4" y="66"/>
                    </a:lnTo>
                    <a:lnTo>
                      <a:pt x="0" y="49"/>
                    </a:lnTo>
                    <a:lnTo>
                      <a:pt x="4" y="29"/>
                    </a:lnTo>
                    <a:lnTo>
                      <a:pt x="15" y="14"/>
                    </a:lnTo>
                    <a:lnTo>
                      <a:pt x="29" y="4"/>
                    </a:lnTo>
                    <a:lnTo>
                      <a:pt x="48" y="0"/>
                    </a:lnTo>
                    <a:close/>
                  </a:path>
                </a:pathLst>
              </a:custGeom>
              <a:grpFill/>
              <a:ln w="25400" cap="flat" cmpd="sng" algn="ctr">
                <a:noFill/>
                <a:prstDash val="solid"/>
              </a:ln>
              <a:effectLst/>
            </p:spPr>
            <p:txBody>
              <a:bodyPr rot="0" spcFirstLastPara="0" vertOverflow="overflow" horzOverflow="overflow" vert="horz" wrap="square" lIns="91417" tIns="45708" rIns="91417" bIns="45708" numCol="1" spcCol="0" rtlCol="0" fromWordArt="0" anchor="ctr" anchorCtr="0" forceAA="0" compatLnSpc="1">
                <a:noAutofit/>
              </a:bodyPr>
              <a:lstStyle/>
              <a:p>
                <a:pPr algn="ctr">
                  <a:lnSpc>
                    <a:spcPct val="130000"/>
                  </a:lnSpc>
                </a:pPr>
                <a:endParaRPr lang="zh-CN" altLang="en-US" sz="1893" kern="0">
                  <a:solidFill>
                    <a:schemeClr val="tx1">
                      <a:lumMod val="75000"/>
                      <a:lumOff val="25000"/>
                    </a:schemeClr>
                  </a:solidFill>
                  <a:cs typeface="+mn-ea"/>
                  <a:sym typeface="+mn-lt"/>
                </a:endParaRPr>
              </a:p>
            </p:txBody>
          </p:sp>
          <p:sp>
            <p:nvSpPr>
              <p:cNvPr id="28" name="Freeform 27"/>
              <p:cNvSpPr/>
              <p:nvPr/>
            </p:nvSpPr>
            <p:spPr bwMode="auto">
              <a:xfrm>
                <a:off x="5892800" y="5681663"/>
                <a:ext cx="130175" cy="93663"/>
              </a:xfrm>
              <a:custGeom>
                <a:avLst/>
                <a:gdLst>
                  <a:gd name="T0" fmla="*/ 56 w 163"/>
                  <a:gd name="T1" fmla="*/ 0 h 118"/>
                  <a:gd name="T2" fmla="*/ 70 w 163"/>
                  <a:gd name="T3" fmla="*/ 5 h 118"/>
                  <a:gd name="T4" fmla="*/ 77 w 163"/>
                  <a:gd name="T5" fmla="*/ 19 h 118"/>
                  <a:gd name="T6" fmla="*/ 81 w 163"/>
                  <a:gd name="T7" fmla="*/ 33 h 118"/>
                  <a:gd name="T8" fmla="*/ 83 w 163"/>
                  <a:gd name="T9" fmla="*/ 19 h 118"/>
                  <a:gd name="T10" fmla="*/ 91 w 163"/>
                  <a:gd name="T11" fmla="*/ 7 h 118"/>
                  <a:gd name="T12" fmla="*/ 103 w 163"/>
                  <a:gd name="T13" fmla="*/ 0 h 118"/>
                  <a:gd name="T14" fmla="*/ 122 w 163"/>
                  <a:gd name="T15" fmla="*/ 13 h 118"/>
                  <a:gd name="T16" fmla="*/ 137 w 163"/>
                  <a:gd name="T17" fmla="*/ 29 h 118"/>
                  <a:gd name="T18" fmla="*/ 124 w 163"/>
                  <a:gd name="T19" fmla="*/ 44 h 118"/>
                  <a:gd name="T20" fmla="*/ 114 w 163"/>
                  <a:gd name="T21" fmla="*/ 60 h 118"/>
                  <a:gd name="T22" fmla="*/ 108 w 163"/>
                  <a:gd name="T23" fmla="*/ 79 h 118"/>
                  <a:gd name="T24" fmla="*/ 124 w 163"/>
                  <a:gd name="T25" fmla="*/ 87 h 118"/>
                  <a:gd name="T26" fmla="*/ 143 w 163"/>
                  <a:gd name="T27" fmla="*/ 93 h 118"/>
                  <a:gd name="T28" fmla="*/ 163 w 163"/>
                  <a:gd name="T29" fmla="*/ 95 h 118"/>
                  <a:gd name="T30" fmla="*/ 120 w 163"/>
                  <a:gd name="T31" fmla="*/ 112 h 118"/>
                  <a:gd name="T32" fmla="*/ 81 w 163"/>
                  <a:gd name="T33" fmla="*/ 118 h 118"/>
                  <a:gd name="T34" fmla="*/ 40 w 163"/>
                  <a:gd name="T35" fmla="*/ 112 h 118"/>
                  <a:gd name="T36" fmla="*/ 0 w 163"/>
                  <a:gd name="T37" fmla="*/ 95 h 118"/>
                  <a:gd name="T38" fmla="*/ 23 w 163"/>
                  <a:gd name="T39" fmla="*/ 93 h 118"/>
                  <a:gd name="T40" fmla="*/ 40 w 163"/>
                  <a:gd name="T41" fmla="*/ 87 h 118"/>
                  <a:gd name="T42" fmla="*/ 52 w 163"/>
                  <a:gd name="T43" fmla="*/ 79 h 118"/>
                  <a:gd name="T44" fmla="*/ 46 w 163"/>
                  <a:gd name="T45" fmla="*/ 60 h 118"/>
                  <a:gd name="T46" fmla="*/ 37 w 163"/>
                  <a:gd name="T47" fmla="*/ 42 h 118"/>
                  <a:gd name="T48" fmla="*/ 23 w 163"/>
                  <a:gd name="T49" fmla="*/ 29 h 118"/>
                  <a:gd name="T50" fmla="*/ 38 w 163"/>
                  <a:gd name="T51" fmla="*/ 13 h 118"/>
                  <a:gd name="T52" fmla="*/ 56 w 163"/>
                  <a:gd name="T53" fmla="*/ 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63" h="118">
                    <a:moveTo>
                      <a:pt x="56" y="0"/>
                    </a:moveTo>
                    <a:lnTo>
                      <a:pt x="70" y="5"/>
                    </a:lnTo>
                    <a:lnTo>
                      <a:pt x="77" y="19"/>
                    </a:lnTo>
                    <a:lnTo>
                      <a:pt x="81" y="33"/>
                    </a:lnTo>
                    <a:lnTo>
                      <a:pt x="83" y="19"/>
                    </a:lnTo>
                    <a:lnTo>
                      <a:pt x="91" y="7"/>
                    </a:lnTo>
                    <a:lnTo>
                      <a:pt x="103" y="0"/>
                    </a:lnTo>
                    <a:lnTo>
                      <a:pt x="122" y="13"/>
                    </a:lnTo>
                    <a:lnTo>
                      <a:pt x="137" y="29"/>
                    </a:lnTo>
                    <a:lnTo>
                      <a:pt x="124" y="44"/>
                    </a:lnTo>
                    <a:lnTo>
                      <a:pt x="114" y="60"/>
                    </a:lnTo>
                    <a:lnTo>
                      <a:pt x="108" y="79"/>
                    </a:lnTo>
                    <a:lnTo>
                      <a:pt x="124" y="87"/>
                    </a:lnTo>
                    <a:lnTo>
                      <a:pt x="143" y="93"/>
                    </a:lnTo>
                    <a:lnTo>
                      <a:pt x="163" y="95"/>
                    </a:lnTo>
                    <a:lnTo>
                      <a:pt x="120" y="112"/>
                    </a:lnTo>
                    <a:lnTo>
                      <a:pt x="81" y="118"/>
                    </a:lnTo>
                    <a:lnTo>
                      <a:pt x="40" y="112"/>
                    </a:lnTo>
                    <a:lnTo>
                      <a:pt x="0" y="95"/>
                    </a:lnTo>
                    <a:lnTo>
                      <a:pt x="23" y="93"/>
                    </a:lnTo>
                    <a:lnTo>
                      <a:pt x="40" y="87"/>
                    </a:lnTo>
                    <a:lnTo>
                      <a:pt x="52" y="79"/>
                    </a:lnTo>
                    <a:lnTo>
                      <a:pt x="46" y="60"/>
                    </a:lnTo>
                    <a:lnTo>
                      <a:pt x="37" y="42"/>
                    </a:lnTo>
                    <a:lnTo>
                      <a:pt x="23" y="29"/>
                    </a:lnTo>
                    <a:lnTo>
                      <a:pt x="38" y="13"/>
                    </a:lnTo>
                    <a:lnTo>
                      <a:pt x="56" y="0"/>
                    </a:lnTo>
                    <a:close/>
                  </a:path>
                </a:pathLst>
              </a:custGeom>
              <a:grpFill/>
              <a:ln w="25400" cap="flat" cmpd="sng" algn="ctr">
                <a:noFill/>
                <a:prstDash val="solid"/>
              </a:ln>
              <a:effectLst/>
            </p:spPr>
            <p:txBody>
              <a:bodyPr rot="0" spcFirstLastPara="0" vertOverflow="overflow" horzOverflow="overflow" vert="horz" wrap="square" lIns="91417" tIns="45708" rIns="91417" bIns="45708" numCol="1" spcCol="0" rtlCol="0" fromWordArt="0" anchor="ctr" anchorCtr="0" forceAA="0" compatLnSpc="1">
                <a:noAutofit/>
              </a:bodyPr>
              <a:lstStyle/>
              <a:p>
                <a:pPr algn="ctr">
                  <a:lnSpc>
                    <a:spcPct val="130000"/>
                  </a:lnSpc>
                </a:pPr>
                <a:endParaRPr lang="zh-CN" altLang="en-US" sz="1893" kern="0">
                  <a:solidFill>
                    <a:schemeClr val="tx1">
                      <a:lumMod val="75000"/>
                      <a:lumOff val="25000"/>
                    </a:schemeClr>
                  </a:solidFill>
                  <a:cs typeface="+mn-ea"/>
                  <a:sym typeface="+mn-lt"/>
                </a:endParaRPr>
              </a:p>
            </p:txBody>
          </p:sp>
        </p:grpSp>
        <p:sp>
          <p:nvSpPr>
            <p:cNvPr id="38" name="Freeform 37"/>
            <p:cNvSpPr/>
            <p:nvPr/>
          </p:nvSpPr>
          <p:spPr bwMode="auto">
            <a:xfrm>
              <a:off x="5029200" y="4870450"/>
              <a:ext cx="882650" cy="881063"/>
            </a:xfrm>
            <a:custGeom>
              <a:avLst/>
              <a:gdLst>
                <a:gd name="T0" fmla="*/ 650 w 1112"/>
                <a:gd name="T1" fmla="*/ 10 h 1111"/>
                <a:gd name="T2" fmla="*/ 704 w 1112"/>
                <a:gd name="T3" fmla="*/ 125 h 1111"/>
                <a:gd name="T4" fmla="*/ 778 w 1112"/>
                <a:gd name="T5" fmla="*/ 45 h 1111"/>
                <a:gd name="T6" fmla="*/ 833 w 1112"/>
                <a:gd name="T7" fmla="*/ 78 h 1111"/>
                <a:gd name="T8" fmla="*/ 924 w 1112"/>
                <a:gd name="T9" fmla="*/ 150 h 1111"/>
                <a:gd name="T10" fmla="*/ 939 w 1112"/>
                <a:gd name="T11" fmla="*/ 150 h 1111"/>
                <a:gd name="T12" fmla="*/ 978 w 1112"/>
                <a:gd name="T13" fmla="*/ 202 h 1111"/>
                <a:gd name="T14" fmla="*/ 1040 w 1112"/>
                <a:gd name="T15" fmla="*/ 301 h 1111"/>
                <a:gd name="T16" fmla="*/ 1054 w 1112"/>
                <a:gd name="T17" fmla="*/ 305 h 1111"/>
                <a:gd name="T18" fmla="*/ 1071 w 1112"/>
                <a:gd name="T19" fmla="*/ 369 h 1111"/>
                <a:gd name="T20" fmla="*/ 1102 w 1112"/>
                <a:gd name="T21" fmla="*/ 482 h 1111"/>
                <a:gd name="T22" fmla="*/ 1112 w 1112"/>
                <a:gd name="T23" fmla="*/ 546 h 1111"/>
                <a:gd name="T24" fmla="*/ 1102 w 1112"/>
                <a:gd name="T25" fmla="*/ 558 h 1111"/>
                <a:gd name="T26" fmla="*/ 1094 w 1112"/>
                <a:gd name="T27" fmla="*/ 674 h 1111"/>
                <a:gd name="T28" fmla="*/ 1081 w 1112"/>
                <a:gd name="T29" fmla="*/ 736 h 1111"/>
                <a:gd name="T30" fmla="*/ 1069 w 1112"/>
                <a:gd name="T31" fmla="*/ 744 h 1111"/>
                <a:gd name="T32" fmla="*/ 1021 w 1112"/>
                <a:gd name="T33" fmla="*/ 851 h 1111"/>
                <a:gd name="T34" fmla="*/ 988 w 1112"/>
                <a:gd name="T35" fmla="*/ 905 h 1111"/>
                <a:gd name="T36" fmla="*/ 974 w 1112"/>
                <a:gd name="T37" fmla="*/ 909 h 1111"/>
                <a:gd name="T38" fmla="*/ 893 w 1112"/>
                <a:gd name="T39" fmla="*/ 990 h 1111"/>
                <a:gd name="T40" fmla="*/ 842 w 1112"/>
                <a:gd name="T41" fmla="*/ 1033 h 1111"/>
                <a:gd name="T42" fmla="*/ 827 w 1112"/>
                <a:gd name="T43" fmla="*/ 1029 h 1111"/>
                <a:gd name="T44" fmla="*/ 722 w 1112"/>
                <a:gd name="T45" fmla="*/ 1076 h 1111"/>
                <a:gd name="T46" fmla="*/ 716 w 1112"/>
                <a:gd name="T47" fmla="*/ 1088 h 1111"/>
                <a:gd name="T48" fmla="*/ 650 w 1112"/>
                <a:gd name="T49" fmla="*/ 1097 h 1111"/>
                <a:gd name="T50" fmla="*/ 563 w 1112"/>
                <a:gd name="T51" fmla="*/ 1012 h 1111"/>
                <a:gd name="T52" fmla="*/ 528 w 1112"/>
                <a:gd name="T53" fmla="*/ 1109 h 1111"/>
                <a:gd name="T54" fmla="*/ 462 w 1112"/>
                <a:gd name="T55" fmla="*/ 1101 h 1111"/>
                <a:gd name="T56" fmla="*/ 408 w 1112"/>
                <a:gd name="T57" fmla="*/ 987 h 1111"/>
                <a:gd name="T58" fmla="*/ 336 w 1112"/>
                <a:gd name="T59" fmla="*/ 1066 h 1111"/>
                <a:gd name="T60" fmla="*/ 279 w 1112"/>
                <a:gd name="T61" fmla="*/ 1031 h 1111"/>
                <a:gd name="T62" fmla="*/ 188 w 1112"/>
                <a:gd name="T63" fmla="*/ 959 h 1111"/>
                <a:gd name="T64" fmla="*/ 175 w 1112"/>
                <a:gd name="T65" fmla="*/ 959 h 1111"/>
                <a:gd name="T66" fmla="*/ 134 w 1112"/>
                <a:gd name="T67" fmla="*/ 907 h 1111"/>
                <a:gd name="T68" fmla="*/ 72 w 1112"/>
                <a:gd name="T69" fmla="*/ 808 h 1111"/>
                <a:gd name="T70" fmla="*/ 58 w 1112"/>
                <a:gd name="T71" fmla="*/ 804 h 1111"/>
                <a:gd name="T72" fmla="*/ 43 w 1112"/>
                <a:gd name="T73" fmla="*/ 740 h 1111"/>
                <a:gd name="T74" fmla="*/ 12 w 1112"/>
                <a:gd name="T75" fmla="*/ 627 h 1111"/>
                <a:gd name="T76" fmla="*/ 0 w 1112"/>
                <a:gd name="T77" fmla="*/ 563 h 1111"/>
                <a:gd name="T78" fmla="*/ 10 w 1112"/>
                <a:gd name="T79" fmla="*/ 552 h 1111"/>
                <a:gd name="T80" fmla="*/ 19 w 1112"/>
                <a:gd name="T81" fmla="*/ 435 h 1111"/>
                <a:gd name="T82" fmla="*/ 31 w 1112"/>
                <a:gd name="T83" fmla="*/ 373 h 1111"/>
                <a:gd name="T84" fmla="*/ 45 w 1112"/>
                <a:gd name="T85" fmla="*/ 365 h 1111"/>
                <a:gd name="T86" fmla="*/ 93 w 1112"/>
                <a:gd name="T87" fmla="*/ 259 h 1111"/>
                <a:gd name="T88" fmla="*/ 126 w 1112"/>
                <a:gd name="T89" fmla="*/ 204 h 1111"/>
                <a:gd name="T90" fmla="*/ 140 w 1112"/>
                <a:gd name="T91" fmla="*/ 202 h 1111"/>
                <a:gd name="T92" fmla="*/ 221 w 1112"/>
                <a:gd name="T93" fmla="*/ 119 h 1111"/>
                <a:gd name="T94" fmla="*/ 272 w 1112"/>
                <a:gd name="T95" fmla="*/ 78 h 1111"/>
                <a:gd name="T96" fmla="*/ 285 w 1112"/>
                <a:gd name="T97" fmla="*/ 80 h 1111"/>
                <a:gd name="T98" fmla="*/ 390 w 1112"/>
                <a:gd name="T99" fmla="*/ 30 h 1111"/>
                <a:gd name="T100" fmla="*/ 452 w 1112"/>
                <a:gd name="T101" fmla="*/ 8 h 1111"/>
                <a:gd name="T102" fmla="*/ 464 w 1112"/>
                <a:gd name="T103" fmla="*/ 16 h 1111"/>
                <a:gd name="T104" fmla="*/ 580 w 1112"/>
                <a:gd name="T105" fmla="*/ 4 h 1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112" h="1111">
                  <a:moveTo>
                    <a:pt x="590" y="0"/>
                  </a:moveTo>
                  <a:lnTo>
                    <a:pt x="644" y="6"/>
                  </a:lnTo>
                  <a:lnTo>
                    <a:pt x="648" y="6"/>
                  </a:lnTo>
                  <a:lnTo>
                    <a:pt x="650" y="10"/>
                  </a:lnTo>
                  <a:lnTo>
                    <a:pt x="652" y="12"/>
                  </a:lnTo>
                  <a:lnTo>
                    <a:pt x="654" y="16"/>
                  </a:lnTo>
                  <a:lnTo>
                    <a:pt x="662" y="111"/>
                  </a:lnTo>
                  <a:lnTo>
                    <a:pt x="704" y="125"/>
                  </a:lnTo>
                  <a:lnTo>
                    <a:pt x="763" y="49"/>
                  </a:lnTo>
                  <a:lnTo>
                    <a:pt x="767" y="45"/>
                  </a:lnTo>
                  <a:lnTo>
                    <a:pt x="772" y="43"/>
                  </a:lnTo>
                  <a:lnTo>
                    <a:pt x="778" y="45"/>
                  </a:lnTo>
                  <a:lnTo>
                    <a:pt x="827" y="68"/>
                  </a:lnTo>
                  <a:lnTo>
                    <a:pt x="831" y="72"/>
                  </a:lnTo>
                  <a:lnTo>
                    <a:pt x="833" y="74"/>
                  </a:lnTo>
                  <a:lnTo>
                    <a:pt x="833" y="78"/>
                  </a:lnTo>
                  <a:lnTo>
                    <a:pt x="831" y="82"/>
                  </a:lnTo>
                  <a:lnTo>
                    <a:pt x="807" y="175"/>
                  </a:lnTo>
                  <a:lnTo>
                    <a:pt x="844" y="200"/>
                  </a:lnTo>
                  <a:lnTo>
                    <a:pt x="924" y="150"/>
                  </a:lnTo>
                  <a:lnTo>
                    <a:pt x="928" y="148"/>
                  </a:lnTo>
                  <a:lnTo>
                    <a:pt x="931" y="148"/>
                  </a:lnTo>
                  <a:lnTo>
                    <a:pt x="935" y="148"/>
                  </a:lnTo>
                  <a:lnTo>
                    <a:pt x="939" y="150"/>
                  </a:lnTo>
                  <a:lnTo>
                    <a:pt x="976" y="191"/>
                  </a:lnTo>
                  <a:lnTo>
                    <a:pt x="978" y="195"/>
                  </a:lnTo>
                  <a:lnTo>
                    <a:pt x="980" y="198"/>
                  </a:lnTo>
                  <a:lnTo>
                    <a:pt x="978" y="202"/>
                  </a:lnTo>
                  <a:lnTo>
                    <a:pt x="976" y="206"/>
                  </a:lnTo>
                  <a:lnTo>
                    <a:pt x="922" y="284"/>
                  </a:lnTo>
                  <a:lnTo>
                    <a:pt x="947" y="321"/>
                  </a:lnTo>
                  <a:lnTo>
                    <a:pt x="1040" y="301"/>
                  </a:lnTo>
                  <a:lnTo>
                    <a:pt x="1044" y="299"/>
                  </a:lnTo>
                  <a:lnTo>
                    <a:pt x="1048" y="301"/>
                  </a:lnTo>
                  <a:lnTo>
                    <a:pt x="1052" y="303"/>
                  </a:lnTo>
                  <a:lnTo>
                    <a:pt x="1054" y="305"/>
                  </a:lnTo>
                  <a:lnTo>
                    <a:pt x="1075" y="356"/>
                  </a:lnTo>
                  <a:lnTo>
                    <a:pt x="1077" y="362"/>
                  </a:lnTo>
                  <a:lnTo>
                    <a:pt x="1075" y="365"/>
                  </a:lnTo>
                  <a:lnTo>
                    <a:pt x="1071" y="369"/>
                  </a:lnTo>
                  <a:lnTo>
                    <a:pt x="994" y="426"/>
                  </a:lnTo>
                  <a:lnTo>
                    <a:pt x="1003" y="468"/>
                  </a:lnTo>
                  <a:lnTo>
                    <a:pt x="1098" y="482"/>
                  </a:lnTo>
                  <a:lnTo>
                    <a:pt x="1102" y="482"/>
                  </a:lnTo>
                  <a:lnTo>
                    <a:pt x="1106" y="484"/>
                  </a:lnTo>
                  <a:lnTo>
                    <a:pt x="1108" y="488"/>
                  </a:lnTo>
                  <a:lnTo>
                    <a:pt x="1108" y="492"/>
                  </a:lnTo>
                  <a:lnTo>
                    <a:pt x="1112" y="546"/>
                  </a:lnTo>
                  <a:lnTo>
                    <a:pt x="1112" y="550"/>
                  </a:lnTo>
                  <a:lnTo>
                    <a:pt x="1110" y="554"/>
                  </a:lnTo>
                  <a:lnTo>
                    <a:pt x="1106" y="556"/>
                  </a:lnTo>
                  <a:lnTo>
                    <a:pt x="1102" y="558"/>
                  </a:lnTo>
                  <a:lnTo>
                    <a:pt x="1011" y="583"/>
                  </a:lnTo>
                  <a:lnTo>
                    <a:pt x="1007" y="627"/>
                  </a:lnTo>
                  <a:lnTo>
                    <a:pt x="1091" y="672"/>
                  </a:lnTo>
                  <a:lnTo>
                    <a:pt x="1094" y="674"/>
                  </a:lnTo>
                  <a:lnTo>
                    <a:pt x="1096" y="676"/>
                  </a:lnTo>
                  <a:lnTo>
                    <a:pt x="1098" y="680"/>
                  </a:lnTo>
                  <a:lnTo>
                    <a:pt x="1096" y="684"/>
                  </a:lnTo>
                  <a:lnTo>
                    <a:pt x="1081" y="736"/>
                  </a:lnTo>
                  <a:lnTo>
                    <a:pt x="1079" y="740"/>
                  </a:lnTo>
                  <a:lnTo>
                    <a:pt x="1077" y="742"/>
                  </a:lnTo>
                  <a:lnTo>
                    <a:pt x="1073" y="744"/>
                  </a:lnTo>
                  <a:lnTo>
                    <a:pt x="1069" y="744"/>
                  </a:lnTo>
                  <a:lnTo>
                    <a:pt x="974" y="736"/>
                  </a:lnTo>
                  <a:lnTo>
                    <a:pt x="955" y="777"/>
                  </a:lnTo>
                  <a:lnTo>
                    <a:pt x="1019" y="847"/>
                  </a:lnTo>
                  <a:lnTo>
                    <a:pt x="1021" y="851"/>
                  </a:lnTo>
                  <a:lnTo>
                    <a:pt x="1023" y="855"/>
                  </a:lnTo>
                  <a:lnTo>
                    <a:pt x="1023" y="858"/>
                  </a:lnTo>
                  <a:lnTo>
                    <a:pt x="1021" y="860"/>
                  </a:lnTo>
                  <a:lnTo>
                    <a:pt x="988" y="905"/>
                  </a:lnTo>
                  <a:lnTo>
                    <a:pt x="986" y="909"/>
                  </a:lnTo>
                  <a:lnTo>
                    <a:pt x="982" y="909"/>
                  </a:lnTo>
                  <a:lnTo>
                    <a:pt x="978" y="909"/>
                  </a:lnTo>
                  <a:lnTo>
                    <a:pt x="974" y="909"/>
                  </a:lnTo>
                  <a:lnTo>
                    <a:pt x="887" y="868"/>
                  </a:lnTo>
                  <a:lnTo>
                    <a:pt x="856" y="899"/>
                  </a:lnTo>
                  <a:lnTo>
                    <a:pt x="891" y="987"/>
                  </a:lnTo>
                  <a:lnTo>
                    <a:pt x="893" y="990"/>
                  </a:lnTo>
                  <a:lnTo>
                    <a:pt x="893" y="994"/>
                  </a:lnTo>
                  <a:lnTo>
                    <a:pt x="891" y="998"/>
                  </a:lnTo>
                  <a:lnTo>
                    <a:pt x="889" y="1002"/>
                  </a:lnTo>
                  <a:lnTo>
                    <a:pt x="842" y="1033"/>
                  </a:lnTo>
                  <a:lnTo>
                    <a:pt x="838" y="1033"/>
                  </a:lnTo>
                  <a:lnTo>
                    <a:pt x="834" y="1033"/>
                  </a:lnTo>
                  <a:lnTo>
                    <a:pt x="831" y="1031"/>
                  </a:lnTo>
                  <a:lnTo>
                    <a:pt x="827" y="1029"/>
                  </a:lnTo>
                  <a:lnTo>
                    <a:pt x="761" y="963"/>
                  </a:lnTo>
                  <a:lnTo>
                    <a:pt x="739" y="973"/>
                  </a:lnTo>
                  <a:lnTo>
                    <a:pt x="720" y="981"/>
                  </a:lnTo>
                  <a:lnTo>
                    <a:pt x="722" y="1076"/>
                  </a:lnTo>
                  <a:lnTo>
                    <a:pt x="722" y="1080"/>
                  </a:lnTo>
                  <a:lnTo>
                    <a:pt x="722" y="1084"/>
                  </a:lnTo>
                  <a:lnTo>
                    <a:pt x="718" y="1086"/>
                  </a:lnTo>
                  <a:lnTo>
                    <a:pt x="716" y="1088"/>
                  </a:lnTo>
                  <a:lnTo>
                    <a:pt x="662" y="1101"/>
                  </a:lnTo>
                  <a:lnTo>
                    <a:pt x="658" y="1101"/>
                  </a:lnTo>
                  <a:lnTo>
                    <a:pt x="654" y="1099"/>
                  </a:lnTo>
                  <a:lnTo>
                    <a:pt x="650" y="1097"/>
                  </a:lnTo>
                  <a:lnTo>
                    <a:pt x="648" y="1093"/>
                  </a:lnTo>
                  <a:lnTo>
                    <a:pt x="607" y="1008"/>
                  </a:lnTo>
                  <a:lnTo>
                    <a:pt x="586" y="1010"/>
                  </a:lnTo>
                  <a:lnTo>
                    <a:pt x="563" y="1012"/>
                  </a:lnTo>
                  <a:lnTo>
                    <a:pt x="534" y="1101"/>
                  </a:lnTo>
                  <a:lnTo>
                    <a:pt x="532" y="1105"/>
                  </a:lnTo>
                  <a:lnTo>
                    <a:pt x="530" y="1107"/>
                  </a:lnTo>
                  <a:lnTo>
                    <a:pt x="528" y="1109"/>
                  </a:lnTo>
                  <a:lnTo>
                    <a:pt x="524" y="1111"/>
                  </a:lnTo>
                  <a:lnTo>
                    <a:pt x="468" y="1105"/>
                  </a:lnTo>
                  <a:lnTo>
                    <a:pt x="464" y="1103"/>
                  </a:lnTo>
                  <a:lnTo>
                    <a:pt x="462" y="1101"/>
                  </a:lnTo>
                  <a:lnTo>
                    <a:pt x="460" y="1097"/>
                  </a:lnTo>
                  <a:lnTo>
                    <a:pt x="458" y="1093"/>
                  </a:lnTo>
                  <a:lnTo>
                    <a:pt x="450" y="998"/>
                  </a:lnTo>
                  <a:lnTo>
                    <a:pt x="408" y="987"/>
                  </a:lnTo>
                  <a:lnTo>
                    <a:pt x="349" y="1060"/>
                  </a:lnTo>
                  <a:lnTo>
                    <a:pt x="345" y="1064"/>
                  </a:lnTo>
                  <a:lnTo>
                    <a:pt x="340" y="1066"/>
                  </a:lnTo>
                  <a:lnTo>
                    <a:pt x="336" y="1066"/>
                  </a:lnTo>
                  <a:lnTo>
                    <a:pt x="285" y="1041"/>
                  </a:lnTo>
                  <a:lnTo>
                    <a:pt x="283" y="1039"/>
                  </a:lnTo>
                  <a:lnTo>
                    <a:pt x="281" y="1035"/>
                  </a:lnTo>
                  <a:lnTo>
                    <a:pt x="279" y="1031"/>
                  </a:lnTo>
                  <a:lnTo>
                    <a:pt x="281" y="1027"/>
                  </a:lnTo>
                  <a:lnTo>
                    <a:pt x="305" y="936"/>
                  </a:lnTo>
                  <a:lnTo>
                    <a:pt x="270" y="909"/>
                  </a:lnTo>
                  <a:lnTo>
                    <a:pt x="188" y="959"/>
                  </a:lnTo>
                  <a:lnTo>
                    <a:pt x="184" y="961"/>
                  </a:lnTo>
                  <a:lnTo>
                    <a:pt x="180" y="961"/>
                  </a:lnTo>
                  <a:lnTo>
                    <a:pt x="177" y="961"/>
                  </a:lnTo>
                  <a:lnTo>
                    <a:pt x="175" y="959"/>
                  </a:lnTo>
                  <a:lnTo>
                    <a:pt x="136" y="919"/>
                  </a:lnTo>
                  <a:lnTo>
                    <a:pt x="134" y="915"/>
                  </a:lnTo>
                  <a:lnTo>
                    <a:pt x="134" y="911"/>
                  </a:lnTo>
                  <a:lnTo>
                    <a:pt x="134" y="907"/>
                  </a:lnTo>
                  <a:lnTo>
                    <a:pt x="136" y="905"/>
                  </a:lnTo>
                  <a:lnTo>
                    <a:pt x="190" y="825"/>
                  </a:lnTo>
                  <a:lnTo>
                    <a:pt x="165" y="789"/>
                  </a:lnTo>
                  <a:lnTo>
                    <a:pt x="72" y="808"/>
                  </a:lnTo>
                  <a:lnTo>
                    <a:pt x="68" y="810"/>
                  </a:lnTo>
                  <a:lnTo>
                    <a:pt x="64" y="808"/>
                  </a:lnTo>
                  <a:lnTo>
                    <a:pt x="62" y="806"/>
                  </a:lnTo>
                  <a:lnTo>
                    <a:pt x="58" y="804"/>
                  </a:lnTo>
                  <a:lnTo>
                    <a:pt x="37" y="754"/>
                  </a:lnTo>
                  <a:lnTo>
                    <a:pt x="37" y="748"/>
                  </a:lnTo>
                  <a:lnTo>
                    <a:pt x="39" y="744"/>
                  </a:lnTo>
                  <a:lnTo>
                    <a:pt x="43" y="740"/>
                  </a:lnTo>
                  <a:lnTo>
                    <a:pt x="118" y="684"/>
                  </a:lnTo>
                  <a:lnTo>
                    <a:pt x="109" y="641"/>
                  </a:lnTo>
                  <a:lnTo>
                    <a:pt x="16" y="627"/>
                  </a:lnTo>
                  <a:lnTo>
                    <a:pt x="12" y="627"/>
                  </a:lnTo>
                  <a:lnTo>
                    <a:pt x="8" y="626"/>
                  </a:lnTo>
                  <a:lnTo>
                    <a:pt x="6" y="622"/>
                  </a:lnTo>
                  <a:lnTo>
                    <a:pt x="4" y="618"/>
                  </a:lnTo>
                  <a:lnTo>
                    <a:pt x="0" y="563"/>
                  </a:lnTo>
                  <a:lnTo>
                    <a:pt x="2" y="560"/>
                  </a:lnTo>
                  <a:lnTo>
                    <a:pt x="4" y="556"/>
                  </a:lnTo>
                  <a:lnTo>
                    <a:pt x="6" y="554"/>
                  </a:lnTo>
                  <a:lnTo>
                    <a:pt x="10" y="552"/>
                  </a:lnTo>
                  <a:lnTo>
                    <a:pt x="101" y="527"/>
                  </a:lnTo>
                  <a:lnTo>
                    <a:pt x="107" y="482"/>
                  </a:lnTo>
                  <a:lnTo>
                    <a:pt x="23" y="437"/>
                  </a:lnTo>
                  <a:lnTo>
                    <a:pt x="19" y="435"/>
                  </a:lnTo>
                  <a:lnTo>
                    <a:pt x="17" y="433"/>
                  </a:lnTo>
                  <a:lnTo>
                    <a:pt x="16" y="429"/>
                  </a:lnTo>
                  <a:lnTo>
                    <a:pt x="16" y="426"/>
                  </a:lnTo>
                  <a:lnTo>
                    <a:pt x="31" y="373"/>
                  </a:lnTo>
                  <a:lnTo>
                    <a:pt x="33" y="369"/>
                  </a:lnTo>
                  <a:lnTo>
                    <a:pt x="37" y="367"/>
                  </a:lnTo>
                  <a:lnTo>
                    <a:pt x="39" y="365"/>
                  </a:lnTo>
                  <a:lnTo>
                    <a:pt x="45" y="365"/>
                  </a:lnTo>
                  <a:lnTo>
                    <a:pt x="138" y="373"/>
                  </a:lnTo>
                  <a:lnTo>
                    <a:pt x="157" y="332"/>
                  </a:lnTo>
                  <a:lnTo>
                    <a:pt x="95" y="262"/>
                  </a:lnTo>
                  <a:lnTo>
                    <a:pt x="93" y="259"/>
                  </a:lnTo>
                  <a:lnTo>
                    <a:pt x="91" y="255"/>
                  </a:lnTo>
                  <a:lnTo>
                    <a:pt x="91" y="251"/>
                  </a:lnTo>
                  <a:lnTo>
                    <a:pt x="93" y="249"/>
                  </a:lnTo>
                  <a:lnTo>
                    <a:pt x="126" y="204"/>
                  </a:lnTo>
                  <a:lnTo>
                    <a:pt x="128" y="200"/>
                  </a:lnTo>
                  <a:lnTo>
                    <a:pt x="132" y="200"/>
                  </a:lnTo>
                  <a:lnTo>
                    <a:pt x="136" y="200"/>
                  </a:lnTo>
                  <a:lnTo>
                    <a:pt x="140" y="202"/>
                  </a:lnTo>
                  <a:lnTo>
                    <a:pt x="225" y="241"/>
                  </a:lnTo>
                  <a:lnTo>
                    <a:pt x="258" y="210"/>
                  </a:lnTo>
                  <a:lnTo>
                    <a:pt x="223" y="123"/>
                  </a:lnTo>
                  <a:lnTo>
                    <a:pt x="221" y="119"/>
                  </a:lnTo>
                  <a:lnTo>
                    <a:pt x="221" y="115"/>
                  </a:lnTo>
                  <a:lnTo>
                    <a:pt x="223" y="111"/>
                  </a:lnTo>
                  <a:lnTo>
                    <a:pt x="225" y="107"/>
                  </a:lnTo>
                  <a:lnTo>
                    <a:pt x="272" y="78"/>
                  </a:lnTo>
                  <a:lnTo>
                    <a:pt x="276" y="76"/>
                  </a:lnTo>
                  <a:lnTo>
                    <a:pt x="279" y="76"/>
                  </a:lnTo>
                  <a:lnTo>
                    <a:pt x="283" y="78"/>
                  </a:lnTo>
                  <a:lnTo>
                    <a:pt x="285" y="80"/>
                  </a:lnTo>
                  <a:lnTo>
                    <a:pt x="353" y="146"/>
                  </a:lnTo>
                  <a:lnTo>
                    <a:pt x="394" y="129"/>
                  </a:lnTo>
                  <a:lnTo>
                    <a:pt x="390" y="33"/>
                  </a:lnTo>
                  <a:lnTo>
                    <a:pt x="390" y="30"/>
                  </a:lnTo>
                  <a:lnTo>
                    <a:pt x="392" y="26"/>
                  </a:lnTo>
                  <a:lnTo>
                    <a:pt x="394" y="24"/>
                  </a:lnTo>
                  <a:lnTo>
                    <a:pt x="398" y="22"/>
                  </a:lnTo>
                  <a:lnTo>
                    <a:pt x="452" y="8"/>
                  </a:lnTo>
                  <a:lnTo>
                    <a:pt x="456" y="8"/>
                  </a:lnTo>
                  <a:lnTo>
                    <a:pt x="458" y="10"/>
                  </a:lnTo>
                  <a:lnTo>
                    <a:pt x="462" y="12"/>
                  </a:lnTo>
                  <a:lnTo>
                    <a:pt x="464" y="16"/>
                  </a:lnTo>
                  <a:lnTo>
                    <a:pt x="505" y="101"/>
                  </a:lnTo>
                  <a:lnTo>
                    <a:pt x="549" y="99"/>
                  </a:lnTo>
                  <a:lnTo>
                    <a:pt x="578" y="8"/>
                  </a:lnTo>
                  <a:lnTo>
                    <a:pt x="580" y="4"/>
                  </a:lnTo>
                  <a:lnTo>
                    <a:pt x="582" y="2"/>
                  </a:lnTo>
                  <a:lnTo>
                    <a:pt x="586" y="0"/>
                  </a:lnTo>
                  <a:lnTo>
                    <a:pt x="590" y="0"/>
                  </a:lnTo>
                  <a:close/>
                </a:path>
              </a:pathLst>
            </a:custGeom>
            <a:grpFill/>
            <a:ln w="25400" cap="flat" cmpd="sng" algn="ctr">
              <a:noFill/>
              <a:prstDash val="solid"/>
            </a:ln>
            <a:effectLst/>
          </p:spPr>
          <p:txBody>
            <a:bodyPr rot="0" spcFirstLastPara="0" vertOverflow="overflow" horzOverflow="overflow" vert="horz" wrap="square" lIns="91417" tIns="45708" rIns="91417" bIns="45708" numCol="1" spcCol="0" rtlCol="0" fromWordArt="0" anchor="ctr" anchorCtr="0" forceAA="0" compatLnSpc="1">
              <a:noAutofit/>
            </a:bodyPr>
            <a:lstStyle/>
            <a:p>
              <a:pPr algn="ctr">
                <a:lnSpc>
                  <a:spcPct val="130000"/>
                </a:lnSpc>
              </a:pPr>
              <a:endParaRPr lang="zh-CN" altLang="en-US" sz="1893" kern="0">
                <a:solidFill>
                  <a:schemeClr val="tx1">
                    <a:lumMod val="75000"/>
                    <a:lumOff val="25000"/>
                  </a:schemeClr>
                </a:solidFill>
                <a:cs typeface="+mn-ea"/>
                <a:sym typeface="+mn-lt"/>
              </a:endParaRPr>
            </a:p>
          </p:txBody>
        </p:sp>
        <p:sp>
          <p:nvSpPr>
            <p:cNvPr id="39" name="Freeform 38"/>
            <p:cNvSpPr/>
            <p:nvPr/>
          </p:nvSpPr>
          <p:spPr bwMode="auto">
            <a:xfrm>
              <a:off x="5176838" y="5016500"/>
              <a:ext cx="588963" cy="588963"/>
            </a:xfrm>
            <a:custGeom>
              <a:avLst/>
              <a:gdLst>
                <a:gd name="T0" fmla="*/ 342 w 742"/>
                <a:gd name="T1" fmla="*/ 0 h 741"/>
                <a:gd name="T2" fmla="*/ 400 w 742"/>
                <a:gd name="T3" fmla="*/ 0 h 741"/>
                <a:gd name="T4" fmla="*/ 458 w 742"/>
                <a:gd name="T5" fmla="*/ 10 h 741"/>
                <a:gd name="T6" fmla="*/ 513 w 742"/>
                <a:gd name="T7" fmla="*/ 27 h 741"/>
                <a:gd name="T8" fmla="*/ 563 w 742"/>
                <a:gd name="T9" fmla="*/ 52 h 741"/>
                <a:gd name="T10" fmla="*/ 610 w 742"/>
                <a:gd name="T11" fmla="*/ 85 h 741"/>
                <a:gd name="T12" fmla="*/ 650 w 742"/>
                <a:gd name="T13" fmla="*/ 126 h 741"/>
                <a:gd name="T14" fmla="*/ 685 w 742"/>
                <a:gd name="T15" fmla="*/ 173 h 741"/>
                <a:gd name="T16" fmla="*/ 712 w 742"/>
                <a:gd name="T17" fmla="*/ 225 h 741"/>
                <a:gd name="T18" fmla="*/ 732 w 742"/>
                <a:gd name="T19" fmla="*/ 281 h 741"/>
                <a:gd name="T20" fmla="*/ 742 w 742"/>
                <a:gd name="T21" fmla="*/ 342 h 741"/>
                <a:gd name="T22" fmla="*/ 740 w 742"/>
                <a:gd name="T23" fmla="*/ 400 h 741"/>
                <a:gd name="T24" fmla="*/ 732 w 742"/>
                <a:gd name="T25" fmla="*/ 458 h 741"/>
                <a:gd name="T26" fmla="*/ 714 w 742"/>
                <a:gd name="T27" fmla="*/ 512 h 741"/>
                <a:gd name="T28" fmla="*/ 687 w 742"/>
                <a:gd name="T29" fmla="*/ 563 h 741"/>
                <a:gd name="T30" fmla="*/ 654 w 742"/>
                <a:gd name="T31" fmla="*/ 609 h 741"/>
                <a:gd name="T32" fmla="*/ 614 w 742"/>
                <a:gd name="T33" fmla="*/ 650 h 741"/>
                <a:gd name="T34" fmla="*/ 569 w 742"/>
                <a:gd name="T35" fmla="*/ 685 h 741"/>
                <a:gd name="T36" fmla="*/ 516 w 742"/>
                <a:gd name="T37" fmla="*/ 712 h 741"/>
                <a:gd name="T38" fmla="*/ 458 w 742"/>
                <a:gd name="T39" fmla="*/ 732 h 741"/>
                <a:gd name="T40" fmla="*/ 398 w 742"/>
                <a:gd name="T41" fmla="*/ 741 h 741"/>
                <a:gd name="T42" fmla="*/ 340 w 742"/>
                <a:gd name="T43" fmla="*/ 739 h 741"/>
                <a:gd name="T44" fmla="*/ 284 w 742"/>
                <a:gd name="T45" fmla="*/ 732 h 741"/>
                <a:gd name="T46" fmla="*/ 227 w 742"/>
                <a:gd name="T47" fmla="*/ 714 h 741"/>
                <a:gd name="T48" fmla="*/ 177 w 742"/>
                <a:gd name="T49" fmla="*/ 687 h 741"/>
                <a:gd name="T50" fmla="*/ 130 w 742"/>
                <a:gd name="T51" fmla="*/ 654 h 741"/>
                <a:gd name="T52" fmla="*/ 90 w 742"/>
                <a:gd name="T53" fmla="*/ 613 h 741"/>
                <a:gd name="T54" fmla="*/ 57 w 742"/>
                <a:gd name="T55" fmla="*/ 567 h 741"/>
                <a:gd name="T56" fmla="*/ 29 w 742"/>
                <a:gd name="T57" fmla="*/ 516 h 741"/>
                <a:gd name="T58" fmla="*/ 10 w 742"/>
                <a:gd name="T59" fmla="*/ 458 h 741"/>
                <a:gd name="T60" fmla="*/ 0 w 742"/>
                <a:gd name="T61" fmla="*/ 398 h 741"/>
                <a:gd name="T62" fmla="*/ 0 w 742"/>
                <a:gd name="T63" fmla="*/ 340 h 741"/>
                <a:gd name="T64" fmla="*/ 10 w 742"/>
                <a:gd name="T65" fmla="*/ 281 h 741"/>
                <a:gd name="T66" fmla="*/ 27 w 742"/>
                <a:gd name="T67" fmla="*/ 227 h 741"/>
                <a:gd name="T68" fmla="*/ 53 w 742"/>
                <a:gd name="T69" fmla="*/ 177 h 741"/>
                <a:gd name="T70" fmla="*/ 86 w 742"/>
                <a:gd name="T71" fmla="*/ 130 h 741"/>
                <a:gd name="T72" fmla="*/ 126 w 742"/>
                <a:gd name="T73" fmla="*/ 89 h 741"/>
                <a:gd name="T74" fmla="*/ 173 w 742"/>
                <a:gd name="T75" fmla="*/ 56 h 741"/>
                <a:gd name="T76" fmla="*/ 225 w 742"/>
                <a:gd name="T77" fmla="*/ 27 h 741"/>
                <a:gd name="T78" fmla="*/ 282 w 742"/>
                <a:gd name="T79" fmla="*/ 10 h 741"/>
                <a:gd name="T80" fmla="*/ 342 w 742"/>
                <a:gd name="T81" fmla="*/ 0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742" h="741">
                  <a:moveTo>
                    <a:pt x="342" y="0"/>
                  </a:moveTo>
                  <a:lnTo>
                    <a:pt x="400" y="0"/>
                  </a:lnTo>
                  <a:lnTo>
                    <a:pt x="458" y="10"/>
                  </a:lnTo>
                  <a:lnTo>
                    <a:pt x="513" y="27"/>
                  </a:lnTo>
                  <a:lnTo>
                    <a:pt x="563" y="52"/>
                  </a:lnTo>
                  <a:lnTo>
                    <a:pt x="610" y="85"/>
                  </a:lnTo>
                  <a:lnTo>
                    <a:pt x="650" y="126"/>
                  </a:lnTo>
                  <a:lnTo>
                    <a:pt x="685" y="173"/>
                  </a:lnTo>
                  <a:lnTo>
                    <a:pt x="712" y="225"/>
                  </a:lnTo>
                  <a:lnTo>
                    <a:pt x="732" y="281"/>
                  </a:lnTo>
                  <a:lnTo>
                    <a:pt x="742" y="342"/>
                  </a:lnTo>
                  <a:lnTo>
                    <a:pt x="740" y="400"/>
                  </a:lnTo>
                  <a:lnTo>
                    <a:pt x="732" y="458"/>
                  </a:lnTo>
                  <a:lnTo>
                    <a:pt x="714" y="512"/>
                  </a:lnTo>
                  <a:lnTo>
                    <a:pt x="687" y="563"/>
                  </a:lnTo>
                  <a:lnTo>
                    <a:pt x="654" y="609"/>
                  </a:lnTo>
                  <a:lnTo>
                    <a:pt x="614" y="650"/>
                  </a:lnTo>
                  <a:lnTo>
                    <a:pt x="569" y="685"/>
                  </a:lnTo>
                  <a:lnTo>
                    <a:pt x="516" y="712"/>
                  </a:lnTo>
                  <a:lnTo>
                    <a:pt x="458" y="732"/>
                  </a:lnTo>
                  <a:lnTo>
                    <a:pt x="398" y="741"/>
                  </a:lnTo>
                  <a:lnTo>
                    <a:pt x="340" y="739"/>
                  </a:lnTo>
                  <a:lnTo>
                    <a:pt x="284" y="732"/>
                  </a:lnTo>
                  <a:lnTo>
                    <a:pt x="227" y="714"/>
                  </a:lnTo>
                  <a:lnTo>
                    <a:pt x="177" y="687"/>
                  </a:lnTo>
                  <a:lnTo>
                    <a:pt x="130" y="654"/>
                  </a:lnTo>
                  <a:lnTo>
                    <a:pt x="90" y="613"/>
                  </a:lnTo>
                  <a:lnTo>
                    <a:pt x="57" y="567"/>
                  </a:lnTo>
                  <a:lnTo>
                    <a:pt x="29" y="516"/>
                  </a:lnTo>
                  <a:lnTo>
                    <a:pt x="10" y="458"/>
                  </a:lnTo>
                  <a:lnTo>
                    <a:pt x="0" y="398"/>
                  </a:lnTo>
                  <a:lnTo>
                    <a:pt x="0" y="340"/>
                  </a:lnTo>
                  <a:lnTo>
                    <a:pt x="10" y="281"/>
                  </a:lnTo>
                  <a:lnTo>
                    <a:pt x="27" y="227"/>
                  </a:lnTo>
                  <a:lnTo>
                    <a:pt x="53" y="177"/>
                  </a:lnTo>
                  <a:lnTo>
                    <a:pt x="86" y="130"/>
                  </a:lnTo>
                  <a:lnTo>
                    <a:pt x="126" y="89"/>
                  </a:lnTo>
                  <a:lnTo>
                    <a:pt x="173" y="56"/>
                  </a:lnTo>
                  <a:lnTo>
                    <a:pt x="225" y="27"/>
                  </a:lnTo>
                  <a:lnTo>
                    <a:pt x="282" y="10"/>
                  </a:lnTo>
                  <a:lnTo>
                    <a:pt x="342" y="0"/>
                  </a:lnTo>
                  <a:close/>
                </a:path>
              </a:pathLst>
            </a:custGeom>
            <a:grpFill/>
            <a:ln w="25400" cap="flat" cmpd="sng" algn="ctr">
              <a:noFill/>
              <a:prstDash val="solid"/>
            </a:ln>
            <a:effectLst/>
          </p:spPr>
          <p:txBody>
            <a:bodyPr rot="0" spcFirstLastPara="0" vertOverflow="overflow" horzOverflow="overflow" vert="horz" wrap="square" lIns="91417" tIns="45708" rIns="91417" bIns="45708" numCol="1" spcCol="0" rtlCol="0" fromWordArt="0" anchor="ctr" anchorCtr="0" forceAA="0" compatLnSpc="1">
              <a:noAutofit/>
            </a:bodyPr>
            <a:lstStyle/>
            <a:p>
              <a:pPr algn="ctr">
                <a:lnSpc>
                  <a:spcPct val="130000"/>
                </a:lnSpc>
              </a:pPr>
              <a:endParaRPr lang="zh-CN" altLang="en-US" sz="1893" kern="0">
                <a:solidFill>
                  <a:schemeClr val="tx1">
                    <a:lumMod val="75000"/>
                    <a:lumOff val="25000"/>
                  </a:schemeClr>
                </a:solidFill>
                <a:cs typeface="+mn-ea"/>
                <a:sym typeface="+mn-lt"/>
              </a:endParaRPr>
            </a:p>
          </p:txBody>
        </p:sp>
        <p:sp>
          <p:nvSpPr>
            <p:cNvPr id="40" name="Freeform 39"/>
            <p:cNvSpPr/>
            <p:nvPr/>
          </p:nvSpPr>
          <p:spPr bwMode="auto">
            <a:xfrm>
              <a:off x="5210175" y="5051425"/>
              <a:ext cx="519113" cy="520700"/>
            </a:xfrm>
            <a:custGeom>
              <a:avLst/>
              <a:gdLst>
                <a:gd name="T0" fmla="*/ 351 w 654"/>
                <a:gd name="T1" fmla="*/ 0 h 656"/>
                <a:gd name="T2" fmla="*/ 404 w 654"/>
                <a:gd name="T3" fmla="*/ 7 h 656"/>
                <a:gd name="T4" fmla="*/ 452 w 654"/>
                <a:gd name="T5" fmla="*/ 23 h 656"/>
                <a:gd name="T6" fmla="*/ 497 w 654"/>
                <a:gd name="T7" fmla="*/ 44 h 656"/>
                <a:gd name="T8" fmla="*/ 538 w 654"/>
                <a:gd name="T9" fmla="*/ 73 h 656"/>
                <a:gd name="T10" fmla="*/ 574 w 654"/>
                <a:gd name="T11" fmla="*/ 110 h 656"/>
                <a:gd name="T12" fmla="*/ 605 w 654"/>
                <a:gd name="T13" fmla="*/ 151 h 656"/>
                <a:gd name="T14" fmla="*/ 631 w 654"/>
                <a:gd name="T15" fmla="*/ 198 h 656"/>
                <a:gd name="T16" fmla="*/ 646 w 654"/>
                <a:gd name="T17" fmla="*/ 248 h 656"/>
                <a:gd name="T18" fmla="*/ 654 w 654"/>
                <a:gd name="T19" fmla="*/ 300 h 656"/>
                <a:gd name="T20" fmla="*/ 654 w 654"/>
                <a:gd name="T21" fmla="*/ 351 h 656"/>
                <a:gd name="T22" fmla="*/ 646 w 654"/>
                <a:gd name="T23" fmla="*/ 401 h 656"/>
                <a:gd name="T24" fmla="*/ 631 w 654"/>
                <a:gd name="T25" fmla="*/ 450 h 656"/>
                <a:gd name="T26" fmla="*/ 607 w 654"/>
                <a:gd name="T27" fmla="*/ 497 h 656"/>
                <a:gd name="T28" fmla="*/ 578 w 654"/>
                <a:gd name="T29" fmla="*/ 537 h 656"/>
                <a:gd name="T30" fmla="*/ 543 w 654"/>
                <a:gd name="T31" fmla="*/ 574 h 656"/>
                <a:gd name="T32" fmla="*/ 501 w 654"/>
                <a:gd name="T33" fmla="*/ 605 h 656"/>
                <a:gd name="T34" fmla="*/ 456 w 654"/>
                <a:gd name="T35" fmla="*/ 630 h 656"/>
                <a:gd name="T36" fmla="*/ 406 w 654"/>
                <a:gd name="T37" fmla="*/ 646 h 656"/>
                <a:gd name="T38" fmla="*/ 345 w 654"/>
                <a:gd name="T39" fmla="*/ 656 h 656"/>
                <a:gd name="T40" fmla="*/ 289 w 654"/>
                <a:gd name="T41" fmla="*/ 654 h 656"/>
                <a:gd name="T42" fmla="*/ 233 w 654"/>
                <a:gd name="T43" fmla="*/ 642 h 656"/>
                <a:gd name="T44" fmla="*/ 180 w 654"/>
                <a:gd name="T45" fmla="*/ 621 h 656"/>
                <a:gd name="T46" fmla="*/ 134 w 654"/>
                <a:gd name="T47" fmla="*/ 592 h 656"/>
                <a:gd name="T48" fmla="*/ 91 w 654"/>
                <a:gd name="T49" fmla="*/ 555 h 656"/>
                <a:gd name="T50" fmla="*/ 54 w 654"/>
                <a:gd name="T51" fmla="*/ 512 h 656"/>
                <a:gd name="T52" fmla="*/ 27 w 654"/>
                <a:gd name="T53" fmla="*/ 462 h 656"/>
                <a:gd name="T54" fmla="*/ 8 w 654"/>
                <a:gd name="T55" fmla="*/ 405 h 656"/>
                <a:gd name="T56" fmla="*/ 0 w 654"/>
                <a:gd name="T57" fmla="*/ 347 h 656"/>
                <a:gd name="T58" fmla="*/ 0 w 654"/>
                <a:gd name="T59" fmla="*/ 289 h 656"/>
                <a:gd name="T60" fmla="*/ 12 w 654"/>
                <a:gd name="T61" fmla="*/ 234 h 656"/>
                <a:gd name="T62" fmla="*/ 33 w 654"/>
                <a:gd name="T63" fmla="*/ 182 h 656"/>
                <a:gd name="T64" fmla="*/ 60 w 654"/>
                <a:gd name="T65" fmla="*/ 134 h 656"/>
                <a:gd name="T66" fmla="*/ 97 w 654"/>
                <a:gd name="T67" fmla="*/ 93 h 656"/>
                <a:gd name="T68" fmla="*/ 142 w 654"/>
                <a:gd name="T69" fmla="*/ 56 h 656"/>
                <a:gd name="T70" fmla="*/ 190 w 654"/>
                <a:gd name="T71" fmla="*/ 29 h 656"/>
                <a:gd name="T72" fmla="*/ 246 w 654"/>
                <a:gd name="T73" fmla="*/ 9 h 656"/>
                <a:gd name="T74" fmla="*/ 299 w 654"/>
                <a:gd name="T75" fmla="*/ 0 h 656"/>
                <a:gd name="T76" fmla="*/ 351 w 654"/>
                <a:gd name="T77" fmla="*/ 0 h 6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54" h="656">
                  <a:moveTo>
                    <a:pt x="351" y="0"/>
                  </a:moveTo>
                  <a:lnTo>
                    <a:pt x="404" y="7"/>
                  </a:lnTo>
                  <a:lnTo>
                    <a:pt x="452" y="23"/>
                  </a:lnTo>
                  <a:lnTo>
                    <a:pt x="497" y="44"/>
                  </a:lnTo>
                  <a:lnTo>
                    <a:pt x="538" y="73"/>
                  </a:lnTo>
                  <a:lnTo>
                    <a:pt x="574" y="110"/>
                  </a:lnTo>
                  <a:lnTo>
                    <a:pt x="605" y="151"/>
                  </a:lnTo>
                  <a:lnTo>
                    <a:pt x="631" y="198"/>
                  </a:lnTo>
                  <a:lnTo>
                    <a:pt x="646" y="248"/>
                  </a:lnTo>
                  <a:lnTo>
                    <a:pt x="654" y="300"/>
                  </a:lnTo>
                  <a:lnTo>
                    <a:pt x="654" y="351"/>
                  </a:lnTo>
                  <a:lnTo>
                    <a:pt x="646" y="401"/>
                  </a:lnTo>
                  <a:lnTo>
                    <a:pt x="631" y="450"/>
                  </a:lnTo>
                  <a:lnTo>
                    <a:pt x="607" y="497"/>
                  </a:lnTo>
                  <a:lnTo>
                    <a:pt x="578" y="537"/>
                  </a:lnTo>
                  <a:lnTo>
                    <a:pt x="543" y="574"/>
                  </a:lnTo>
                  <a:lnTo>
                    <a:pt x="501" y="605"/>
                  </a:lnTo>
                  <a:lnTo>
                    <a:pt x="456" y="630"/>
                  </a:lnTo>
                  <a:lnTo>
                    <a:pt x="406" y="646"/>
                  </a:lnTo>
                  <a:lnTo>
                    <a:pt x="345" y="656"/>
                  </a:lnTo>
                  <a:lnTo>
                    <a:pt x="289" y="654"/>
                  </a:lnTo>
                  <a:lnTo>
                    <a:pt x="233" y="642"/>
                  </a:lnTo>
                  <a:lnTo>
                    <a:pt x="180" y="621"/>
                  </a:lnTo>
                  <a:lnTo>
                    <a:pt x="134" y="592"/>
                  </a:lnTo>
                  <a:lnTo>
                    <a:pt x="91" y="555"/>
                  </a:lnTo>
                  <a:lnTo>
                    <a:pt x="54" y="512"/>
                  </a:lnTo>
                  <a:lnTo>
                    <a:pt x="27" y="462"/>
                  </a:lnTo>
                  <a:lnTo>
                    <a:pt x="8" y="405"/>
                  </a:lnTo>
                  <a:lnTo>
                    <a:pt x="0" y="347"/>
                  </a:lnTo>
                  <a:lnTo>
                    <a:pt x="0" y="289"/>
                  </a:lnTo>
                  <a:lnTo>
                    <a:pt x="12" y="234"/>
                  </a:lnTo>
                  <a:lnTo>
                    <a:pt x="33" y="182"/>
                  </a:lnTo>
                  <a:lnTo>
                    <a:pt x="60" y="134"/>
                  </a:lnTo>
                  <a:lnTo>
                    <a:pt x="97" y="93"/>
                  </a:lnTo>
                  <a:lnTo>
                    <a:pt x="142" y="56"/>
                  </a:lnTo>
                  <a:lnTo>
                    <a:pt x="190" y="29"/>
                  </a:lnTo>
                  <a:lnTo>
                    <a:pt x="246" y="9"/>
                  </a:lnTo>
                  <a:lnTo>
                    <a:pt x="299" y="0"/>
                  </a:lnTo>
                  <a:lnTo>
                    <a:pt x="351" y="0"/>
                  </a:lnTo>
                  <a:close/>
                </a:path>
              </a:pathLst>
            </a:custGeom>
            <a:grpFill/>
            <a:ln w="25400" cap="flat" cmpd="sng" algn="ctr">
              <a:solidFill>
                <a:schemeClr val="bg1"/>
              </a:solidFill>
              <a:prstDash val="solid"/>
            </a:ln>
            <a:effectLst/>
          </p:spPr>
          <p:txBody>
            <a:bodyPr rot="0" spcFirstLastPara="0" vertOverflow="overflow" horzOverflow="overflow" vert="horz" wrap="square" lIns="91417" tIns="45708" rIns="91417" bIns="45708" numCol="1" spcCol="0" rtlCol="0" fromWordArt="0" anchor="ctr" anchorCtr="0" forceAA="0" compatLnSpc="1">
              <a:noAutofit/>
            </a:bodyPr>
            <a:lstStyle/>
            <a:p>
              <a:pPr algn="ctr">
                <a:lnSpc>
                  <a:spcPct val="130000"/>
                </a:lnSpc>
              </a:pPr>
              <a:endParaRPr lang="zh-CN" altLang="en-US" sz="1893" kern="0">
                <a:solidFill>
                  <a:schemeClr val="tx1">
                    <a:lumMod val="75000"/>
                    <a:lumOff val="25000"/>
                  </a:schemeClr>
                </a:solidFill>
                <a:cs typeface="+mn-ea"/>
                <a:sym typeface="+mn-lt"/>
              </a:endParaRPr>
            </a:p>
          </p:txBody>
        </p:sp>
      </p:grpSp>
      <p:sp>
        <p:nvSpPr>
          <p:cNvPr id="43" name="TextBox 23"/>
          <p:cNvSpPr txBox="1"/>
          <p:nvPr/>
        </p:nvSpPr>
        <p:spPr>
          <a:xfrm>
            <a:off x="7693003" y="1888643"/>
            <a:ext cx="2331716" cy="1004634"/>
          </a:xfrm>
          <a:prstGeom prst="rect">
            <a:avLst/>
          </a:prstGeom>
          <a:noFill/>
        </p:spPr>
        <p:txBody>
          <a:bodyPr wrap="square" rtlCol="0">
            <a:spAutoFit/>
          </a:bodyPr>
          <a:lstStyle/>
          <a:p>
            <a:pPr>
              <a:lnSpc>
                <a:spcPct val="130000"/>
              </a:lnSpc>
            </a:pPr>
            <a:r>
              <a:rPr lang="zh-CN" altLang="en-US" sz="1140" dirty="0">
                <a:solidFill>
                  <a:schemeClr val="tx1">
                    <a:lumMod val="75000"/>
                    <a:lumOff val="25000"/>
                  </a:schemeClr>
                </a:solidFill>
                <a:cs typeface="+mn-ea"/>
                <a:sym typeface="+mn-lt"/>
              </a:rPr>
              <a:t>标题数字等都可以通过点击和重新输入进行更改，顶部“开始”面板中可以对字体、字号、颜色、行距等进行修改</a:t>
            </a:r>
            <a:endParaRPr lang="en-GB" altLang="zh-CN" sz="1140" dirty="0">
              <a:solidFill>
                <a:schemeClr val="tx1">
                  <a:lumMod val="75000"/>
                  <a:lumOff val="25000"/>
                </a:schemeClr>
              </a:solidFill>
              <a:cs typeface="+mn-ea"/>
              <a:sym typeface="+mn-lt"/>
            </a:endParaRPr>
          </a:p>
        </p:txBody>
      </p:sp>
      <p:sp>
        <p:nvSpPr>
          <p:cNvPr id="44" name="TextBox 24"/>
          <p:cNvSpPr txBox="1"/>
          <p:nvPr/>
        </p:nvSpPr>
        <p:spPr>
          <a:xfrm>
            <a:off x="7693004" y="1505707"/>
            <a:ext cx="1636987" cy="433645"/>
          </a:xfrm>
          <a:prstGeom prst="rect">
            <a:avLst/>
          </a:prstGeom>
          <a:noFill/>
        </p:spPr>
        <p:txBody>
          <a:bodyPr wrap="none" rtlCol="0">
            <a:spAutoFit/>
          </a:bodyPr>
          <a:lstStyle/>
          <a:p>
            <a:pPr>
              <a:lnSpc>
                <a:spcPct val="130000"/>
              </a:lnSpc>
            </a:pPr>
            <a:r>
              <a:rPr lang="zh-CN" altLang="en-US" sz="1893" dirty="0">
                <a:solidFill>
                  <a:schemeClr val="tx1">
                    <a:lumMod val="75000"/>
                    <a:lumOff val="25000"/>
                  </a:schemeClr>
                </a:solidFill>
                <a:cs typeface="+mn-ea"/>
                <a:sym typeface="+mn-lt"/>
              </a:rPr>
              <a:t>添加标题文字</a:t>
            </a:r>
            <a:endParaRPr lang="id-ID" altLang="zh-CN" sz="1893" dirty="0">
              <a:solidFill>
                <a:schemeClr val="tx1">
                  <a:lumMod val="75000"/>
                  <a:lumOff val="25000"/>
                </a:schemeClr>
              </a:solidFill>
              <a:cs typeface="+mn-ea"/>
              <a:sym typeface="+mn-lt"/>
            </a:endParaRPr>
          </a:p>
        </p:txBody>
      </p:sp>
      <p:sp>
        <p:nvSpPr>
          <p:cNvPr id="47" name="TextBox 23"/>
          <p:cNvSpPr txBox="1"/>
          <p:nvPr/>
        </p:nvSpPr>
        <p:spPr>
          <a:xfrm>
            <a:off x="1750533" y="2945283"/>
            <a:ext cx="2331716" cy="1004634"/>
          </a:xfrm>
          <a:prstGeom prst="rect">
            <a:avLst/>
          </a:prstGeom>
          <a:noFill/>
        </p:spPr>
        <p:txBody>
          <a:bodyPr wrap="square" rtlCol="0">
            <a:spAutoFit/>
          </a:bodyPr>
          <a:lstStyle/>
          <a:p>
            <a:pPr algn="r">
              <a:lnSpc>
                <a:spcPct val="130000"/>
              </a:lnSpc>
            </a:pPr>
            <a:r>
              <a:rPr lang="zh-CN" altLang="en-US" sz="1140" dirty="0">
                <a:solidFill>
                  <a:schemeClr val="tx1">
                    <a:lumMod val="75000"/>
                    <a:lumOff val="25000"/>
                  </a:schemeClr>
                </a:solidFill>
                <a:cs typeface="+mn-ea"/>
                <a:sym typeface="+mn-lt"/>
              </a:rPr>
              <a:t>标题数字等都可以通过点击和重新输入进行更改，顶部“开始”面板中可以对字体、字号、颜色、行距等进行修改。</a:t>
            </a:r>
            <a:endParaRPr lang="en-GB" altLang="zh-CN" sz="1140" dirty="0">
              <a:solidFill>
                <a:schemeClr val="tx1">
                  <a:lumMod val="75000"/>
                  <a:lumOff val="25000"/>
                </a:schemeClr>
              </a:solidFill>
              <a:cs typeface="+mn-ea"/>
              <a:sym typeface="+mn-lt"/>
            </a:endParaRPr>
          </a:p>
        </p:txBody>
      </p:sp>
      <p:sp>
        <p:nvSpPr>
          <p:cNvPr id="48" name="TextBox 24"/>
          <p:cNvSpPr txBox="1"/>
          <p:nvPr/>
        </p:nvSpPr>
        <p:spPr>
          <a:xfrm>
            <a:off x="2498056" y="2562347"/>
            <a:ext cx="1636987" cy="433645"/>
          </a:xfrm>
          <a:prstGeom prst="rect">
            <a:avLst/>
          </a:prstGeom>
          <a:noFill/>
        </p:spPr>
        <p:txBody>
          <a:bodyPr wrap="none" rtlCol="0">
            <a:spAutoFit/>
          </a:bodyPr>
          <a:lstStyle/>
          <a:p>
            <a:pPr>
              <a:lnSpc>
                <a:spcPct val="130000"/>
              </a:lnSpc>
            </a:pPr>
            <a:r>
              <a:rPr lang="zh-CN" altLang="en-US" sz="1893" dirty="0">
                <a:solidFill>
                  <a:schemeClr val="tx1">
                    <a:lumMod val="75000"/>
                    <a:lumOff val="25000"/>
                  </a:schemeClr>
                </a:solidFill>
                <a:cs typeface="+mn-ea"/>
                <a:sym typeface="+mn-lt"/>
              </a:rPr>
              <a:t>添加标题文字</a:t>
            </a:r>
            <a:endParaRPr lang="id-ID" altLang="zh-CN" sz="1893" dirty="0">
              <a:solidFill>
                <a:schemeClr val="tx1">
                  <a:lumMod val="75000"/>
                  <a:lumOff val="25000"/>
                </a:schemeClr>
              </a:solidFill>
              <a:cs typeface="+mn-ea"/>
              <a:sym typeface="+mn-lt"/>
            </a:endParaRPr>
          </a:p>
        </p:txBody>
      </p:sp>
      <p:sp>
        <p:nvSpPr>
          <p:cNvPr id="49" name="TextBox 23"/>
          <p:cNvSpPr txBox="1"/>
          <p:nvPr/>
        </p:nvSpPr>
        <p:spPr>
          <a:xfrm>
            <a:off x="7693003" y="4182544"/>
            <a:ext cx="2331716" cy="1004634"/>
          </a:xfrm>
          <a:prstGeom prst="rect">
            <a:avLst/>
          </a:prstGeom>
          <a:noFill/>
        </p:spPr>
        <p:txBody>
          <a:bodyPr wrap="square" rtlCol="0">
            <a:spAutoFit/>
          </a:bodyPr>
          <a:lstStyle/>
          <a:p>
            <a:pPr>
              <a:lnSpc>
                <a:spcPct val="130000"/>
              </a:lnSpc>
            </a:pPr>
            <a:r>
              <a:rPr lang="zh-CN" altLang="en-US" sz="1140" dirty="0">
                <a:solidFill>
                  <a:schemeClr val="tx1">
                    <a:lumMod val="75000"/>
                    <a:lumOff val="25000"/>
                  </a:schemeClr>
                </a:solidFill>
                <a:cs typeface="+mn-ea"/>
                <a:sym typeface="+mn-lt"/>
              </a:rPr>
              <a:t>标题数字等都可以通过点击和重新输入进行更改，顶部“开始”面板中可以对字体、字号、颜色、行距等进行修改</a:t>
            </a:r>
            <a:endParaRPr lang="en-GB" altLang="zh-CN" sz="1140" dirty="0">
              <a:solidFill>
                <a:schemeClr val="tx1">
                  <a:lumMod val="75000"/>
                  <a:lumOff val="25000"/>
                </a:schemeClr>
              </a:solidFill>
              <a:cs typeface="+mn-ea"/>
              <a:sym typeface="+mn-lt"/>
            </a:endParaRPr>
          </a:p>
        </p:txBody>
      </p:sp>
      <p:sp>
        <p:nvSpPr>
          <p:cNvPr id="50" name="TextBox 24"/>
          <p:cNvSpPr txBox="1"/>
          <p:nvPr/>
        </p:nvSpPr>
        <p:spPr>
          <a:xfrm>
            <a:off x="7693004" y="3799609"/>
            <a:ext cx="1636987" cy="433645"/>
          </a:xfrm>
          <a:prstGeom prst="rect">
            <a:avLst/>
          </a:prstGeom>
          <a:noFill/>
        </p:spPr>
        <p:txBody>
          <a:bodyPr wrap="none" rtlCol="0">
            <a:spAutoFit/>
          </a:bodyPr>
          <a:lstStyle/>
          <a:p>
            <a:pPr>
              <a:lnSpc>
                <a:spcPct val="130000"/>
              </a:lnSpc>
            </a:pPr>
            <a:r>
              <a:rPr lang="zh-CN" altLang="en-US" sz="1893" dirty="0">
                <a:solidFill>
                  <a:schemeClr val="tx1">
                    <a:lumMod val="75000"/>
                    <a:lumOff val="25000"/>
                  </a:schemeClr>
                </a:solidFill>
                <a:cs typeface="+mn-ea"/>
                <a:sym typeface="+mn-lt"/>
              </a:rPr>
              <a:t>添加标题文字</a:t>
            </a:r>
            <a:endParaRPr lang="id-ID" altLang="zh-CN" sz="1893" dirty="0">
              <a:solidFill>
                <a:schemeClr val="tx1">
                  <a:lumMod val="75000"/>
                  <a:lumOff val="25000"/>
                </a:schemeClr>
              </a:solidFill>
              <a:cs typeface="+mn-ea"/>
              <a:sym typeface="+mn-lt"/>
            </a:endParaRPr>
          </a:p>
        </p:txBody>
      </p:sp>
      <p:sp>
        <p:nvSpPr>
          <p:cNvPr id="51" name="TextBox 23"/>
          <p:cNvSpPr txBox="1"/>
          <p:nvPr/>
        </p:nvSpPr>
        <p:spPr>
          <a:xfrm>
            <a:off x="1750533" y="4923096"/>
            <a:ext cx="2331716" cy="1004634"/>
          </a:xfrm>
          <a:prstGeom prst="rect">
            <a:avLst/>
          </a:prstGeom>
          <a:noFill/>
        </p:spPr>
        <p:txBody>
          <a:bodyPr wrap="square" rtlCol="0">
            <a:spAutoFit/>
          </a:bodyPr>
          <a:lstStyle/>
          <a:p>
            <a:pPr algn="r">
              <a:lnSpc>
                <a:spcPct val="130000"/>
              </a:lnSpc>
            </a:pPr>
            <a:r>
              <a:rPr lang="zh-CN" altLang="en-US" sz="1140" dirty="0">
                <a:solidFill>
                  <a:schemeClr val="tx1">
                    <a:lumMod val="75000"/>
                    <a:lumOff val="25000"/>
                  </a:schemeClr>
                </a:solidFill>
                <a:cs typeface="+mn-ea"/>
                <a:sym typeface="+mn-lt"/>
              </a:rPr>
              <a:t>标题数字等都可以通过点击和重新输入进行更改，顶部“开始”面板中可以对字体、字号、颜色、行距等进行修改</a:t>
            </a:r>
            <a:endParaRPr lang="en-GB" altLang="zh-CN" sz="1140" dirty="0">
              <a:solidFill>
                <a:schemeClr val="tx1">
                  <a:lumMod val="75000"/>
                  <a:lumOff val="25000"/>
                </a:schemeClr>
              </a:solidFill>
              <a:cs typeface="+mn-ea"/>
              <a:sym typeface="+mn-lt"/>
            </a:endParaRPr>
          </a:p>
        </p:txBody>
      </p:sp>
      <p:sp>
        <p:nvSpPr>
          <p:cNvPr id="52" name="TextBox 24"/>
          <p:cNvSpPr txBox="1"/>
          <p:nvPr/>
        </p:nvSpPr>
        <p:spPr>
          <a:xfrm>
            <a:off x="2498056" y="4540160"/>
            <a:ext cx="1636987" cy="433645"/>
          </a:xfrm>
          <a:prstGeom prst="rect">
            <a:avLst/>
          </a:prstGeom>
          <a:noFill/>
        </p:spPr>
        <p:txBody>
          <a:bodyPr wrap="none" rtlCol="0">
            <a:spAutoFit/>
          </a:bodyPr>
          <a:lstStyle/>
          <a:p>
            <a:pPr>
              <a:lnSpc>
                <a:spcPct val="130000"/>
              </a:lnSpc>
            </a:pPr>
            <a:r>
              <a:rPr lang="zh-CN" altLang="en-US" sz="1893" dirty="0">
                <a:solidFill>
                  <a:schemeClr val="tx1">
                    <a:lumMod val="75000"/>
                    <a:lumOff val="25000"/>
                  </a:schemeClr>
                </a:solidFill>
                <a:cs typeface="+mn-ea"/>
                <a:sym typeface="+mn-lt"/>
              </a:rPr>
              <a:t>添加标题文字</a:t>
            </a:r>
            <a:endParaRPr lang="id-ID" altLang="zh-CN" sz="1893" dirty="0">
              <a:solidFill>
                <a:schemeClr val="tx1">
                  <a:lumMod val="75000"/>
                  <a:lumOff val="25000"/>
                </a:schemeClr>
              </a:solidFill>
              <a:cs typeface="+mn-ea"/>
              <a:sym typeface="+mn-lt"/>
            </a:endParaRPr>
          </a:p>
        </p:txBody>
      </p:sp>
    </p:spTree>
    <p:extLst>
      <p:ext uri="{BB962C8B-B14F-4D97-AF65-F5344CB8AC3E}">
        <p14:creationId xmlns:p14="http://schemas.microsoft.com/office/powerpoint/2010/main" val="459071995"/>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ppt_x</p:attrName>
                                        </p:attrNameLst>
                                      </p:cBhvr>
                                      <p:tavLst>
                                        <p:tav tm="0">
                                          <p:val>
                                            <p:strVal val="#ppt_x+#ppt_w*1.125000"/>
                                          </p:val>
                                        </p:tav>
                                        <p:tav tm="100000">
                                          <p:val>
                                            <p:strVal val="#ppt_x"/>
                                          </p:val>
                                        </p:tav>
                                      </p:tavLst>
                                    </p:anim>
                                    <p:animEffect transition="in" filter="wipe(left)">
                                      <p:cBhvr>
                                        <p:cTn id="8" dur="500"/>
                                        <p:tgtEl>
                                          <p:spTgt spid="2"/>
                                        </p:tgtEl>
                                      </p:cBhvr>
                                    </p:animEffect>
                                  </p:childTnLst>
                                </p:cTn>
                              </p:par>
                            </p:childTnLst>
                          </p:cTn>
                        </p:par>
                        <p:par>
                          <p:cTn id="9" fill="hold">
                            <p:stCondLst>
                              <p:cond delay="500"/>
                            </p:stCondLst>
                            <p:childTnLst>
                              <p:par>
                                <p:cTn id="10" presetID="12" presetClass="entr" presetSubtype="8" fill="hold" nodeType="after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p:tgtEl>
                                          <p:spTgt spid="3"/>
                                        </p:tgtEl>
                                        <p:attrNameLst>
                                          <p:attrName>ppt_x</p:attrName>
                                        </p:attrNameLst>
                                      </p:cBhvr>
                                      <p:tavLst>
                                        <p:tav tm="0">
                                          <p:val>
                                            <p:strVal val="#ppt_x-#ppt_w*1.125000"/>
                                          </p:val>
                                        </p:tav>
                                        <p:tav tm="100000">
                                          <p:val>
                                            <p:strVal val="#ppt_x"/>
                                          </p:val>
                                        </p:tav>
                                      </p:tavLst>
                                    </p:anim>
                                    <p:animEffect transition="in" filter="wipe(right)">
                                      <p:cBhvr>
                                        <p:cTn id="13" dur="500"/>
                                        <p:tgtEl>
                                          <p:spTgt spid="3"/>
                                        </p:tgtEl>
                                      </p:cBhvr>
                                    </p:animEffect>
                                  </p:childTnLst>
                                </p:cTn>
                              </p:par>
                            </p:childTnLst>
                          </p:cTn>
                        </p:par>
                        <p:par>
                          <p:cTn id="14" fill="hold">
                            <p:stCondLst>
                              <p:cond delay="1000"/>
                            </p:stCondLst>
                            <p:childTnLst>
                              <p:par>
                                <p:cTn id="15" presetID="12" presetClass="entr" presetSubtype="2"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p:tgtEl>
                                          <p:spTgt spid="4"/>
                                        </p:tgtEl>
                                        <p:attrNameLst>
                                          <p:attrName>ppt_x</p:attrName>
                                        </p:attrNameLst>
                                      </p:cBhvr>
                                      <p:tavLst>
                                        <p:tav tm="0">
                                          <p:val>
                                            <p:strVal val="#ppt_x+#ppt_w*1.125000"/>
                                          </p:val>
                                        </p:tav>
                                        <p:tav tm="100000">
                                          <p:val>
                                            <p:strVal val="#ppt_x"/>
                                          </p:val>
                                        </p:tav>
                                      </p:tavLst>
                                    </p:anim>
                                    <p:animEffect transition="in" filter="wipe(left)">
                                      <p:cBhvr>
                                        <p:cTn id="18" dur="500"/>
                                        <p:tgtEl>
                                          <p:spTgt spid="4"/>
                                        </p:tgtEl>
                                      </p:cBhvr>
                                    </p:animEffect>
                                  </p:childTnLst>
                                </p:cTn>
                              </p:par>
                            </p:childTnLst>
                          </p:cTn>
                        </p:par>
                        <p:par>
                          <p:cTn id="19" fill="hold">
                            <p:stCondLst>
                              <p:cond delay="1500"/>
                            </p:stCondLst>
                            <p:childTnLst>
                              <p:par>
                                <p:cTn id="20" presetID="12" presetClass="entr" presetSubtype="8" fill="hold" nodeType="after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additive="base">
                                        <p:cTn id="22" dur="500"/>
                                        <p:tgtEl>
                                          <p:spTgt spid="5"/>
                                        </p:tgtEl>
                                        <p:attrNameLst>
                                          <p:attrName>ppt_x</p:attrName>
                                        </p:attrNameLst>
                                      </p:cBhvr>
                                      <p:tavLst>
                                        <p:tav tm="0">
                                          <p:val>
                                            <p:strVal val="#ppt_x-#ppt_w*1.125000"/>
                                          </p:val>
                                        </p:tav>
                                        <p:tav tm="100000">
                                          <p:val>
                                            <p:strVal val="#ppt_x"/>
                                          </p:val>
                                        </p:tav>
                                      </p:tavLst>
                                    </p:anim>
                                    <p:animEffect transition="in" filter="wipe(right)">
                                      <p:cBhvr>
                                        <p:cTn id="23" dur="500"/>
                                        <p:tgtEl>
                                          <p:spTgt spid="5"/>
                                        </p:tgtEl>
                                      </p:cBhvr>
                                    </p:animEffect>
                                  </p:childTnLst>
                                </p:cTn>
                              </p:par>
                            </p:childTnLst>
                          </p:cTn>
                        </p:par>
                        <p:par>
                          <p:cTn id="24" fill="hold">
                            <p:stCondLst>
                              <p:cond delay="2000"/>
                            </p:stCondLst>
                            <p:childTnLst>
                              <p:par>
                                <p:cTn id="25" presetID="12" presetClass="entr" presetSubtype="4" fill="hold" grpId="0" nodeType="afterEffect">
                                  <p:stCondLst>
                                    <p:cond delay="0"/>
                                  </p:stCondLst>
                                  <p:childTnLst>
                                    <p:set>
                                      <p:cBhvr>
                                        <p:cTn id="26" dur="1" fill="hold">
                                          <p:stCondLst>
                                            <p:cond delay="0"/>
                                          </p:stCondLst>
                                        </p:cTn>
                                        <p:tgtEl>
                                          <p:spTgt spid="43"/>
                                        </p:tgtEl>
                                        <p:attrNameLst>
                                          <p:attrName>style.visibility</p:attrName>
                                        </p:attrNameLst>
                                      </p:cBhvr>
                                      <p:to>
                                        <p:strVal val="visible"/>
                                      </p:to>
                                    </p:set>
                                    <p:anim calcmode="lin" valueType="num">
                                      <p:cBhvr additive="base">
                                        <p:cTn id="27" dur="500"/>
                                        <p:tgtEl>
                                          <p:spTgt spid="43"/>
                                        </p:tgtEl>
                                        <p:attrNameLst>
                                          <p:attrName>ppt_y</p:attrName>
                                        </p:attrNameLst>
                                      </p:cBhvr>
                                      <p:tavLst>
                                        <p:tav tm="0">
                                          <p:val>
                                            <p:strVal val="#ppt_y+#ppt_h*1.125000"/>
                                          </p:val>
                                        </p:tav>
                                        <p:tav tm="100000">
                                          <p:val>
                                            <p:strVal val="#ppt_y"/>
                                          </p:val>
                                        </p:tav>
                                      </p:tavLst>
                                    </p:anim>
                                    <p:animEffect transition="in" filter="wipe(up)">
                                      <p:cBhvr>
                                        <p:cTn id="28" dur="500"/>
                                        <p:tgtEl>
                                          <p:spTgt spid="43"/>
                                        </p:tgtEl>
                                      </p:cBhvr>
                                    </p:animEffect>
                                  </p:childTnLst>
                                </p:cTn>
                              </p:par>
                              <p:par>
                                <p:cTn id="29" presetID="12" presetClass="entr" presetSubtype="1" fill="hold" grpId="0" nodeType="withEffect">
                                  <p:stCondLst>
                                    <p:cond delay="0"/>
                                  </p:stCondLst>
                                  <p:childTnLst>
                                    <p:set>
                                      <p:cBhvr>
                                        <p:cTn id="30" dur="1" fill="hold">
                                          <p:stCondLst>
                                            <p:cond delay="0"/>
                                          </p:stCondLst>
                                        </p:cTn>
                                        <p:tgtEl>
                                          <p:spTgt spid="44"/>
                                        </p:tgtEl>
                                        <p:attrNameLst>
                                          <p:attrName>style.visibility</p:attrName>
                                        </p:attrNameLst>
                                      </p:cBhvr>
                                      <p:to>
                                        <p:strVal val="visible"/>
                                      </p:to>
                                    </p:set>
                                    <p:anim calcmode="lin" valueType="num">
                                      <p:cBhvr additive="base">
                                        <p:cTn id="31" dur="500"/>
                                        <p:tgtEl>
                                          <p:spTgt spid="44"/>
                                        </p:tgtEl>
                                        <p:attrNameLst>
                                          <p:attrName>ppt_y</p:attrName>
                                        </p:attrNameLst>
                                      </p:cBhvr>
                                      <p:tavLst>
                                        <p:tav tm="0">
                                          <p:val>
                                            <p:strVal val="#ppt_y-#ppt_h*1.125000"/>
                                          </p:val>
                                        </p:tav>
                                        <p:tav tm="100000">
                                          <p:val>
                                            <p:strVal val="#ppt_y"/>
                                          </p:val>
                                        </p:tav>
                                      </p:tavLst>
                                    </p:anim>
                                    <p:animEffect transition="in" filter="wipe(down)">
                                      <p:cBhvr>
                                        <p:cTn id="32" dur="500"/>
                                        <p:tgtEl>
                                          <p:spTgt spid="44"/>
                                        </p:tgtEl>
                                      </p:cBhvr>
                                    </p:animEffect>
                                  </p:childTnLst>
                                </p:cTn>
                              </p:par>
                            </p:childTnLst>
                          </p:cTn>
                        </p:par>
                        <p:par>
                          <p:cTn id="33" fill="hold">
                            <p:stCondLst>
                              <p:cond delay="2500"/>
                            </p:stCondLst>
                            <p:childTnLst>
                              <p:par>
                                <p:cTn id="34" presetID="12" presetClass="entr" presetSubtype="4" fill="hold" grpId="0" nodeType="afterEffect">
                                  <p:stCondLst>
                                    <p:cond delay="0"/>
                                  </p:stCondLst>
                                  <p:childTnLst>
                                    <p:set>
                                      <p:cBhvr>
                                        <p:cTn id="35" dur="1" fill="hold">
                                          <p:stCondLst>
                                            <p:cond delay="0"/>
                                          </p:stCondLst>
                                        </p:cTn>
                                        <p:tgtEl>
                                          <p:spTgt spid="47"/>
                                        </p:tgtEl>
                                        <p:attrNameLst>
                                          <p:attrName>style.visibility</p:attrName>
                                        </p:attrNameLst>
                                      </p:cBhvr>
                                      <p:to>
                                        <p:strVal val="visible"/>
                                      </p:to>
                                    </p:set>
                                    <p:anim calcmode="lin" valueType="num">
                                      <p:cBhvr additive="base">
                                        <p:cTn id="36" dur="500"/>
                                        <p:tgtEl>
                                          <p:spTgt spid="47"/>
                                        </p:tgtEl>
                                        <p:attrNameLst>
                                          <p:attrName>ppt_y</p:attrName>
                                        </p:attrNameLst>
                                      </p:cBhvr>
                                      <p:tavLst>
                                        <p:tav tm="0">
                                          <p:val>
                                            <p:strVal val="#ppt_y+#ppt_h*1.125000"/>
                                          </p:val>
                                        </p:tav>
                                        <p:tav tm="100000">
                                          <p:val>
                                            <p:strVal val="#ppt_y"/>
                                          </p:val>
                                        </p:tav>
                                      </p:tavLst>
                                    </p:anim>
                                    <p:animEffect transition="in" filter="wipe(up)">
                                      <p:cBhvr>
                                        <p:cTn id="37" dur="500"/>
                                        <p:tgtEl>
                                          <p:spTgt spid="47"/>
                                        </p:tgtEl>
                                      </p:cBhvr>
                                    </p:animEffect>
                                  </p:childTnLst>
                                </p:cTn>
                              </p:par>
                              <p:par>
                                <p:cTn id="38" presetID="12" presetClass="entr" presetSubtype="1" fill="hold" grpId="0" nodeType="withEffect">
                                  <p:stCondLst>
                                    <p:cond delay="0"/>
                                  </p:stCondLst>
                                  <p:childTnLst>
                                    <p:set>
                                      <p:cBhvr>
                                        <p:cTn id="39" dur="1" fill="hold">
                                          <p:stCondLst>
                                            <p:cond delay="0"/>
                                          </p:stCondLst>
                                        </p:cTn>
                                        <p:tgtEl>
                                          <p:spTgt spid="48"/>
                                        </p:tgtEl>
                                        <p:attrNameLst>
                                          <p:attrName>style.visibility</p:attrName>
                                        </p:attrNameLst>
                                      </p:cBhvr>
                                      <p:to>
                                        <p:strVal val="visible"/>
                                      </p:to>
                                    </p:set>
                                    <p:anim calcmode="lin" valueType="num">
                                      <p:cBhvr additive="base">
                                        <p:cTn id="40" dur="500"/>
                                        <p:tgtEl>
                                          <p:spTgt spid="48"/>
                                        </p:tgtEl>
                                        <p:attrNameLst>
                                          <p:attrName>ppt_y</p:attrName>
                                        </p:attrNameLst>
                                      </p:cBhvr>
                                      <p:tavLst>
                                        <p:tav tm="0">
                                          <p:val>
                                            <p:strVal val="#ppt_y-#ppt_h*1.125000"/>
                                          </p:val>
                                        </p:tav>
                                        <p:tav tm="100000">
                                          <p:val>
                                            <p:strVal val="#ppt_y"/>
                                          </p:val>
                                        </p:tav>
                                      </p:tavLst>
                                    </p:anim>
                                    <p:animEffect transition="in" filter="wipe(down)">
                                      <p:cBhvr>
                                        <p:cTn id="41" dur="500"/>
                                        <p:tgtEl>
                                          <p:spTgt spid="48"/>
                                        </p:tgtEl>
                                      </p:cBhvr>
                                    </p:animEffect>
                                  </p:childTnLst>
                                </p:cTn>
                              </p:par>
                            </p:childTnLst>
                          </p:cTn>
                        </p:par>
                        <p:par>
                          <p:cTn id="42" fill="hold">
                            <p:stCondLst>
                              <p:cond delay="3000"/>
                            </p:stCondLst>
                            <p:childTnLst>
                              <p:par>
                                <p:cTn id="43" presetID="12" presetClass="entr" presetSubtype="4" fill="hold" grpId="0" nodeType="afterEffect">
                                  <p:stCondLst>
                                    <p:cond delay="0"/>
                                  </p:stCondLst>
                                  <p:childTnLst>
                                    <p:set>
                                      <p:cBhvr>
                                        <p:cTn id="44" dur="1" fill="hold">
                                          <p:stCondLst>
                                            <p:cond delay="0"/>
                                          </p:stCondLst>
                                        </p:cTn>
                                        <p:tgtEl>
                                          <p:spTgt spid="49"/>
                                        </p:tgtEl>
                                        <p:attrNameLst>
                                          <p:attrName>style.visibility</p:attrName>
                                        </p:attrNameLst>
                                      </p:cBhvr>
                                      <p:to>
                                        <p:strVal val="visible"/>
                                      </p:to>
                                    </p:set>
                                    <p:anim calcmode="lin" valueType="num">
                                      <p:cBhvr additive="base">
                                        <p:cTn id="45" dur="500"/>
                                        <p:tgtEl>
                                          <p:spTgt spid="49"/>
                                        </p:tgtEl>
                                        <p:attrNameLst>
                                          <p:attrName>ppt_y</p:attrName>
                                        </p:attrNameLst>
                                      </p:cBhvr>
                                      <p:tavLst>
                                        <p:tav tm="0">
                                          <p:val>
                                            <p:strVal val="#ppt_y+#ppt_h*1.125000"/>
                                          </p:val>
                                        </p:tav>
                                        <p:tav tm="100000">
                                          <p:val>
                                            <p:strVal val="#ppt_y"/>
                                          </p:val>
                                        </p:tav>
                                      </p:tavLst>
                                    </p:anim>
                                    <p:animEffect transition="in" filter="wipe(up)">
                                      <p:cBhvr>
                                        <p:cTn id="46" dur="500"/>
                                        <p:tgtEl>
                                          <p:spTgt spid="49"/>
                                        </p:tgtEl>
                                      </p:cBhvr>
                                    </p:animEffect>
                                  </p:childTnLst>
                                </p:cTn>
                              </p:par>
                              <p:par>
                                <p:cTn id="47" presetID="12" presetClass="entr" presetSubtype="1" fill="hold" grpId="0" nodeType="withEffect">
                                  <p:stCondLst>
                                    <p:cond delay="0"/>
                                  </p:stCondLst>
                                  <p:childTnLst>
                                    <p:set>
                                      <p:cBhvr>
                                        <p:cTn id="48" dur="1" fill="hold">
                                          <p:stCondLst>
                                            <p:cond delay="0"/>
                                          </p:stCondLst>
                                        </p:cTn>
                                        <p:tgtEl>
                                          <p:spTgt spid="50"/>
                                        </p:tgtEl>
                                        <p:attrNameLst>
                                          <p:attrName>style.visibility</p:attrName>
                                        </p:attrNameLst>
                                      </p:cBhvr>
                                      <p:to>
                                        <p:strVal val="visible"/>
                                      </p:to>
                                    </p:set>
                                    <p:anim calcmode="lin" valueType="num">
                                      <p:cBhvr additive="base">
                                        <p:cTn id="49" dur="500"/>
                                        <p:tgtEl>
                                          <p:spTgt spid="50"/>
                                        </p:tgtEl>
                                        <p:attrNameLst>
                                          <p:attrName>ppt_y</p:attrName>
                                        </p:attrNameLst>
                                      </p:cBhvr>
                                      <p:tavLst>
                                        <p:tav tm="0">
                                          <p:val>
                                            <p:strVal val="#ppt_y-#ppt_h*1.125000"/>
                                          </p:val>
                                        </p:tav>
                                        <p:tav tm="100000">
                                          <p:val>
                                            <p:strVal val="#ppt_y"/>
                                          </p:val>
                                        </p:tav>
                                      </p:tavLst>
                                    </p:anim>
                                    <p:animEffect transition="in" filter="wipe(down)">
                                      <p:cBhvr>
                                        <p:cTn id="50" dur="500"/>
                                        <p:tgtEl>
                                          <p:spTgt spid="50"/>
                                        </p:tgtEl>
                                      </p:cBhvr>
                                    </p:animEffect>
                                  </p:childTnLst>
                                </p:cTn>
                              </p:par>
                            </p:childTnLst>
                          </p:cTn>
                        </p:par>
                        <p:par>
                          <p:cTn id="51" fill="hold">
                            <p:stCondLst>
                              <p:cond delay="3500"/>
                            </p:stCondLst>
                            <p:childTnLst>
                              <p:par>
                                <p:cTn id="52" presetID="12" presetClass="entr" presetSubtype="4" fill="hold" grpId="0" nodeType="afterEffect">
                                  <p:stCondLst>
                                    <p:cond delay="0"/>
                                  </p:stCondLst>
                                  <p:childTnLst>
                                    <p:set>
                                      <p:cBhvr>
                                        <p:cTn id="53" dur="1" fill="hold">
                                          <p:stCondLst>
                                            <p:cond delay="0"/>
                                          </p:stCondLst>
                                        </p:cTn>
                                        <p:tgtEl>
                                          <p:spTgt spid="51"/>
                                        </p:tgtEl>
                                        <p:attrNameLst>
                                          <p:attrName>style.visibility</p:attrName>
                                        </p:attrNameLst>
                                      </p:cBhvr>
                                      <p:to>
                                        <p:strVal val="visible"/>
                                      </p:to>
                                    </p:set>
                                    <p:anim calcmode="lin" valueType="num">
                                      <p:cBhvr additive="base">
                                        <p:cTn id="54" dur="500"/>
                                        <p:tgtEl>
                                          <p:spTgt spid="51"/>
                                        </p:tgtEl>
                                        <p:attrNameLst>
                                          <p:attrName>ppt_y</p:attrName>
                                        </p:attrNameLst>
                                      </p:cBhvr>
                                      <p:tavLst>
                                        <p:tav tm="0">
                                          <p:val>
                                            <p:strVal val="#ppt_y+#ppt_h*1.125000"/>
                                          </p:val>
                                        </p:tav>
                                        <p:tav tm="100000">
                                          <p:val>
                                            <p:strVal val="#ppt_y"/>
                                          </p:val>
                                        </p:tav>
                                      </p:tavLst>
                                    </p:anim>
                                    <p:animEffect transition="in" filter="wipe(up)">
                                      <p:cBhvr>
                                        <p:cTn id="55" dur="500"/>
                                        <p:tgtEl>
                                          <p:spTgt spid="51"/>
                                        </p:tgtEl>
                                      </p:cBhvr>
                                    </p:animEffect>
                                  </p:childTnLst>
                                </p:cTn>
                              </p:par>
                              <p:par>
                                <p:cTn id="56" presetID="12" presetClass="entr" presetSubtype="1" fill="hold" grpId="0" nodeType="withEffect">
                                  <p:stCondLst>
                                    <p:cond delay="0"/>
                                  </p:stCondLst>
                                  <p:childTnLst>
                                    <p:set>
                                      <p:cBhvr>
                                        <p:cTn id="57" dur="1" fill="hold">
                                          <p:stCondLst>
                                            <p:cond delay="0"/>
                                          </p:stCondLst>
                                        </p:cTn>
                                        <p:tgtEl>
                                          <p:spTgt spid="52"/>
                                        </p:tgtEl>
                                        <p:attrNameLst>
                                          <p:attrName>style.visibility</p:attrName>
                                        </p:attrNameLst>
                                      </p:cBhvr>
                                      <p:to>
                                        <p:strVal val="visible"/>
                                      </p:to>
                                    </p:set>
                                    <p:anim calcmode="lin" valueType="num">
                                      <p:cBhvr additive="base">
                                        <p:cTn id="58" dur="500"/>
                                        <p:tgtEl>
                                          <p:spTgt spid="52"/>
                                        </p:tgtEl>
                                        <p:attrNameLst>
                                          <p:attrName>ppt_y</p:attrName>
                                        </p:attrNameLst>
                                      </p:cBhvr>
                                      <p:tavLst>
                                        <p:tav tm="0">
                                          <p:val>
                                            <p:strVal val="#ppt_y-#ppt_h*1.125000"/>
                                          </p:val>
                                        </p:tav>
                                        <p:tav tm="100000">
                                          <p:val>
                                            <p:strVal val="#ppt_y"/>
                                          </p:val>
                                        </p:tav>
                                      </p:tavLst>
                                    </p:anim>
                                    <p:animEffect transition="in" filter="wipe(down)">
                                      <p:cBhvr>
                                        <p:cTn id="59"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44" grpId="0"/>
      <p:bldP spid="47" grpId="0"/>
      <p:bldP spid="48" grpId="0"/>
      <p:bldP spid="49" grpId="0"/>
      <p:bldP spid="50" grpId="0"/>
      <p:bldP spid="51" grpId="0"/>
      <p:bldP spid="5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4" name="组合 3"/>
          <p:cNvGrpSpPr/>
          <p:nvPr/>
        </p:nvGrpSpPr>
        <p:grpSpPr bwMode="auto">
          <a:xfrm>
            <a:off x="883012" y="1738407"/>
            <a:ext cx="1920769" cy="2187455"/>
            <a:chOff x="1463765" y="2050209"/>
            <a:chExt cx="1920696" cy="2187962"/>
          </a:xfrm>
        </p:grpSpPr>
        <p:grpSp>
          <p:nvGrpSpPr>
            <p:cNvPr id="19463" name="组合 13"/>
            <p:cNvGrpSpPr/>
            <p:nvPr/>
          </p:nvGrpSpPr>
          <p:grpSpPr bwMode="auto">
            <a:xfrm>
              <a:off x="1463765" y="2050209"/>
              <a:ext cx="1920696" cy="2187962"/>
              <a:chOff x="1162050" y="2012950"/>
              <a:chExt cx="2500242" cy="2848152"/>
            </a:xfrm>
          </p:grpSpPr>
          <p:sp>
            <p:nvSpPr>
              <p:cNvPr id="51" name="任意多边形 50"/>
              <p:cNvSpPr/>
              <p:nvPr/>
            </p:nvSpPr>
            <p:spPr>
              <a:xfrm>
                <a:off x="1162050" y="2012950"/>
                <a:ext cx="2500242" cy="2515385"/>
              </a:xfrm>
              <a:custGeom>
                <a:avLst/>
                <a:gdLst>
                  <a:gd name="connsiteX0" fmla="*/ 1257300 w 2500242"/>
                  <a:gd name="connsiteY0" fmla="*/ 0 h 2514600"/>
                  <a:gd name="connsiteX1" fmla="*/ 2489056 w 2500242"/>
                  <a:gd name="connsiteY1" fmla="*/ 1003910 h 2514600"/>
                  <a:gd name="connsiteX2" fmla="*/ 2500242 w 2500242"/>
                  <a:gd name="connsiteY2" fmla="*/ 1077199 h 2514600"/>
                  <a:gd name="connsiteX3" fmla="*/ 1954242 w 2500242"/>
                  <a:gd name="connsiteY3" fmla="*/ 2303535 h 2514600"/>
                  <a:gd name="connsiteX4" fmla="*/ 1856604 w 2500242"/>
                  <a:gd name="connsiteY4" fmla="*/ 2362851 h 2514600"/>
                  <a:gd name="connsiteX5" fmla="*/ 1257300 w 2500242"/>
                  <a:gd name="connsiteY5" fmla="*/ 2514600 h 2514600"/>
                  <a:gd name="connsiteX6" fmla="*/ 0 w 2500242"/>
                  <a:gd name="connsiteY6" fmla="*/ 1257300 h 2514600"/>
                  <a:gd name="connsiteX7" fmla="*/ 1257300 w 2500242"/>
                  <a:gd name="connsiteY7" fmla="*/ 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00242" h="2514600">
                    <a:moveTo>
                      <a:pt x="1257300" y="0"/>
                    </a:moveTo>
                    <a:cubicBezTo>
                      <a:pt x="1864890" y="0"/>
                      <a:pt x="2371818" y="430980"/>
                      <a:pt x="2489056" y="1003910"/>
                    </a:cubicBezTo>
                    <a:lnTo>
                      <a:pt x="2500242" y="1077199"/>
                    </a:lnTo>
                    <a:lnTo>
                      <a:pt x="1954242" y="2303535"/>
                    </a:lnTo>
                    <a:lnTo>
                      <a:pt x="1856604" y="2362851"/>
                    </a:lnTo>
                    <a:cubicBezTo>
                      <a:pt x="1678453" y="2459628"/>
                      <a:pt x="1474296" y="2514600"/>
                      <a:pt x="1257300" y="2514600"/>
                    </a:cubicBezTo>
                    <a:cubicBezTo>
                      <a:pt x="562912" y="2514600"/>
                      <a:pt x="0" y="1951688"/>
                      <a:pt x="0" y="1257300"/>
                    </a:cubicBezTo>
                    <a:cubicBezTo>
                      <a:pt x="0" y="562912"/>
                      <a:pt x="562912" y="0"/>
                      <a:pt x="125730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sz="1893" noProof="1">
                  <a:cs typeface="+mn-ea"/>
                  <a:sym typeface="+mn-lt"/>
                </a:endParaRPr>
              </a:p>
            </p:txBody>
          </p:sp>
          <p:pic>
            <p:nvPicPr>
              <p:cNvPr id="19465" name="图片 11"/>
              <p:cNvPicPr>
                <a:picLocks noChangeAspect="1" noChangeArrowheads="1"/>
              </p:cNvPicPr>
              <p:nvPr/>
            </p:nvPicPr>
            <p:blipFill>
              <a:blip r:embed="rId3" cstate="print">
                <a:extLst>
                  <a:ext uri="{28A0092B-C50C-407E-A947-70E740481C1C}">
                    <a14:useLocalDpi xmlns:a14="http://schemas.microsoft.com/office/drawing/2010/main" val="0"/>
                  </a:ext>
                </a:extLst>
              </a:blip>
              <a:srcRect l="1672" t="6100" r="83327" b="4980"/>
              <a:stretch>
                <a:fillRect/>
              </a:stretch>
            </p:blipFill>
            <p:spPr bwMode="auto">
              <a:xfrm rot="1436196">
                <a:off x="3269963" y="2437942"/>
                <a:ext cx="137160" cy="2423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9466" name="Freeform 5"/>
            <p:cNvSpPr>
              <a:spLocks noEditPoints="1" noChangeArrowheads="1"/>
            </p:cNvSpPr>
            <p:nvPr/>
          </p:nvSpPr>
          <p:spPr bwMode="auto">
            <a:xfrm>
              <a:off x="1964595" y="2646484"/>
              <a:ext cx="919036" cy="783618"/>
            </a:xfrm>
            <a:custGeom>
              <a:avLst/>
              <a:gdLst>
                <a:gd name="T0" fmla="*/ 20 w 86"/>
                <a:gd name="T1" fmla="*/ 2 h 70"/>
                <a:gd name="T2" fmla="*/ 60 w 86"/>
                <a:gd name="T3" fmla="*/ 2 h 70"/>
                <a:gd name="T4" fmla="*/ 80 w 86"/>
                <a:gd name="T5" fmla="*/ 6 h 70"/>
                <a:gd name="T6" fmla="*/ 74 w 86"/>
                <a:gd name="T7" fmla="*/ 26 h 70"/>
                <a:gd name="T8" fmla="*/ 59 w 86"/>
                <a:gd name="T9" fmla="*/ 8 h 70"/>
                <a:gd name="T10" fmla="*/ 43 w 86"/>
                <a:gd name="T11" fmla="*/ 54 h 70"/>
                <a:gd name="T12" fmla="*/ 49 w 86"/>
                <a:gd name="T13" fmla="*/ 58 h 70"/>
                <a:gd name="T14" fmla="*/ 50 w 86"/>
                <a:gd name="T15" fmla="*/ 59 h 70"/>
                <a:gd name="T16" fmla="*/ 40 w 86"/>
                <a:gd name="T17" fmla="*/ 60 h 70"/>
                <a:gd name="T18" fmla="*/ 22 w 86"/>
                <a:gd name="T19" fmla="*/ 60 h 70"/>
                <a:gd name="T20" fmla="*/ 0 w 86"/>
                <a:gd name="T21" fmla="*/ 58 h 70"/>
                <a:gd name="T22" fmla="*/ 3 w 86"/>
                <a:gd name="T23" fmla="*/ 3 h 70"/>
                <a:gd name="T24" fmla="*/ 59 w 86"/>
                <a:gd name="T25" fmla="*/ 37 h 70"/>
                <a:gd name="T26" fmla="*/ 57 w 86"/>
                <a:gd name="T27" fmla="*/ 51 h 70"/>
                <a:gd name="T28" fmla="*/ 72 w 86"/>
                <a:gd name="T29" fmla="*/ 53 h 70"/>
                <a:gd name="T30" fmla="*/ 74 w 86"/>
                <a:gd name="T31" fmla="*/ 39 h 70"/>
                <a:gd name="T32" fmla="*/ 56 w 86"/>
                <a:gd name="T33" fmla="*/ 33 h 70"/>
                <a:gd name="T34" fmla="*/ 53 w 86"/>
                <a:gd name="T35" fmla="*/ 55 h 70"/>
                <a:gd name="T36" fmla="*/ 73 w 86"/>
                <a:gd name="T37" fmla="*/ 59 h 70"/>
                <a:gd name="T38" fmla="*/ 79 w 86"/>
                <a:gd name="T39" fmla="*/ 68 h 70"/>
                <a:gd name="T40" fmla="*/ 84 w 86"/>
                <a:gd name="T41" fmla="*/ 69 h 70"/>
                <a:gd name="T42" fmla="*/ 80 w 86"/>
                <a:gd name="T43" fmla="*/ 57 h 70"/>
                <a:gd name="T44" fmla="*/ 81 w 86"/>
                <a:gd name="T45" fmla="*/ 47 h 70"/>
                <a:gd name="T46" fmla="*/ 67 w 86"/>
                <a:gd name="T47" fmla="*/ 29 h 70"/>
                <a:gd name="T48" fmla="*/ 58 w 86"/>
                <a:gd name="T49" fmla="*/ 46 h 70"/>
                <a:gd name="T50" fmla="*/ 58 w 86"/>
                <a:gd name="T51" fmla="*/ 46 h 70"/>
                <a:gd name="T52" fmla="*/ 47 w 86"/>
                <a:gd name="T53" fmla="*/ 19 h 70"/>
                <a:gd name="T54" fmla="*/ 71 w 86"/>
                <a:gd name="T55" fmla="*/ 24 h 70"/>
                <a:gd name="T56" fmla="*/ 71 w 86"/>
                <a:gd name="T57" fmla="*/ 15 h 70"/>
                <a:gd name="T58" fmla="*/ 47 w 86"/>
                <a:gd name="T59" fmla="*/ 14 h 70"/>
                <a:gd name="T60" fmla="*/ 71 w 86"/>
                <a:gd name="T61" fmla="*/ 15 h 70"/>
                <a:gd name="T62" fmla="*/ 10 w 86"/>
                <a:gd name="T63" fmla="*/ 51 h 70"/>
                <a:gd name="T64" fmla="*/ 34 w 86"/>
                <a:gd name="T65" fmla="*/ 46 h 70"/>
                <a:gd name="T66" fmla="*/ 10 w 86"/>
                <a:gd name="T67" fmla="*/ 41 h 70"/>
                <a:gd name="T68" fmla="*/ 34 w 86"/>
                <a:gd name="T69" fmla="*/ 41 h 70"/>
                <a:gd name="T70" fmla="*/ 10 w 86"/>
                <a:gd name="T71" fmla="*/ 41 h 70"/>
                <a:gd name="T72" fmla="*/ 10 w 86"/>
                <a:gd name="T73" fmla="*/ 37 h 70"/>
                <a:gd name="T74" fmla="*/ 34 w 86"/>
                <a:gd name="T75" fmla="*/ 32 h 70"/>
                <a:gd name="T76" fmla="*/ 22 w 86"/>
                <a:gd name="T77" fmla="*/ 25 h 70"/>
                <a:gd name="T78" fmla="*/ 34 w 86"/>
                <a:gd name="T79" fmla="*/ 27 h 70"/>
                <a:gd name="T80" fmla="*/ 22 w 86"/>
                <a:gd name="T81" fmla="*/ 25 h 70"/>
                <a:gd name="T82" fmla="*/ 22 w 86"/>
                <a:gd name="T83" fmla="*/ 21 h 70"/>
                <a:gd name="T84" fmla="*/ 34 w 86"/>
                <a:gd name="T85" fmla="*/ 18 h 70"/>
                <a:gd name="T86" fmla="*/ 22 w 86"/>
                <a:gd name="T87" fmla="*/ 14 h 70"/>
                <a:gd name="T88" fmla="*/ 34 w 86"/>
                <a:gd name="T89" fmla="*/ 15 h 70"/>
                <a:gd name="T90" fmla="*/ 22 w 86"/>
                <a:gd name="T91" fmla="*/ 14 h 70"/>
                <a:gd name="T92" fmla="*/ 9 w 86"/>
                <a:gd name="T93" fmla="*/ 31 h 70"/>
                <a:gd name="T94" fmla="*/ 19 w 86"/>
                <a:gd name="T95" fmla="*/ 13 h 70"/>
                <a:gd name="T96" fmla="*/ 21 w 86"/>
                <a:gd name="T97" fmla="*/ 8 h 70"/>
                <a:gd name="T98" fmla="*/ 5 w 86"/>
                <a:gd name="T99" fmla="*/ 56 h 70"/>
                <a:gd name="T100" fmla="*/ 37 w 86"/>
                <a:gd name="T101" fmla="*/ 54 h 70"/>
                <a:gd name="T102" fmla="*/ 21 w 86"/>
                <a:gd name="T103" fmla="*/ 8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6" h="70">
                  <a:moveTo>
                    <a:pt x="3" y="3"/>
                  </a:moveTo>
                  <a:cubicBezTo>
                    <a:pt x="8" y="4"/>
                    <a:pt x="14" y="3"/>
                    <a:pt x="20" y="2"/>
                  </a:cubicBezTo>
                  <a:cubicBezTo>
                    <a:pt x="28" y="1"/>
                    <a:pt x="35" y="0"/>
                    <a:pt x="40" y="3"/>
                  </a:cubicBezTo>
                  <a:cubicBezTo>
                    <a:pt x="45" y="0"/>
                    <a:pt x="52" y="1"/>
                    <a:pt x="60" y="2"/>
                  </a:cubicBezTo>
                  <a:cubicBezTo>
                    <a:pt x="65" y="3"/>
                    <a:pt x="72" y="4"/>
                    <a:pt x="77" y="3"/>
                  </a:cubicBezTo>
                  <a:cubicBezTo>
                    <a:pt x="80" y="6"/>
                    <a:pt x="80" y="6"/>
                    <a:pt x="80" y="6"/>
                  </a:cubicBezTo>
                  <a:cubicBezTo>
                    <a:pt x="80" y="30"/>
                    <a:pt x="80" y="30"/>
                    <a:pt x="80" y="30"/>
                  </a:cubicBezTo>
                  <a:cubicBezTo>
                    <a:pt x="78" y="28"/>
                    <a:pt x="76" y="27"/>
                    <a:pt x="74" y="26"/>
                  </a:cubicBezTo>
                  <a:cubicBezTo>
                    <a:pt x="74" y="9"/>
                    <a:pt x="74" y="9"/>
                    <a:pt x="74" y="9"/>
                  </a:cubicBezTo>
                  <a:cubicBezTo>
                    <a:pt x="69" y="9"/>
                    <a:pt x="64" y="8"/>
                    <a:pt x="59" y="8"/>
                  </a:cubicBezTo>
                  <a:cubicBezTo>
                    <a:pt x="52" y="7"/>
                    <a:pt x="46" y="6"/>
                    <a:pt x="43" y="8"/>
                  </a:cubicBezTo>
                  <a:cubicBezTo>
                    <a:pt x="43" y="54"/>
                    <a:pt x="43" y="54"/>
                    <a:pt x="43" y="54"/>
                  </a:cubicBezTo>
                  <a:cubicBezTo>
                    <a:pt x="44" y="54"/>
                    <a:pt x="45" y="54"/>
                    <a:pt x="47" y="54"/>
                  </a:cubicBezTo>
                  <a:cubicBezTo>
                    <a:pt x="47" y="55"/>
                    <a:pt x="48" y="56"/>
                    <a:pt x="49" y="58"/>
                  </a:cubicBezTo>
                  <a:cubicBezTo>
                    <a:pt x="50" y="58"/>
                    <a:pt x="50" y="59"/>
                    <a:pt x="51" y="59"/>
                  </a:cubicBezTo>
                  <a:cubicBezTo>
                    <a:pt x="50" y="59"/>
                    <a:pt x="50" y="59"/>
                    <a:pt x="50" y="59"/>
                  </a:cubicBezTo>
                  <a:cubicBezTo>
                    <a:pt x="46" y="59"/>
                    <a:pt x="43" y="59"/>
                    <a:pt x="41" y="60"/>
                  </a:cubicBezTo>
                  <a:cubicBezTo>
                    <a:pt x="40" y="60"/>
                    <a:pt x="40" y="60"/>
                    <a:pt x="40" y="60"/>
                  </a:cubicBezTo>
                  <a:cubicBezTo>
                    <a:pt x="38" y="60"/>
                    <a:pt x="38" y="60"/>
                    <a:pt x="38" y="60"/>
                  </a:cubicBezTo>
                  <a:cubicBezTo>
                    <a:pt x="36" y="59"/>
                    <a:pt x="29" y="59"/>
                    <a:pt x="22" y="60"/>
                  </a:cubicBezTo>
                  <a:cubicBezTo>
                    <a:pt x="15" y="61"/>
                    <a:pt x="8" y="62"/>
                    <a:pt x="2" y="61"/>
                  </a:cubicBezTo>
                  <a:cubicBezTo>
                    <a:pt x="0" y="58"/>
                    <a:pt x="0" y="58"/>
                    <a:pt x="0" y="58"/>
                  </a:cubicBezTo>
                  <a:cubicBezTo>
                    <a:pt x="0" y="6"/>
                    <a:pt x="0" y="6"/>
                    <a:pt x="0" y="6"/>
                  </a:cubicBezTo>
                  <a:cubicBezTo>
                    <a:pt x="3" y="3"/>
                    <a:pt x="3" y="3"/>
                    <a:pt x="3" y="3"/>
                  </a:cubicBezTo>
                  <a:close/>
                  <a:moveTo>
                    <a:pt x="67" y="35"/>
                  </a:moveTo>
                  <a:cubicBezTo>
                    <a:pt x="64" y="34"/>
                    <a:pt x="61" y="35"/>
                    <a:pt x="59" y="37"/>
                  </a:cubicBezTo>
                  <a:cubicBezTo>
                    <a:pt x="57" y="39"/>
                    <a:pt x="56" y="41"/>
                    <a:pt x="55" y="44"/>
                  </a:cubicBezTo>
                  <a:cubicBezTo>
                    <a:pt x="55" y="46"/>
                    <a:pt x="56" y="49"/>
                    <a:pt x="57" y="51"/>
                  </a:cubicBezTo>
                  <a:cubicBezTo>
                    <a:pt x="59" y="54"/>
                    <a:pt x="62" y="55"/>
                    <a:pt x="64" y="55"/>
                  </a:cubicBezTo>
                  <a:cubicBezTo>
                    <a:pt x="67" y="56"/>
                    <a:pt x="70" y="55"/>
                    <a:pt x="72" y="53"/>
                  </a:cubicBezTo>
                  <a:cubicBezTo>
                    <a:pt x="74" y="51"/>
                    <a:pt x="76" y="49"/>
                    <a:pt x="76" y="46"/>
                  </a:cubicBezTo>
                  <a:cubicBezTo>
                    <a:pt x="76" y="44"/>
                    <a:pt x="75" y="41"/>
                    <a:pt x="74" y="39"/>
                  </a:cubicBezTo>
                  <a:cubicBezTo>
                    <a:pt x="72" y="36"/>
                    <a:pt x="69" y="35"/>
                    <a:pt x="67" y="35"/>
                  </a:cubicBezTo>
                  <a:close/>
                  <a:moveTo>
                    <a:pt x="56" y="33"/>
                  </a:moveTo>
                  <a:cubicBezTo>
                    <a:pt x="52" y="35"/>
                    <a:pt x="50" y="39"/>
                    <a:pt x="50" y="43"/>
                  </a:cubicBezTo>
                  <a:cubicBezTo>
                    <a:pt x="50" y="47"/>
                    <a:pt x="51" y="51"/>
                    <a:pt x="53" y="55"/>
                  </a:cubicBezTo>
                  <a:cubicBezTo>
                    <a:pt x="56" y="58"/>
                    <a:pt x="60" y="60"/>
                    <a:pt x="64" y="60"/>
                  </a:cubicBezTo>
                  <a:cubicBezTo>
                    <a:pt x="67" y="61"/>
                    <a:pt x="70" y="60"/>
                    <a:pt x="73" y="59"/>
                  </a:cubicBezTo>
                  <a:cubicBezTo>
                    <a:pt x="73" y="60"/>
                    <a:pt x="73" y="61"/>
                    <a:pt x="74" y="61"/>
                  </a:cubicBezTo>
                  <a:cubicBezTo>
                    <a:pt x="79" y="68"/>
                    <a:pt x="79" y="68"/>
                    <a:pt x="79" y="68"/>
                  </a:cubicBezTo>
                  <a:cubicBezTo>
                    <a:pt x="80" y="70"/>
                    <a:pt x="83" y="70"/>
                    <a:pt x="84" y="69"/>
                  </a:cubicBezTo>
                  <a:cubicBezTo>
                    <a:pt x="84" y="69"/>
                    <a:pt x="84" y="69"/>
                    <a:pt x="84" y="69"/>
                  </a:cubicBezTo>
                  <a:cubicBezTo>
                    <a:pt x="86" y="67"/>
                    <a:pt x="86" y="65"/>
                    <a:pt x="85" y="63"/>
                  </a:cubicBezTo>
                  <a:cubicBezTo>
                    <a:pt x="80" y="57"/>
                    <a:pt x="80" y="57"/>
                    <a:pt x="80" y="57"/>
                  </a:cubicBezTo>
                  <a:cubicBezTo>
                    <a:pt x="79" y="56"/>
                    <a:pt x="78" y="55"/>
                    <a:pt x="77" y="55"/>
                  </a:cubicBezTo>
                  <a:cubicBezTo>
                    <a:pt x="79" y="53"/>
                    <a:pt x="81" y="50"/>
                    <a:pt x="81" y="47"/>
                  </a:cubicBezTo>
                  <a:cubicBezTo>
                    <a:pt x="82" y="43"/>
                    <a:pt x="81" y="39"/>
                    <a:pt x="78" y="35"/>
                  </a:cubicBezTo>
                  <a:cubicBezTo>
                    <a:pt x="75" y="32"/>
                    <a:pt x="71" y="30"/>
                    <a:pt x="67" y="29"/>
                  </a:cubicBezTo>
                  <a:cubicBezTo>
                    <a:pt x="63" y="29"/>
                    <a:pt x="59" y="30"/>
                    <a:pt x="56" y="33"/>
                  </a:cubicBezTo>
                  <a:close/>
                  <a:moveTo>
                    <a:pt x="58" y="46"/>
                  </a:moveTo>
                  <a:cubicBezTo>
                    <a:pt x="60" y="41"/>
                    <a:pt x="64" y="39"/>
                    <a:pt x="70" y="38"/>
                  </a:cubicBezTo>
                  <a:cubicBezTo>
                    <a:pt x="64" y="34"/>
                    <a:pt x="57" y="40"/>
                    <a:pt x="58" y="46"/>
                  </a:cubicBezTo>
                  <a:close/>
                  <a:moveTo>
                    <a:pt x="71" y="21"/>
                  </a:moveTo>
                  <a:cubicBezTo>
                    <a:pt x="65" y="21"/>
                    <a:pt x="51" y="19"/>
                    <a:pt x="47" y="19"/>
                  </a:cubicBezTo>
                  <a:cubicBezTo>
                    <a:pt x="47" y="20"/>
                    <a:pt x="47" y="21"/>
                    <a:pt x="47" y="21"/>
                  </a:cubicBezTo>
                  <a:cubicBezTo>
                    <a:pt x="51" y="21"/>
                    <a:pt x="67" y="24"/>
                    <a:pt x="71" y="24"/>
                  </a:cubicBezTo>
                  <a:cubicBezTo>
                    <a:pt x="71" y="23"/>
                    <a:pt x="71" y="22"/>
                    <a:pt x="71" y="21"/>
                  </a:cubicBezTo>
                  <a:close/>
                  <a:moveTo>
                    <a:pt x="71" y="15"/>
                  </a:moveTo>
                  <a:cubicBezTo>
                    <a:pt x="65" y="15"/>
                    <a:pt x="51" y="12"/>
                    <a:pt x="47" y="12"/>
                  </a:cubicBezTo>
                  <a:cubicBezTo>
                    <a:pt x="47" y="13"/>
                    <a:pt x="47" y="14"/>
                    <a:pt x="47" y="14"/>
                  </a:cubicBezTo>
                  <a:cubicBezTo>
                    <a:pt x="51" y="14"/>
                    <a:pt x="67" y="17"/>
                    <a:pt x="71" y="17"/>
                  </a:cubicBezTo>
                  <a:cubicBezTo>
                    <a:pt x="71" y="16"/>
                    <a:pt x="71" y="15"/>
                    <a:pt x="71" y="15"/>
                  </a:cubicBezTo>
                  <a:close/>
                  <a:moveTo>
                    <a:pt x="10" y="49"/>
                  </a:moveTo>
                  <a:cubicBezTo>
                    <a:pt x="10" y="49"/>
                    <a:pt x="10" y="50"/>
                    <a:pt x="10" y="51"/>
                  </a:cubicBezTo>
                  <a:cubicBezTo>
                    <a:pt x="14" y="51"/>
                    <a:pt x="29" y="48"/>
                    <a:pt x="34" y="48"/>
                  </a:cubicBezTo>
                  <a:cubicBezTo>
                    <a:pt x="34" y="48"/>
                    <a:pt x="34" y="47"/>
                    <a:pt x="34" y="46"/>
                  </a:cubicBezTo>
                  <a:cubicBezTo>
                    <a:pt x="30" y="46"/>
                    <a:pt x="15" y="49"/>
                    <a:pt x="10" y="49"/>
                  </a:cubicBezTo>
                  <a:close/>
                  <a:moveTo>
                    <a:pt x="10" y="41"/>
                  </a:moveTo>
                  <a:cubicBezTo>
                    <a:pt x="10" y="42"/>
                    <a:pt x="10" y="43"/>
                    <a:pt x="10" y="43"/>
                  </a:cubicBezTo>
                  <a:cubicBezTo>
                    <a:pt x="14" y="44"/>
                    <a:pt x="29" y="41"/>
                    <a:pt x="34" y="41"/>
                  </a:cubicBezTo>
                  <a:cubicBezTo>
                    <a:pt x="34" y="40"/>
                    <a:pt x="34" y="40"/>
                    <a:pt x="34" y="39"/>
                  </a:cubicBezTo>
                  <a:cubicBezTo>
                    <a:pt x="30" y="39"/>
                    <a:pt x="15" y="41"/>
                    <a:pt x="10" y="41"/>
                  </a:cubicBezTo>
                  <a:close/>
                  <a:moveTo>
                    <a:pt x="10" y="34"/>
                  </a:moveTo>
                  <a:cubicBezTo>
                    <a:pt x="10" y="35"/>
                    <a:pt x="10" y="36"/>
                    <a:pt x="10" y="37"/>
                  </a:cubicBezTo>
                  <a:cubicBezTo>
                    <a:pt x="14" y="37"/>
                    <a:pt x="29" y="34"/>
                    <a:pt x="34" y="34"/>
                  </a:cubicBezTo>
                  <a:cubicBezTo>
                    <a:pt x="34" y="33"/>
                    <a:pt x="34" y="33"/>
                    <a:pt x="34" y="32"/>
                  </a:cubicBezTo>
                  <a:cubicBezTo>
                    <a:pt x="30" y="32"/>
                    <a:pt x="15" y="34"/>
                    <a:pt x="10" y="34"/>
                  </a:cubicBezTo>
                  <a:close/>
                  <a:moveTo>
                    <a:pt x="22" y="25"/>
                  </a:moveTo>
                  <a:cubicBezTo>
                    <a:pt x="22" y="26"/>
                    <a:pt x="22" y="27"/>
                    <a:pt x="22" y="28"/>
                  </a:cubicBezTo>
                  <a:cubicBezTo>
                    <a:pt x="25" y="28"/>
                    <a:pt x="29" y="26"/>
                    <a:pt x="34" y="27"/>
                  </a:cubicBezTo>
                  <a:cubicBezTo>
                    <a:pt x="34" y="26"/>
                    <a:pt x="34" y="25"/>
                    <a:pt x="34" y="24"/>
                  </a:cubicBezTo>
                  <a:cubicBezTo>
                    <a:pt x="30" y="24"/>
                    <a:pt x="26" y="25"/>
                    <a:pt x="22" y="25"/>
                  </a:cubicBezTo>
                  <a:close/>
                  <a:moveTo>
                    <a:pt x="22" y="19"/>
                  </a:moveTo>
                  <a:cubicBezTo>
                    <a:pt x="22" y="20"/>
                    <a:pt x="22" y="21"/>
                    <a:pt x="22" y="21"/>
                  </a:cubicBezTo>
                  <a:cubicBezTo>
                    <a:pt x="25" y="21"/>
                    <a:pt x="29" y="20"/>
                    <a:pt x="34" y="20"/>
                  </a:cubicBezTo>
                  <a:cubicBezTo>
                    <a:pt x="34" y="20"/>
                    <a:pt x="34" y="19"/>
                    <a:pt x="34" y="18"/>
                  </a:cubicBezTo>
                  <a:cubicBezTo>
                    <a:pt x="30" y="18"/>
                    <a:pt x="26" y="19"/>
                    <a:pt x="22" y="19"/>
                  </a:cubicBezTo>
                  <a:close/>
                  <a:moveTo>
                    <a:pt x="22" y="14"/>
                  </a:moveTo>
                  <a:cubicBezTo>
                    <a:pt x="22" y="15"/>
                    <a:pt x="22" y="15"/>
                    <a:pt x="22" y="16"/>
                  </a:cubicBezTo>
                  <a:cubicBezTo>
                    <a:pt x="25" y="16"/>
                    <a:pt x="29" y="15"/>
                    <a:pt x="34" y="15"/>
                  </a:cubicBezTo>
                  <a:cubicBezTo>
                    <a:pt x="34" y="14"/>
                    <a:pt x="34" y="14"/>
                    <a:pt x="34" y="13"/>
                  </a:cubicBezTo>
                  <a:cubicBezTo>
                    <a:pt x="30" y="13"/>
                    <a:pt x="26" y="13"/>
                    <a:pt x="22" y="14"/>
                  </a:cubicBezTo>
                  <a:close/>
                  <a:moveTo>
                    <a:pt x="9" y="14"/>
                  </a:moveTo>
                  <a:cubicBezTo>
                    <a:pt x="9" y="31"/>
                    <a:pt x="9" y="31"/>
                    <a:pt x="9" y="31"/>
                  </a:cubicBezTo>
                  <a:cubicBezTo>
                    <a:pt x="19" y="30"/>
                    <a:pt x="19" y="30"/>
                    <a:pt x="19" y="30"/>
                  </a:cubicBezTo>
                  <a:cubicBezTo>
                    <a:pt x="19" y="13"/>
                    <a:pt x="19" y="13"/>
                    <a:pt x="19" y="13"/>
                  </a:cubicBezTo>
                  <a:cubicBezTo>
                    <a:pt x="9" y="14"/>
                    <a:pt x="9" y="14"/>
                    <a:pt x="9" y="14"/>
                  </a:cubicBezTo>
                  <a:close/>
                  <a:moveTo>
                    <a:pt x="21" y="8"/>
                  </a:moveTo>
                  <a:cubicBezTo>
                    <a:pt x="16" y="8"/>
                    <a:pt x="10" y="9"/>
                    <a:pt x="5" y="9"/>
                  </a:cubicBezTo>
                  <a:cubicBezTo>
                    <a:pt x="5" y="56"/>
                    <a:pt x="5" y="56"/>
                    <a:pt x="5" y="56"/>
                  </a:cubicBezTo>
                  <a:cubicBezTo>
                    <a:pt x="10" y="56"/>
                    <a:pt x="16" y="55"/>
                    <a:pt x="21" y="55"/>
                  </a:cubicBezTo>
                  <a:cubicBezTo>
                    <a:pt x="27" y="54"/>
                    <a:pt x="33" y="53"/>
                    <a:pt x="37" y="54"/>
                  </a:cubicBezTo>
                  <a:cubicBezTo>
                    <a:pt x="37" y="8"/>
                    <a:pt x="37" y="8"/>
                    <a:pt x="37" y="8"/>
                  </a:cubicBezTo>
                  <a:cubicBezTo>
                    <a:pt x="34" y="6"/>
                    <a:pt x="27" y="7"/>
                    <a:pt x="21" y="8"/>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93">
                <a:cs typeface="+mn-ea"/>
                <a:sym typeface="+mn-lt"/>
              </a:endParaRPr>
            </a:p>
          </p:txBody>
        </p:sp>
      </p:grpSp>
      <p:sp>
        <p:nvSpPr>
          <p:cNvPr id="5" name="文本框 4"/>
          <p:cNvSpPr txBox="1">
            <a:spLocks noChangeArrowheads="1"/>
          </p:cNvSpPr>
          <p:nvPr/>
        </p:nvSpPr>
        <p:spPr bwMode="auto">
          <a:xfrm>
            <a:off x="2659327" y="2868644"/>
            <a:ext cx="121437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2000" dirty="0">
                <a:solidFill>
                  <a:schemeClr val="accent1"/>
                </a:solidFill>
                <a:cs typeface="+mn-ea"/>
                <a:sym typeface="+mn-lt"/>
              </a:rPr>
              <a:t>小标题</a:t>
            </a:r>
          </a:p>
        </p:txBody>
      </p:sp>
      <p:grpSp>
        <p:nvGrpSpPr>
          <p:cNvPr id="3" name="组合 2"/>
          <p:cNvGrpSpPr/>
          <p:nvPr/>
        </p:nvGrpSpPr>
        <p:grpSpPr bwMode="auto">
          <a:xfrm>
            <a:off x="4412294" y="1738407"/>
            <a:ext cx="1920769" cy="2187455"/>
            <a:chOff x="5078956" y="2050209"/>
            <a:chExt cx="1920696" cy="2187962"/>
          </a:xfrm>
        </p:grpSpPr>
        <p:grpSp>
          <p:nvGrpSpPr>
            <p:cNvPr id="19470" name="组合 52"/>
            <p:cNvGrpSpPr/>
            <p:nvPr/>
          </p:nvGrpSpPr>
          <p:grpSpPr bwMode="auto">
            <a:xfrm>
              <a:off x="5078956" y="2050209"/>
              <a:ext cx="1920696" cy="2187962"/>
              <a:chOff x="1162050" y="2012950"/>
              <a:chExt cx="2500242" cy="2848152"/>
            </a:xfrm>
          </p:grpSpPr>
          <p:sp>
            <p:nvSpPr>
              <p:cNvPr id="54" name="任意多边形 53"/>
              <p:cNvSpPr/>
              <p:nvPr/>
            </p:nvSpPr>
            <p:spPr>
              <a:xfrm>
                <a:off x="1162050" y="2012950"/>
                <a:ext cx="2500242" cy="2515385"/>
              </a:xfrm>
              <a:custGeom>
                <a:avLst/>
                <a:gdLst>
                  <a:gd name="connsiteX0" fmla="*/ 1257300 w 2500242"/>
                  <a:gd name="connsiteY0" fmla="*/ 0 h 2514600"/>
                  <a:gd name="connsiteX1" fmla="*/ 2489056 w 2500242"/>
                  <a:gd name="connsiteY1" fmla="*/ 1003910 h 2514600"/>
                  <a:gd name="connsiteX2" fmla="*/ 2500242 w 2500242"/>
                  <a:gd name="connsiteY2" fmla="*/ 1077199 h 2514600"/>
                  <a:gd name="connsiteX3" fmla="*/ 1954242 w 2500242"/>
                  <a:gd name="connsiteY3" fmla="*/ 2303535 h 2514600"/>
                  <a:gd name="connsiteX4" fmla="*/ 1856604 w 2500242"/>
                  <a:gd name="connsiteY4" fmla="*/ 2362851 h 2514600"/>
                  <a:gd name="connsiteX5" fmla="*/ 1257300 w 2500242"/>
                  <a:gd name="connsiteY5" fmla="*/ 2514600 h 2514600"/>
                  <a:gd name="connsiteX6" fmla="*/ 0 w 2500242"/>
                  <a:gd name="connsiteY6" fmla="*/ 1257300 h 2514600"/>
                  <a:gd name="connsiteX7" fmla="*/ 1257300 w 2500242"/>
                  <a:gd name="connsiteY7" fmla="*/ 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00242" h="2514600">
                    <a:moveTo>
                      <a:pt x="1257300" y="0"/>
                    </a:moveTo>
                    <a:cubicBezTo>
                      <a:pt x="1864890" y="0"/>
                      <a:pt x="2371818" y="430980"/>
                      <a:pt x="2489056" y="1003910"/>
                    </a:cubicBezTo>
                    <a:lnTo>
                      <a:pt x="2500242" y="1077199"/>
                    </a:lnTo>
                    <a:lnTo>
                      <a:pt x="1954242" y="2303535"/>
                    </a:lnTo>
                    <a:lnTo>
                      <a:pt x="1856604" y="2362851"/>
                    </a:lnTo>
                    <a:cubicBezTo>
                      <a:pt x="1678453" y="2459628"/>
                      <a:pt x="1474296" y="2514600"/>
                      <a:pt x="1257300" y="2514600"/>
                    </a:cubicBezTo>
                    <a:cubicBezTo>
                      <a:pt x="562912" y="2514600"/>
                      <a:pt x="0" y="1951688"/>
                      <a:pt x="0" y="1257300"/>
                    </a:cubicBezTo>
                    <a:cubicBezTo>
                      <a:pt x="0" y="562912"/>
                      <a:pt x="562912" y="0"/>
                      <a:pt x="125730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sz="1893" noProof="1">
                  <a:cs typeface="+mn-ea"/>
                  <a:sym typeface="+mn-lt"/>
                </a:endParaRPr>
              </a:p>
            </p:txBody>
          </p:sp>
          <p:pic>
            <p:nvPicPr>
              <p:cNvPr id="19472" name="图片 54"/>
              <p:cNvPicPr>
                <a:picLocks noChangeAspect="1" noChangeArrowheads="1"/>
              </p:cNvPicPr>
              <p:nvPr/>
            </p:nvPicPr>
            <p:blipFill>
              <a:blip r:embed="rId3" cstate="print">
                <a:extLst>
                  <a:ext uri="{28A0092B-C50C-407E-A947-70E740481C1C}">
                    <a14:useLocalDpi xmlns:a14="http://schemas.microsoft.com/office/drawing/2010/main" val="0"/>
                  </a:ext>
                </a:extLst>
              </a:blip>
              <a:srcRect l="1672" t="6100" r="83327" b="4980"/>
              <a:stretch>
                <a:fillRect/>
              </a:stretch>
            </p:blipFill>
            <p:spPr bwMode="auto">
              <a:xfrm rot="1436196">
                <a:off x="3269963" y="2437942"/>
                <a:ext cx="137160" cy="2423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9473" name="Freeform 21"/>
            <p:cNvSpPr>
              <a:spLocks noEditPoints="1" noChangeArrowheads="1"/>
            </p:cNvSpPr>
            <p:nvPr/>
          </p:nvSpPr>
          <p:spPr bwMode="auto">
            <a:xfrm>
              <a:off x="5527843" y="2675112"/>
              <a:ext cx="993440" cy="800424"/>
            </a:xfrm>
            <a:custGeom>
              <a:avLst/>
              <a:gdLst>
                <a:gd name="T0" fmla="*/ 212 w 228"/>
                <a:gd name="T1" fmla="*/ 150 h 202"/>
                <a:gd name="T2" fmla="*/ 142 w 228"/>
                <a:gd name="T3" fmla="*/ 150 h 202"/>
                <a:gd name="T4" fmla="*/ 0 w 228"/>
                <a:gd name="T5" fmla="*/ 0 h 202"/>
                <a:gd name="T6" fmla="*/ 173 w 228"/>
                <a:gd name="T7" fmla="*/ 95 h 202"/>
                <a:gd name="T8" fmla="*/ 166 w 228"/>
                <a:gd name="T9" fmla="*/ 103 h 202"/>
                <a:gd name="T10" fmla="*/ 156 w 228"/>
                <a:gd name="T11" fmla="*/ 107 h 202"/>
                <a:gd name="T12" fmla="*/ 154 w 228"/>
                <a:gd name="T13" fmla="*/ 117 h 202"/>
                <a:gd name="T14" fmla="*/ 148 w 228"/>
                <a:gd name="T15" fmla="*/ 126 h 202"/>
                <a:gd name="T16" fmla="*/ 153 w 228"/>
                <a:gd name="T17" fmla="*/ 135 h 202"/>
                <a:gd name="T18" fmla="*/ 153 w 228"/>
                <a:gd name="T19" fmla="*/ 146 h 202"/>
                <a:gd name="T20" fmla="*/ 163 w 228"/>
                <a:gd name="T21" fmla="*/ 150 h 202"/>
                <a:gd name="T22" fmla="*/ 169 w 228"/>
                <a:gd name="T23" fmla="*/ 159 h 202"/>
                <a:gd name="T24" fmla="*/ 180 w 228"/>
                <a:gd name="T25" fmla="*/ 157 h 202"/>
                <a:gd name="T26" fmla="*/ 190 w 228"/>
                <a:gd name="T27" fmla="*/ 160 h 202"/>
                <a:gd name="T28" fmla="*/ 197 w 228"/>
                <a:gd name="T29" fmla="*/ 153 h 202"/>
                <a:gd name="T30" fmla="*/ 207 w 228"/>
                <a:gd name="T31" fmla="*/ 149 h 202"/>
                <a:gd name="T32" fmla="*/ 209 w 228"/>
                <a:gd name="T33" fmla="*/ 139 h 202"/>
                <a:gd name="T34" fmla="*/ 215 w 228"/>
                <a:gd name="T35" fmla="*/ 130 h 202"/>
                <a:gd name="T36" fmla="*/ 210 w 228"/>
                <a:gd name="T37" fmla="*/ 121 h 202"/>
                <a:gd name="T38" fmla="*/ 210 w 228"/>
                <a:gd name="T39" fmla="*/ 110 h 202"/>
                <a:gd name="T40" fmla="*/ 200 w 228"/>
                <a:gd name="T41" fmla="*/ 105 h 202"/>
                <a:gd name="T42" fmla="*/ 194 w 228"/>
                <a:gd name="T43" fmla="*/ 97 h 202"/>
                <a:gd name="T44" fmla="*/ 183 w 228"/>
                <a:gd name="T45" fmla="*/ 99 h 202"/>
                <a:gd name="T46" fmla="*/ 143 w 228"/>
                <a:gd name="T47" fmla="*/ 192 h 202"/>
                <a:gd name="T48" fmla="*/ 171 w 228"/>
                <a:gd name="T49" fmla="*/ 187 h 202"/>
                <a:gd name="T50" fmla="*/ 175 w 228"/>
                <a:gd name="T51" fmla="*/ 161 h 202"/>
                <a:gd name="T52" fmla="*/ 163 w 228"/>
                <a:gd name="T53" fmla="*/ 162 h 202"/>
                <a:gd name="T54" fmla="*/ 157 w 228"/>
                <a:gd name="T55" fmla="*/ 152 h 202"/>
                <a:gd name="T56" fmla="*/ 146 w 228"/>
                <a:gd name="T57" fmla="*/ 183 h 202"/>
                <a:gd name="T58" fmla="*/ 204 w 228"/>
                <a:gd name="T59" fmla="*/ 152 h 202"/>
                <a:gd name="T60" fmla="*/ 199 w 228"/>
                <a:gd name="T61" fmla="*/ 162 h 202"/>
                <a:gd name="T62" fmla="*/ 188 w 228"/>
                <a:gd name="T63" fmla="*/ 163 h 202"/>
                <a:gd name="T64" fmla="*/ 209 w 228"/>
                <a:gd name="T65" fmla="*/ 188 h 202"/>
                <a:gd name="T66" fmla="*/ 157 w 228"/>
                <a:gd name="T67" fmla="*/ 128 h 202"/>
                <a:gd name="T68" fmla="*/ 199 w 228"/>
                <a:gd name="T69" fmla="*/ 110 h 202"/>
                <a:gd name="T70" fmla="*/ 158 w 228"/>
                <a:gd name="T71" fmla="*/ 128 h 202"/>
                <a:gd name="T72" fmla="*/ 198 w 228"/>
                <a:gd name="T73" fmla="*/ 111 h 202"/>
                <a:gd name="T74" fmla="*/ 145 w 228"/>
                <a:gd name="T75" fmla="*/ 135 h 202"/>
                <a:gd name="T76" fmla="*/ 149 w 228"/>
                <a:gd name="T77" fmla="*/ 124 h 202"/>
                <a:gd name="T78" fmla="*/ 148 w 228"/>
                <a:gd name="T79" fmla="*/ 112 h 202"/>
                <a:gd name="T80" fmla="*/ 158 w 228"/>
                <a:gd name="T81" fmla="*/ 106 h 202"/>
                <a:gd name="T82" fmla="*/ 164 w 228"/>
                <a:gd name="T83" fmla="*/ 95 h 202"/>
                <a:gd name="T84" fmla="*/ 175 w 228"/>
                <a:gd name="T85" fmla="*/ 96 h 202"/>
                <a:gd name="T86" fmla="*/ 186 w 228"/>
                <a:gd name="T87" fmla="*/ 91 h 202"/>
                <a:gd name="T88" fmla="*/ 195 w 228"/>
                <a:gd name="T89" fmla="*/ 98 h 202"/>
                <a:gd name="T90" fmla="*/ 207 w 228"/>
                <a:gd name="T91" fmla="*/ 101 h 202"/>
                <a:gd name="T92" fmla="*/ 34 w 228"/>
                <a:gd name="T93" fmla="*/ 126 h 202"/>
                <a:gd name="T94" fmla="*/ 90 w 228"/>
                <a:gd name="T95" fmla="*/ 126 h 202"/>
                <a:gd name="T96" fmla="*/ 45 w 228"/>
                <a:gd name="T97" fmla="*/ 55 h 202"/>
                <a:gd name="T98" fmla="*/ 45 w 228"/>
                <a:gd name="T99" fmla="*/ 44 h 202"/>
                <a:gd name="T100" fmla="*/ 45 w 228"/>
                <a:gd name="T101" fmla="*/ 64 h 202"/>
                <a:gd name="T102" fmla="*/ 45 w 228"/>
                <a:gd name="T103" fmla="*/ 84 h 202"/>
                <a:gd name="T104" fmla="*/ 45 w 228"/>
                <a:gd name="T105" fmla="*/ 74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28" h="202">
                  <a:moveTo>
                    <a:pt x="0" y="0"/>
                  </a:moveTo>
                  <a:cubicBezTo>
                    <a:pt x="228" y="0"/>
                    <a:pt x="228" y="0"/>
                    <a:pt x="228" y="0"/>
                  </a:cubicBezTo>
                  <a:cubicBezTo>
                    <a:pt x="228" y="160"/>
                    <a:pt x="228" y="160"/>
                    <a:pt x="228" y="160"/>
                  </a:cubicBezTo>
                  <a:cubicBezTo>
                    <a:pt x="215" y="160"/>
                    <a:pt x="215" y="160"/>
                    <a:pt x="215" y="160"/>
                  </a:cubicBezTo>
                  <a:cubicBezTo>
                    <a:pt x="212" y="150"/>
                    <a:pt x="212" y="150"/>
                    <a:pt x="212" y="150"/>
                  </a:cubicBezTo>
                  <a:cubicBezTo>
                    <a:pt x="219" y="150"/>
                    <a:pt x="219" y="150"/>
                    <a:pt x="219" y="150"/>
                  </a:cubicBezTo>
                  <a:cubicBezTo>
                    <a:pt x="219" y="11"/>
                    <a:pt x="219" y="11"/>
                    <a:pt x="219" y="11"/>
                  </a:cubicBezTo>
                  <a:cubicBezTo>
                    <a:pt x="11" y="11"/>
                    <a:pt x="11" y="11"/>
                    <a:pt x="11" y="11"/>
                  </a:cubicBezTo>
                  <a:cubicBezTo>
                    <a:pt x="11" y="150"/>
                    <a:pt x="11" y="150"/>
                    <a:pt x="11" y="150"/>
                  </a:cubicBezTo>
                  <a:cubicBezTo>
                    <a:pt x="142" y="150"/>
                    <a:pt x="142" y="150"/>
                    <a:pt x="142" y="150"/>
                  </a:cubicBezTo>
                  <a:cubicBezTo>
                    <a:pt x="156" y="150"/>
                    <a:pt x="156" y="150"/>
                    <a:pt x="156" y="150"/>
                  </a:cubicBezTo>
                  <a:cubicBezTo>
                    <a:pt x="152" y="160"/>
                    <a:pt x="152" y="160"/>
                    <a:pt x="152" y="160"/>
                  </a:cubicBezTo>
                  <a:cubicBezTo>
                    <a:pt x="142" y="160"/>
                    <a:pt x="142" y="160"/>
                    <a:pt x="142" y="160"/>
                  </a:cubicBezTo>
                  <a:cubicBezTo>
                    <a:pt x="0" y="160"/>
                    <a:pt x="0" y="160"/>
                    <a:pt x="0" y="160"/>
                  </a:cubicBezTo>
                  <a:cubicBezTo>
                    <a:pt x="0" y="0"/>
                    <a:pt x="0" y="0"/>
                    <a:pt x="0" y="0"/>
                  </a:cubicBezTo>
                  <a:close/>
                  <a:moveTo>
                    <a:pt x="181" y="94"/>
                  </a:moveTo>
                  <a:cubicBezTo>
                    <a:pt x="180" y="99"/>
                    <a:pt x="180" y="99"/>
                    <a:pt x="180" y="99"/>
                  </a:cubicBezTo>
                  <a:cubicBezTo>
                    <a:pt x="177" y="95"/>
                    <a:pt x="177" y="95"/>
                    <a:pt x="177" y="95"/>
                  </a:cubicBezTo>
                  <a:cubicBezTo>
                    <a:pt x="176" y="99"/>
                    <a:pt x="176" y="99"/>
                    <a:pt x="176" y="99"/>
                  </a:cubicBezTo>
                  <a:cubicBezTo>
                    <a:pt x="173" y="95"/>
                    <a:pt x="173" y="95"/>
                    <a:pt x="173" y="95"/>
                  </a:cubicBezTo>
                  <a:cubicBezTo>
                    <a:pt x="172" y="100"/>
                    <a:pt x="172" y="100"/>
                    <a:pt x="172" y="100"/>
                  </a:cubicBezTo>
                  <a:cubicBezTo>
                    <a:pt x="169" y="97"/>
                    <a:pt x="169" y="97"/>
                    <a:pt x="169" y="97"/>
                  </a:cubicBezTo>
                  <a:cubicBezTo>
                    <a:pt x="169" y="101"/>
                    <a:pt x="169" y="101"/>
                    <a:pt x="169" y="101"/>
                  </a:cubicBezTo>
                  <a:cubicBezTo>
                    <a:pt x="165" y="99"/>
                    <a:pt x="165" y="99"/>
                    <a:pt x="165" y="99"/>
                  </a:cubicBezTo>
                  <a:cubicBezTo>
                    <a:pt x="166" y="103"/>
                    <a:pt x="166" y="103"/>
                    <a:pt x="166" y="103"/>
                  </a:cubicBezTo>
                  <a:cubicBezTo>
                    <a:pt x="162" y="101"/>
                    <a:pt x="162" y="101"/>
                    <a:pt x="162" y="101"/>
                  </a:cubicBezTo>
                  <a:cubicBezTo>
                    <a:pt x="163" y="105"/>
                    <a:pt x="163" y="105"/>
                    <a:pt x="163" y="105"/>
                  </a:cubicBezTo>
                  <a:cubicBezTo>
                    <a:pt x="159" y="103"/>
                    <a:pt x="159" y="103"/>
                    <a:pt x="159" y="103"/>
                  </a:cubicBezTo>
                  <a:cubicBezTo>
                    <a:pt x="160" y="108"/>
                    <a:pt x="160" y="108"/>
                    <a:pt x="160" y="108"/>
                  </a:cubicBezTo>
                  <a:cubicBezTo>
                    <a:pt x="156" y="107"/>
                    <a:pt x="156" y="107"/>
                    <a:pt x="156" y="107"/>
                  </a:cubicBezTo>
                  <a:cubicBezTo>
                    <a:pt x="158" y="111"/>
                    <a:pt x="158" y="111"/>
                    <a:pt x="158" y="111"/>
                  </a:cubicBezTo>
                  <a:cubicBezTo>
                    <a:pt x="153" y="110"/>
                    <a:pt x="153" y="110"/>
                    <a:pt x="153" y="110"/>
                  </a:cubicBezTo>
                  <a:cubicBezTo>
                    <a:pt x="156" y="114"/>
                    <a:pt x="156" y="114"/>
                    <a:pt x="156" y="114"/>
                  </a:cubicBezTo>
                  <a:cubicBezTo>
                    <a:pt x="151" y="114"/>
                    <a:pt x="151" y="114"/>
                    <a:pt x="151" y="114"/>
                  </a:cubicBezTo>
                  <a:cubicBezTo>
                    <a:pt x="154" y="117"/>
                    <a:pt x="154" y="117"/>
                    <a:pt x="154" y="117"/>
                  </a:cubicBezTo>
                  <a:cubicBezTo>
                    <a:pt x="150" y="117"/>
                    <a:pt x="150" y="117"/>
                    <a:pt x="150" y="117"/>
                  </a:cubicBezTo>
                  <a:cubicBezTo>
                    <a:pt x="153" y="121"/>
                    <a:pt x="153" y="121"/>
                    <a:pt x="153" y="121"/>
                  </a:cubicBezTo>
                  <a:cubicBezTo>
                    <a:pt x="149" y="122"/>
                    <a:pt x="149" y="122"/>
                    <a:pt x="149" y="122"/>
                  </a:cubicBezTo>
                  <a:cubicBezTo>
                    <a:pt x="152" y="124"/>
                    <a:pt x="152" y="124"/>
                    <a:pt x="152" y="124"/>
                  </a:cubicBezTo>
                  <a:cubicBezTo>
                    <a:pt x="148" y="126"/>
                    <a:pt x="148" y="126"/>
                    <a:pt x="148" y="126"/>
                  </a:cubicBezTo>
                  <a:cubicBezTo>
                    <a:pt x="152" y="128"/>
                    <a:pt x="152" y="128"/>
                    <a:pt x="152" y="128"/>
                  </a:cubicBezTo>
                  <a:cubicBezTo>
                    <a:pt x="148" y="130"/>
                    <a:pt x="148" y="130"/>
                    <a:pt x="148" y="130"/>
                  </a:cubicBezTo>
                  <a:cubicBezTo>
                    <a:pt x="152" y="131"/>
                    <a:pt x="152" y="131"/>
                    <a:pt x="152" y="131"/>
                  </a:cubicBezTo>
                  <a:cubicBezTo>
                    <a:pt x="149" y="134"/>
                    <a:pt x="149" y="134"/>
                    <a:pt x="149" y="134"/>
                  </a:cubicBezTo>
                  <a:cubicBezTo>
                    <a:pt x="153" y="135"/>
                    <a:pt x="153" y="135"/>
                    <a:pt x="153" y="135"/>
                  </a:cubicBezTo>
                  <a:cubicBezTo>
                    <a:pt x="150" y="138"/>
                    <a:pt x="150" y="138"/>
                    <a:pt x="150" y="138"/>
                  </a:cubicBezTo>
                  <a:cubicBezTo>
                    <a:pt x="154" y="139"/>
                    <a:pt x="154" y="139"/>
                    <a:pt x="154" y="139"/>
                  </a:cubicBezTo>
                  <a:cubicBezTo>
                    <a:pt x="151" y="142"/>
                    <a:pt x="151" y="142"/>
                    <a:pt x="151" y="142"/>
                  </a:cubicBezTo>
                  <a:cubicBezTo>
                    <a:pt x="156" y="142"/>
                    <a:pt x="156" y="142"/>
                    <a:pt x="156" y="142"/>
                  </a:cubicBezTo>
                  <a:cubicBezTo>
                    <a:pt x="153" y="146"/>
                    <a:pt x="153" y="146"/>
                    <a:pt x="153" y="146"/>
                  </a:cubicBezTo>
                  <a:cubicBezTo>
                    <a:pt x="158" y="145"/>
                    <a:pt x="158" y="145"/>
                    <a:pt x="158" y="145"/>
                  </a:cubicBezTo>
                  <a:cubicBezTo>
                    <a:pt x="156" y="149"/>
                    <a:pt x="156" y="149"/>
                    <a:pt x="156" y="149"/>
                  </a:cubicBezTo>
                  <a:cubicBezTo>
                    <a:pt x="160" y="148"/>
                    <a:pt x="160" y="148"/>
                    <a:pt x="160" y="148"/>
                  </a:cubicBezTo>
                  <a:cubicBezTo>
                    <a:pt x="159" y="152"/>
                    <a:pt x="159" y="152"/>
                    <a:pt x="159" y="152"/>
                  </a:cubicBezTo>
                  <a:cubicBezTo>
                    <a:pt x="163" y="150"/>
                    <a:pt x="163" y="150"/>
                    <a:pt x="163" y="150"/>
                  </a:cubicBezTo>
                  <a:cubicBezTo>
                    <a:pt x="162" y="155"/>
                    <a:pt x="162" y="155"/>
                    <a:pt x="162" y="155"/>
                  </a:cubicBezTo>
                  <a:cubicBezTo>
                    <a:pt x="166" y="153"/>
                    <a:pt x="166" y="153"/>
                    <a:pt x="166" y="153"/>
                  </a:cubicBezTo>
                  <a:cubicBezTo>
                    <a:pt x="165" y="157"/>
                    <a:pt x="165" y="157"/>
                    <a:pt x="165" y="157"/>
                  </a:cubicBezTo>
                  <a:cubicBezTo>
                    <a:pt x="169" y="154"/>
                    <a:pt x="169" y="154"/>
                    <a:pt x="169" y="154"/>
                  </a:cubicBezTo>
                  <a:cubicBezTo>
                    <a:pt x="169" y="159"/>
                    <a:pt x="169" y="159"/>
                    <a:pt x="169" y="159"/>
                  </a:cubicBezTo>
                  <a:cubicBezTo>
                    <a:pt x="172" y="156"/>
                    <a:pt x="172" y="156"/>
                    <a:pt x="172" y="156"/>
                  </a:cubicBezTo>
                  <a:cubicBezTo>
                    <a:pt x="173" y="160"/>
                    <a:pt x="173" y="160"/>
                    <a:pt x="173" y="160"/>
                  </a:cubicBezTo>
                  <a:cubicBezTo>
                    <a:pt x="176" y="157"/>
                    <a:pt x="176" y="157"/>
                    <a:pt x="176" y="157"/>
                  </a:cubicBezTo>
                  <a:cubicBezTo>
                    <a:pt x="177" y="161"/>
                    <a:pt x="177" y="161"/>
                    <a:pt x="177" y="161"/>
                  </a:cubicBezTo>
                  <a:cubicBezTo>
                    <a:pt x="180" y="157"/>
                    <a:pt x="180" y="157"/>
                    <a:pt x="180" y="157"/>
                  </a:cubicBezTo>
                  <a:cubicBezTo>
                    <a:pt x="181" y="161"/>
                    <a:pt x="181" y="161"/>
                    <a:pt x="181" y="161"/>
                  </a:cubicBezTo>
                  <a:cubicBezTo>
                    <a:pt x="183" y="157"/>
                    <a:pt x="183" y="157"/>
                    <a:pt x="183" y="157"/>
                  </a:cubicBezTo>
                  <a:cubicBezTo>
                    <a:pt x="186" y="161"/>
                    <a:pt x="186" y="161"/>
                    <a:pt x="186" y="161"/>
                  </a:cubicBezTo>
                  <a:cubicBezTo>
                    <a:pt x="187" y="157"/>
                    <a:pt x="187" y="157"/>
                    <a:pt x="187" y="157"/>
                  </a:cubicBezTo>
                  <a:cubicBezTo>
                    <a:pt x="190" y="160"/>
                    <a:pt x="190" y="160"/>
                    <a:pt x="190" y="160"/>
                  </a:cubicBezTo>
                  <a:cubicBezTo>
                    <a:pt x="190" y="156"/>
                    <a:pt x="190" y="156"/>
                    <a:pt x="190" y="156"/>
                  </a:cubicBezTo>
                  <a:cubicBezTo>
                    <a:pt x="194" y="159"/>
                    <a:pt x="194" y="159"/>
                    <a:pt x="194" y="159"/>
                  </a:cubicBezTo>
                  <a:cubicBezTo>
                    <a:pt x="194" y="154"/>
                    <a:pt x="194" y="154"/>
                    <a:pt x="194" y="154"/>
                  </a:cubicBezTo>
                  <a:cubicBezTo>
                    <a:pt x="197" y="157"/>
                    <a:pt x="197" y="157"/>
                    <a:pt x="197" y="157"/>
                  </a:cubicBezTo>
                  <a:cubicBezTo>
                    <a:pt x="197" y="153"/>
                    <a:pt x="197" y="153"/>
                    <a:pt x="197" y="153"/>
                  </a:cubicBezTo>
                  <a:cubicBezTo>
                    <a:pt x="201" y="155"/>
                    <a:pt x="201" y="155"/>
                    <a:pt x="201" y="155"/>
                  </a:cubicBezTo>
                  <a:cubicBezTo>
                    <a:pt x="200" y="150"/>
                    <a:pt x="200" y="150"/>
                    <a:pt x="200" y="150"/>
                  </a:cubicBezTo>
                  <a:cubicBezTo>
                    <a:pt x="204" y="152"/>
                    <a:pt x="204" y="152"/>
                    <a:pt x="204" y="152"/>
                  </a:cubicBezTo>
                  <a:cubicBezTo>
                    <a:pt x="203" y="148"/>
                    <a:pt x="203" y="148"/>
                    <a:pt x="203" y="148"/>
                  </a:cubicBezTo>
                  <a:cubicBezTo>
                    <a:pt x="207" y="149"/>
                    <a:pt x="207" y="149"/>
                    <a:pt x="207" y="149"/>
                  </a:cubicBezTo>
                  <a:cubicBezTo>
                    <a:pt x="205" y="145"/>
                    <a:pt x="205" y="145"/>
                    <a:pt x="205" y="145"/>
                  </a:cubicBezTo>
                  <a:cubicBezTo>
                    <a:pt x="210" y="146"/>
                    <a:pt x="210" y="146"/>
                    <a:pt x="210" y="146"/>
                  </a:cubicBezTo>
                  <a:cubicBezTo>
                    <a:pt x="207" y="142"/>
                    <a:pt x="207" y="142"/>
                    <a:pt x="207" y="142"/>
                  </a:cubicBezTo>
                  <a:cubicBezTo>
                    <a:pt x="212" y="142"/>
                    <a:pt x="212" y="142"/>
                    <a:pt x="212" y="142"/>
                  </a:cubicBezTo>
                  <a:cubicBezTo>
                    <a:pt x="209" y="139"/>
                    <a:pt x="209" y="139"/>
                    <a:pt x="209" y="139"/>
                  </a:cubicBezTo>
                  <a:cubicBezTo>
                    <a:pt x="213" y="138"/>
                    <a:pt x="213" y="138"/>
                    <a:pt x="213" y="138"/>
                  </a:cubicBezTo>
                  <a:cubicBezTo>
                    <a:pt x="210" y="135"/>
                    <a:pt x="210" y="135"/>
                    <a:pt x="210" y="135"/>
                  </a:cubicBezTo>
                  <a:cubicBezTo>
                    <a:pt x="214" y="134"/>
                    <a:pt x="214" y="134"/>
                    <a:pt x="214" y="134"/>
                  </a:cubicBezTo>
                  <a:cubicBezTo>
                    <a:pt x="211" y="131"/>
                    <a:pt x="211" y="131"/>
                    <a:pt x="211" y="131"/>
                  </a:cubicBezTo>
                  <a:cubicBezTo>
                    <a:pt x="215" y="130"/>
                    <a:pt x="215" y="130"/>
                    <a:pt x="215" y="130"/>
                  </a:cubicBezTo>
                  <a:cubicBezTo>
                    <a:pt x="211" y="128"/>
                    <a:pt x="211" y="128"/>
                    <a:pt x="211" y="128"/>
                  </a:cubicBezTo>
                  <a:cubicBezTo>
                    <a:pt x="215" y="126"/>
                    <a:pt x="215" y="126"/>
                    <a:pt x="215" y="126"/>
                  </a:cubicBezTo>
                  <a:cubicBezTo>
                    <a:pt x="211" y="124"/>
                    <a:pt x="211" y="124"/>
                    <a:pt x="211" y="124"/>
                  </a:cubicBezTo>
                  <a:cubicBezTo>
                    <a:pt x="214" y="122"/>
                    <a:pt x="214" y="122"/>
                    <a:pt x="214" y="122"/>
                  </a:cubicBezTo>
                  <a:cubicBezTo>
                    <a:pt x="210" y="121"/>
                    <a:pt x="210" y="121"/>
                    <a:pt x="210" y="121"/>
                  </a:cubicBezTo>
                  <a:cubicBezTo>
                    <a:pt x="213" y="117"/>
                    <a:pt x="213" y="117"/>
                    <a:pt x="213" y="117"/>
                  </a:cubicBezTo>
                  <a:cubicBezTo>
                    <a:pt x="209" y="117"/>
                    <a:pt x="209" y="117"/>
                    <a:pt x="209" y="117"/>
                  </a:cubicBezTo>
                  <a:cubicBezTo>
                    <a:pt x="212" y="114"/>
                    <a:pt x="212" y="114"/>
                    <a:pt x="212" y="114"/>
                  </a:cubicBezTo>
                  <a:cubicBezTo>
                    <a:pt x="207" y="114"/>
                    <a:pt x="207" y="114"/>
                    <a:pt x="207" y="114"/>
                  </a:cubicBezTo>
                  <a:cubicBezTo>
                    <a:pt x="210" y="110"/>
                    <a:pt x="210" y="110"/>
                    <a:pt x="210" y="110"/>
                  </a:cubicBezTo>
                  <a:cubicBezTo>
                    <a:pt x="205" y="111"/>
                    <a:pt x="205" y="111"/>
                    <a:pt x="205" y="111"/>
                  </a:cubicBezTo>
                  <a:cubicBezTo>
                    <a:pt x="207" y="107"/>
                    <a:pt x="207" y="107"/>
                    <a:pt x="207" y="107"/>
                  </a:cubicBezTo>
                  <a:cubicBezTo>
                    <a:pt x="203" y="108"/>
                    <a:pt x="203" y="108"/>
                    <a:pt x="203" y="108"/>
                  </a:cubicBezTo>
                  <a:cubicBezTo>
                    <a:pt x="204" y="103"/>
                    <a:pt x="204" y="103"/>
                    <a:pt x="204" y="103"/>
                  </a:cubicBezTo>
                  <a:cubicBezTo>
                    <a:pt x="200" y="105"/>
                    <a:pt x="200" y="105"/>
                    <a:pt x="200" y="105"/>
                  </a:cubicBezTo>
                  <a:cubicBezTo>
                    <a:pt x="201" y="101"/>
                    <a:pt x="201" y="101"/>
                    <a:pt x="201" y="101"/>
                  </a:cubicBezTo>
                  <a:cubicBezTo>
                    <a:pt x="197" y="103"/>
                    <a:pt x="197" y="103"/>
                    <a:pt x="197" y="103"/>
                  </a:cubicBezTo>
                  <a:cubicBezTo>
                    <a:pt x="197" y="99"/>
                    <a:pt x="197" y="99"/>
                    <a:pt x="197" y="99"/>
                  </a:cubicBezTo>
                  <a:cubicBezTo>
                    <a:pt x="194" y="101"/>
                    <a:pt x="194" y="101"/>
                    <a:pt x="194" y="101"/>
                  </a:cubicBezTo>
                  <a:cubicBezTo>
                    <a:pt x="194" y="97"/>
                    <a:pt x="194" y="97"/>
                    <a:pt x="194" y="97"/>
                  </a:cubicBezTo>
                  <a:cubicBezTo>
                    <a:pt x="190" y="100"/>
                    <a:pt x="190" y="100"/>
                    <a:pt x="190" y="100"/>
                  </a:cubicBezTo>
                  <a:cubicBezTo>
                    <a:pt x="190" y="95"/>
                    <a:pt x="190" y="95"/>
                    <a:pt x="190" y="95"/>
                  </a:cubicBezTo>
                  <a:cubicBezTo>
                    <a:pt x="187" y="99"/>
                    <a:pt x="187" y="99"/>
                    <a:pt x="187" y="99"/>
                  </a:cubicBezTo>
                  <a:cubicBezTo>
                    <a:pt x="186" y="95"/>
                    <a:pt x="186" y="95"/>
                    <a:pt x="186" y="95"/>
                  </a:cubicBezTo>
                  <a:cubicBezTo>
                    <a:pt x="183" y="99"/>
                    <a:pt x="183" y="99"/>
                    <a:pt x="183" y="99"/>
                  </a:cubicBezTo>
                  <a:cubicBezTo>
                    <a:pt x="181" y="94"/>
                    <a:pt x="181" y="94"/>
                    <a:pt x="181" y="94"/>
                  </a:cubicBezTo>
                  <a:close/>
                  <a:moveTo>
                    <a:pt x="146" y="183"/>
                  </a:moveTo>
                  <a:cubicBezTo>
                    <a:pt x="145" y="183"/>
                    <a:pt x="145" y="184"/>
                    <a:pt x="145" y="184"/>
                  </a:cubicBezTo>
                  <a:cubicBezTo>
                    <a:pt x="145" y="184"/>
                    <a:pt x="145" y="184"/>
                    <a:pt x="145" y="184"/>
                  </a:cubicBezTo>
                  <a:cubicBezTo>
                    <a:pt x="143" y="192"/>
                    <a:pt x="143" y="192"/>
                    <a:pt x="143" y="192"/>
                  </a:cubicBezTo>
                  <a:cubicBezTo>
                    <a:pt x="158" y="190"/>
                    <a:pt x="158" y="190"/>
                    <a:pt x="158" y="190"/>
                  </a:cubicBezTo>
                  <a:cubicBezTo>
                    <a:pt x="166" y="202"/>
                    <a:pt x="166" y="202"/>
                    <a:pt x="166" y="202"/>
                  </a:cubicBezTo>
                  <a:cubicBezTo>
                    <a:pt x="171" y="188"/>
                    <a:pt x="171" y="188"/>
                    <a:pt x="171" y="188"/>
                  </a:cubicBezTo>
                  <a:cubicBezTo>
                    <a:pt x="171" y="188"/>
                    <a:pt x="171" y="188"/>
                    <a:pt x="171" y="188"/>
                  </a:cubicBezTo>
                  <a:cubicBezTo>
                    <a:pt x="171" y="187"/>
                    <a:pt x="171" y="187"/>
                    <a:pt x="171" y="187"/>
                  </a:cubicBezTo>
                  <a:cubicBezTo>
                    <a:pt x="171" y="187"/>
                    <a:pt x="171" y="187"/>
                    <a:pt x="171" y="187"/>
                  </a:cubicBezTo>
                  <a:cubicBezTo>
                    <a:pt x="179" y="163"/>
                    <a:pt x="179" y="163"/>
                    <a:pt x="179" y="163"/>
                  </a:cubicBezTo>
                  <a:cubicBezTo>
                    <a:pt x="179" y="162"/>
                    <a:pt x="179" y="162"/>
                    <a:pt x="179" y="162"/>
                  </a:cubicBezTo>
                  <a:cubicBezTo>
                    <a:pt x="176" y="166"/>
                    <a:pt x="176" y="166"/>
                    <a:pt x="176" y="166"/>
                  </a:cubicBezTo>
                  <a:cubicBezTo>
                    <a:pt x="175" y="161"/>
                    <a:pt x="175" y="161"/>
                    <a:pt x="175" y="161"/>
                  </a:cubicBezTo>
                  <a:cubicBezTo>
                    <a:pt x="172" y="165"/>
                    <a:pt x="172" y="165"/>
                    <a:pt x="172" y="165"/>
                  </a:cubicBezTo>
                  <a:cubicBezTo>
                    <a:pt x="171" y="160"/>
                    <a:pt x="171" y="160"/>
                    <a:pt x="171" y="160"/>
                  </a:cubicBezTo>
                  <a:cubicBezTo>
                    <a:pt x="167" y="164"/>
                    <a:pt x="167" y="164"/>
                    <a:pt x="167" y="164"/>
                  </a:cubicBezTo>
                  <a:cubicBezTo>
                    <a:pt x="167" y="159"/>
                    <a:pt x="167" y="159"/>
                    <a:pt x="167" y="159"/>
                  </a:cubicBezTo>
                  <a:cubicBezTo>
                    <a:pt x="163" y="162"/>
                    <a:pt x="163" y="162"/>
                    <a:pt x="163" y="162"/>
                  </a:cubicBezTo>
                  <a:cubicBezTo>
                    <a:pt x="163" y="157"/>
                    <a:pt x="163" y="157"/>
                    <a:pt x="163" y="157"/>
                  </a:cubicBezTo>
                  <a:cubicBezTo>
                    <a:pt x="159" y="159"/>
                    <a:pt x="159" y="159"/>
                    <a:pt x="159" y="159"/>
                  </a:cubicBezTo>
                  <a:cubicBezTo>
                    <a:pt x="160" y="154"/>
                    <a:pt x="160" y="154"/>
                    <a:pt x="160" y="154"/>
                  </a:cubicBezTo>
                  <a:cubicBezTo>
                    <a:pt x="155" y="156"/>
                    <a:pt x="155" y="156"/>
                    <a:pt x="155" y="156"/>
                  </a:cubicBezTo>
                  <a:cubicBezTo>
                    <a:pt x="157" y="152"/>
                    <a:pt x="157" y="152"/>
                    <a:pt x="157" y="152"/>
                  </a:cubicBezTo>
                  <a:cubicBezTo>
                    <a:pt x="157" y="152"/>
                    <a:pt x="157" y="152"/>
                    <a:pt x="157" y="152"/>
                  </a:cubicBezTo>
                  <a:cubicBezTo>
                    <a:pt x="148" y="177"/>
                    <a:pt x="148" y="177"/>
                    <a:pt x="148" y="177"/>
                  </a:cubicBezTo>
                  <a:cubicBezTo>
                    <a:pt x="148" y="177"/>
                    <a:pt x="148" y="177"/>
                    <a:pt x="148" y="178"/>
                  </a:cubicBezTo>
                  <a:cubicBezTo>
                    <a:pt x="148" y="178"/>
                    <a:pt x="148" y="178"/>
                    <a:pt x="148" y="178"/>
                  </a:cubicBezTo>
                  <a:cubicBezTo>
                    <a:pt x="146" y="183"/>
                    <a:pt x="146" y="183"/>
                    <a:pt x="146" y="183"/>
                  </a:cubicBezTo>
                  <a:cubicBezTo>
                    <a:pt x="146" y="183"/>
                    <a:pt x="146" y="183"/>
                    <a:pt x="146" y="183"/>
                  </a:cubicBezTo>
                  <a:close/>
                  <a:moveTo>
                    <a:pt x="210" y="149"/>
                  </a:moveTo>
                  <a:cubicBezTo>
                    <a:pt x="207" y="148"/>
                    <a:pt x="207" y="148"/>
                    <a:pt x="207" y="148"/>
                  </a:cubicBezTo>
                  <a:cubicBezTo>
                    <a:pt x="209" y="153"/>
                    <a:pt x="209" y="153"/>
                    <a:pt x="209" y="153"/>
                  </a:cubicBezTo>
                  <a:cubicBezTo>
                    <a:pt x="204" y="152"/>
                    <a:pt x="204" y="152"/>
                    <a:pt x="204" y="152"/>
                  </a:cubicBezTo>
                  <a:cubicBezTo>
                    <a:pt x="206" y="156"/>
                    <a:pt x="206" y="156"/>
                    <a:pt x="206" y="156"/>
                  </a:cubicBezTo>
                  <a:cubicBezTo>
                    <a:pt x="201" y="154"/>
                    <a:pt x="201" y="154"/>
                    <a:pt x="201" y="154"/>
                  </a:cubicBezTo>
                  <a:cubicBezTo>
                    <a:pt x="202" y="159"/>
                    <a:pt x="202" y="159"/>
                    <a:pt x="202" y="159"/>
                  </a:cubicBezTo>
                  <a:cubicBezTo>
                    <a:pt x="198" y="157"/>
                    <a:pt x="198" y="157"/>
                    <a:pt x="198" y="157"/>
                  </a:cubicBezTo>
                  <a:cubicBezTo>
                    <a:pt x="199" y="162"/>
                    <a:pt x="199" y="162"/>
                    <a:pt x="199" y="162"/>
                  </a:cubicBezTo>
                  <a:cubicBezTo>
                    <a:pt x="195" y="159"/>
                    <a:pt x="195" y="159"/>
                    <a:pt x="195" y="159"/>
                  </a:cubicBezTo>
                  <a:cubicBezTo>
                    <a:pt x="194" y="164"/>
                    <a:pt x="194" y="164"/>
                    <a:pt x="194" y="164"/>
                  </a:cubicBezTo>
                  <a:cubicBezTo>
                    <a:pt x="191" y="160"/>
                    <a:pt x="191" y="160"/>
                    <a:pt x="191" y="160"/>
                  </a:cubicBezTo>
                  <a:cubicBezTo>
                    <a:pt x="190" y="165"/>
                    <a:pt x="190" y="165"/>
                    <a:pt x="190" y="165"/>
                  </a:cubicBezTo>
                  <a:cubicBezTo>
                    <a:pt x="188" y="163"/>
                    <a:pt x="188" y="163"/>
                    <a:pt x="188" y="163"/>
                  </a:cubicBezTo>
                  <a:cubicBezTo>
                    <a:pt x="195" y="183"/>
                    <a:pt x="195" y="183"/>
                    <a:pt x="195" y="183"/>
                  </a:cubicBezTo>
                  <a:cubicBezTo>
                    <a:pt x="195" y="183"/>
                    <a:pt x="195" y="183"/>
                    <a:pt x="195" y="183"/>
                  </a:cubicBezTo>
                  <a:cubicBezTo>
                    <a:pt x="196" y="184"/>
                    <a:pt x="196" y="184"/>
                    <a:pt x="196" y="184"/>
                  </a:cubicBezTo>
                  <a:cubicBezTo>
                    <a:pt x="201" y="200"/>
                    <a:pt x="201" y="200"/>
                    <a:pt x="201" y="200"/>
                  </a:cubicBezTo>
                  <a:cubicBezTo>
                    <a:pt x="209" y="188"/>
                    <a:pt x="209" y="188"/>
                    <a:pt x="209" y="188"/>
                  </a:cubicBezTo>
                  <a:cubicBezTo>
                    <a:pt x="224" y="190"/>
                    <a:pt x="224" y="190"/>
                    <a:pt x="224" y="190"/>
                  </a:cubicBezTo>
                  <a:cubicBezTo>
                    <a:pt x="210" y="149"/>
                    <a:pt x="210" y="149"/>
                    <a:pt x="210" y="149"/>
                  </a:cubicBezTo>
                  <a:close/>
                  <a:moveTo>
                    <a:pt x="181" y="103"/>
                  </a:moveTo>
                  <a:cubicBezTo>
                    <a:pt x="175" y="103"/>
                    <a:pt x="168" y="106"/>
                    <a:pt x="164" y="110"/>
                  </a:cubicBezTo>
                  <a:cubicBezTo>
                    <a:pt x="159" y="115"/>
                    <a:pt x="157" y="121"/>
                    <a:pt x="157" y="128"/>
                  </a:cubicBezTo>
                  <a:cubicBezTo>
                    <a:pt x="157" y="135"/>
                    <a:pt x="159" y="141"/>
                    <a:pt x="164" y="145"/>
                  </a:cubicBezTo>
                  <a:cubicBezTo>
                    <a:pt x="168" y="150"/>
                    <a:pt x="175" y="153"/>
                    <a:pt x="181" y="153"/>
                  </a:cubicBezTo>
                  <a:cubicBezTo>
                    <a:pt x="188" y="153"/>
                    <a:pt x="194" y="150"/>
                    <a:pt x="199" y="145"/>
                  </a:cubicBezTo>
                  <a:cubicBezTo>
                    <a:pt x="203" y="141"/>
                    <a:pt x="206" y="135"/>
                    <a:pt x="206" y="128"/>
                  </a:cubicBezTo>
                  <a:cubicBezTo>
                    <a:pt x="206" y="121"/>
                    <a:pt x="203" y="115"/>
                    <a:pt x="199" y="110"/>
                  </a:cubicBezTo>
                  <a:cubicBezTo>
                    <a:pt x="194" y="106"/>
                    <a:pt x="188" y="103"/>
                    <a:pt x="181" y="103"/>
                  </a:cubicBezTo>
                  <a:close/>
                  <a:moveTo>
                    <a:pt x="198" y="111"/>
                  </a:moveTo>
                  <a:cubicBezTo>
                    <a:pt x="194" y="107"/>
                    <a:pt x="188" y="104"/>
                    <a:pt x="181" y="104"/>
                  </a:cubicBezTo>
                  <a:cubicBezTo>
                    <a:pt x="175" y="104"/>
                    <a:pt x="169" y="107"/>
                    <a:pt x="165" y="111"/>
                  </a:cubicBezTo>
                  <a:cubicBezTo>
                    <a:pt x="161" y="115"/>
                    <a:pt x="158" y="121"/>
                    <a:pt x="158" y="128"/>
                  </a:cubicBezTo>
                  <a:cubicBezTo>
                    <a:pt x="158" y="134"/>
                    <a:pt x="161" y="140"/>
                    <a:pt x="165" y="144"/>
                  </a:cubicBezTo>
                  <a:cubicBezTo>
                    <a:pt x="169" y="149"/>
                    <a:pt x="175" y="151"/>
                    <a:pt x="181" y="151"/>
                  </a:cubicBezTo>
                  <a:cubicBezTo>
                    <a:pt x="188" y="151"/>
                    <a:pt x="194" y="149"/>
                    <a:pt x="198" y="144"/>
                  </a:cubicBezTo>
                  <a:cubicBezTo>
                    <a:pt x="202" y="140"/>
                    <a:pt x="205" y="134"/>
                    <a:pt x="205" y="128"/>
                  </a:cubicBezTo>
                  <a:cubicBezTo>
                    <a:pt x="205" y="121"/>
                    <a:pt x="202" y="115"/>
                    <a:pt x="198" y="111"/>
                  </a:cubicBezTo>
                  <a:close/>
                  <a:moveTo>
                    <a:pt x="23" y="23"/>
                  </a:moveTo>
                  <a:cubicBezTo>
                    <a:pt x="23" y="138"/>
                    <a:pt x="23" y="138"/>
                    <a:pt x="23" y="138"/>
                  </a:cubicBezTo>
                  <a:cubicBezTo>
                    <a:pt x="148" y="138"/>
                    <a:pt x="148" y="138"/>
                    <a:pt x="148" y="138"/>
                  </a:cubicBezTo>
                  <a:cubicBezTo>
                    <a:pt x="150" y="136"/>
                    <a:pt x="150" y="136"/>
                    <a:pt x="150" y="136"/>
                  </a:cubicBezTo>
                  <a:cubicBezTo>
                    <a:pt x="145" y="135"/>
                    <a:pt x="145" y="135"/>
                    <a:pt x="145" y="135"/>
                  </a:cubicBezTo>
                  <a:cubicBezTo>
                    <a:pt x="149" y="132"/>
                    <a:pt x="149" y="132"/>
                    <a:pt x="149" y="132"/>
                  </a:cubicBezTo>
                  <a:cubicBezTo>
                    <a:pt x="145" y="130"/>
                    <a:pt x="145" y="130"/>
                    <a:pt x="145" y="130"/>
                  </a:cubicBezTo>
                  <a:cubicBezTo>
                    <a:pt x="149" y="128"/>
                    <a:pt x="149" y="128"/>
                    <a:pt x="149" y="128"/>
                  </a:cubicBezTo>
                  <a:cubicBezTo>
                    <a:pt x="145" y="125"/>
                    <a:pt x="145" y="125"/>
                    <a:pt x="145" y="125"/>
                  </a:cubicBezTo>
                  <a:cubicBezTo>
                    <a:pt x="149" y="124"/>
                    <a:pt x="149" y="124"/>
                    <a:pt x="149" y="124"/>
                  </a:cubicBezTo>
                  <a:cubicBezTo>
                    <a:pt x="145" y="121"/>
                    <a:pt x="145" y="121"/>
                    <a:pt x="145" y="121"/>
                  </a:cubicBezTo>
                  <a:cubicBezTo>
                    <a:pt x="150" y="120"/>
                    <a:pt x="150" y="120"/>
                    <a:pt x="150" y="120"/>
                  </a:cubicBezTo>
                  <a:cubicBezTo>
                    <a:pt x="146" y="116"/>
                    <a:pt x="146" y="116"/>
                    <a:pt x="146" y="116"/>
                  </a:cubicBezTo>
                  <a:cubicBezTo>
                    <a:pt x="151" y="116"/>
                    <a:pt x="151" y="116"/>
                    <a:pt x="151" y="116"/>
                  </a:cubicBezTo>
                  <a:cubicBezTo>
                    <a:pt x="148" y="112"/>
                    <a:pt x="148" y="112"/>
                    <a:pt x="148" y="112"/>
                  </a:cubicBezTo>
                  <a:cubicBezTo>
                    <a:pt x="153" y="112"/>
                    <a:pt x="153" y="112"/>
                    <a:pt x="153" y="112"/>
                  </a:cubicBezTo>
                  <a:cubicBezTo>
                    <a:pt x="150" y="108"/>
                    <a:pt x="150" y="108"/>
                    <a:pt x="150" y="108"/>
                  </a:cubicBezTo>
                  <a:cubicBezTo>
                    <a:pt x="155" y="109"/>
                    <a:pt x="155" y="109"/>
                    <a:pt x="155" y="109"/>
                  </a:cubicBezTo>
                  <a:cubicBezTo>
                    <a:pt x="153" y="104"/>
                    <a:pt x="153" y="104"/>
                    <a:pt x="153" y="104"/>
                  </a:cubicBezTo>
                  <a:cubicBezTo>
                    <a:pt x="158" y="106"/>
                    <a:pt x="158" y="106"/>
                    <a:pt x="158" y="106"/>
                  </a:cubicBezTo>
                  <a:cubicBezTo>
                    <a:pt x="156" y="101"/>
                    <a:pt x="156" y="101"/>
                    <a:pt x="156" y="101"/>
                  </a:cubicBezTo>
                  <a:cubicBezTo>
                    <a:pt x="161" y="103"/>
                    <a:pt x="161" y="103"/>
                    <a:pt x="161" y="103"/>
                  </a:cubicBezTo>
                  <a:cubicBezTo>
                    <a:pt x="160" y="98"/>
                    <a:pt x="160" y="98"/>
                    <a:pt x="160" y="98"/>
                  </a:cubicBezTo>
                  <a:cubicBezTo>
                    <a:pt x="164" y="100"/>
                    <a:pt x="164" y="100"/>
                    <a:pt x="164" y="100"/>
                  </a:cubicBezTo>
                  <a:cubicBezTo>
                    <a:pt x="164" y="95"/>
                    <a:pt x="164" y="95"/>
                    <a:pt x="164" y="95"/>
                  </a:cubicBezTo>
                  <a:cubicBezTo>
                    <a:pt x="168" y="98"/>
                    <a:pt x="168" y="98"/>
                    <a:pt x="168" y="98"/>
                  </a:cubicBezTo>
                  <a:cubicBezTo>
                    <a:pt x="168" y="93"/>
                    <a:pt x="168" y="93"/>
                    <a:pt x="168" y="93"/>
                  </a:cubicBezTo>
                  <a:cubicBezTo>
                    <a:pt x="171" y="97"/>
                    <a:pt x="171" y="97"/>
                    <a:pt x="171" y="97"/>
                  </a:cubicBezTo>
                  <a:cubicBezTo>
                    <a:pt x="172" y="92"/>
                    <a:pt x="172" y="92"/>
                    <a:pt x="172" y="92"/>
                  </a:cubicBezTo>
                  <a:cubicBezTo>
                    <a:pt x="175" y="96"/>
                    <a:pt x="175" y="96"/>
                    <a:pt x="175" y="96"/>
                  </a:cubicBezTo>
                  <a:cubicBezTo>
                    <a:pt x="177" y="91"/>
                    <a:pt x="177" y="91"/>
                    <a:pt x="177" y="91"/>
                  </a:cubicBezTo>
                  <a:cubicBezTo>
                    <a:pt x="179" y="95"/>
                    <a:pt x="179" y="95"/>
                    <a:pt x="179" y="95"/>
                  </a:cubicBezTo>
                  <a:cubicBezTo>
                    <a:pt x="181" y="91"/>
                    <a:pt x="181" y="91"/>
                    <a:pt x="181" y="91"/>
                  </a:cubicBezTo>
                  <a:cubicBezTo>
                    <a:pt x="183" y="95"/>
                    <a:pt x="183" y="95"/>
                    <a:pt x="183" y="95"/>
                  </a:cubicBezTo>
                  <a:cubicBezTo>
                    <a:pt x="186" y="91"/>
                    <a:pt x="186" y="91"/>
                    <a:pt x="186" y="91"/>
                  </a:cubicBezTo>
                  <a:cubicBezTo>
                    <a:pt x="187" y="96"/>
                    <a:pt x="187" y="96"/>
                    <a:pt x="187" y="96"/>
                  </a:cubicBezTo>
                  <a:cubicBezTo>
                    <a:pt x="191" y="92"/>
                    <a:pt x="191" y="92"/>
                    <a:pt x="191" y="92"/>
                  </a:cubicBezTo>
                  <a:cubicBezTo>
                    <a:pt x="191" y="97"/>
                    <a:pt x="191" y="97"/>
                    <a:pt x="191" y="97"/>
                  </a:cubicBezTo>
                  <a:cubicBezTo>
                    <a:pt x="195" y="93"/>
                    <a:pt x="195" y="93"/>
                    <a:pt x="195" y="93"/>
                  </a:cubicBezTo>
                  <a:cubicBezTo>
                    <a:pt x="195" y="98"/>
                    <a:pt x="195" y="98"/>
                    <a:pt x="195" y="98"/>
                  </a:cubicBezTo>
                  <a:cubicBezTo>
                    <a:pt x="199" y="95"/>
                    <a:pt x="199" y="95"/>
                    <a:pt x="199" y="95"/>
                  </a:cubicBezTo>
                  <a:cubicBezTo>
                    <a:pt x="199" y="100"/>
                    <a:pt x="199" y="100"/>
                    <a:pt x="199" y="100"/>
                  </a:cubicBezTo>
                  <a:cubicBezTo>
                    <a:pt x="203" y="98"/>
                    <a:pt x="203" y="98"/>
                    <a:pt x="203" y="98"/>
                  </a:cubicBezTo>
                  <a:cubicBezTo>
                    <a:pt x="202" y="103"/>
                    <a:pt x="202" y="103"/>
                    <a:pt x="202" y="103"/>
                  </a:cubicBezTo>
                  <a:cubicBezTo>
                    <a:pt x="207" y="101"/>
                    <a:pt x="207" y="101"/>
                    <a:pt x="207" y="101"/>
                  </a:cubicBezTo>
                  <a:cubicBezTo>
                    <a:pt x="205" y="106"/>
                    <a:pt x="205" y="106"/>
                    <a:pt x="205" y="106"/>
                  </a:cubicBezTo>
                  <a:cubicBezTo>
                    <a:pt x="207" y="105"/>
                    <a:pt x="207" y="105"/>
                    <a:pt x="207" y="105"/>
                  </a:cubicBezTo>
                  <a:cubicBezTo>
                    <a:pt x="207" y="23"/>
                    <a:pt x="207" y="23"/>
                    <a:pt x="207" y="23"/>
                  </a:cubicBezTo>
                  <a:cubicBezTo>
                    <a:pt x="23" y="23"/>
                    <a:pt x="23" y="23"/>
                    <a:pt x="23" y="23"/>
                  </a:cubicBezTo>
                  <a:close/>
                  <a:moveTo>
                    <a:pt x="34" y="126"/>
                  </a:moveTo>
                  <a:cubicBezTo>
                    <a:pt x="34" y="130"/>
                    <a:pt x="34" y="130"/>
                    <a:pt x="34" y="130"/>
                  </a:cubicBezTo>
                  <a:cubicBezTo>
                    <a:pt x="69" y="130"/>
                    <a:pt x="69" y="130"/>
                    <a:pt x="69" y="130"/>
                  </a:cubicBezTo>
                  <a:cubicBezTo>
                    <a:pt x="69" y="126"/>
                    <a:pt x="69" y="126"/>
                    <a:pt x="69" y="126"/>
                  </a:cubicBezTo>
                  <a:cubicBezTo>
                    <a:pt x="34" y="126"/>
                    <a:pt x="34" y="126"/>
                    <a:pt x="34" y="126"/>
                  </a:cubicBezTo>
                  <a:close/>
                  <a:moveTo>
                    <a:pt x="90" y="126"/>
                  </a:moveTo>
                  <a:cubicBezTo>
                    <a:pt x="90" y="130"/>
                    <a:pt x="90" y="130"/>
                    <a:pt x="90" y="130"/>
                  </a:cubicBezTo>
                  <a:cubicBezTo>
                    <a:pt x="125" y="130"/>
                    <a:pt x="125" y="130"/>
                    <a:pt x="125" y="130"/>
                  </a:cubicBezTo>
                  <a:cubicBezTo>
                    <a:pt x="125" y="126"/>
                    <a:pt x="125" y="126"/>
                    <a:pt x="125" y="126"/>
                  </a:cubicBezTo>
                  <a:cubicBezTo>
                    <a:pt x="90" y="126"/>
                    <a:pt x="90" y="126"/>
                    <a:pt x="90" y="126"/>
                  </a:cubicBezTo>
                  <a:close/>
                  <a:moveTo>
                    <a:pt x="45" y="55"/>
                  </a:moveTo>
                  <a:cubicBezTo>
                    <a:pt x="45" y="58"/>
                    <a:pt x="45" y="58"/>
                    <a:pt x="45" y="58"/>
                  </a:cubicBezTo>
                  <a:cubicBezTo>
                    <a:pt x="185" y="58"/>
                    <a:pt x="185" y="58"/>
                    <a:pt x="185" y="58"/>
                  </a:cubicBezTo>
                  <a:cubicBezTo>
                    <a:pt x="185" y="55"/>
                    <a:pt x="185" y="55"/>
                    <a:pt x="185" y="55"/>
                  </a:cubicBezTo>
                  <a:cubicBezTo>
                    <a:pt x="45" y="55"/>
                    <a:pt x="45" y="55"/>
                    <a:pt x="45" y="55"/>
                  </a:cubicBezTo>
                  <a:close/>
                  <a:moveTo>
                    <a:pt x="45" y="44"/>
                  </a:moveTo>
                  <a:cubicBezTo>
                    <a:pt x="45" y="48"/>
                    <a:pt x="45" y="48"/>
                    <a:pt x="45" y="48"/>
                  </a:cubicBezTo>
                  <a:cubicBezTo>
                    <a:pt x="185" y="48"/>
                    <a:pt x="185" y="48"/>
                    <a:pt x="185" y="48"/>
                  </a:cubicBezTo>
                  <a:cubicBezTo>
                    <a:pt x="185" y="44"/>
                    <a:pt x="185" y="44"/>
                    <a:pt x="185" y="44"/>
                  </a:cubicBezTo>
                  <a:cubicBezTo>
                    <a:pt x="45" y="44"/>
                    <a:pt x="45" y="44"/>
                    <a:pt x="45" y="44"/>
                  </a:cubicBezTo>
                  <a:close/>
                  <a:moveTo>
                    <a:pt x="45" y="64"/>
                  </a:moveTo>
                  <a:cubicBezTo>
                    <a:pt x="45" y="68"/>
                    <a:pt x="45" y="68"/>
                    <a:pt x="45" y="68"/>
                  </a:cubicBezTo>
                  <a:cubicBezTo>
                    <a:pt x="185" y="68"/>
                    <a:pt x="185" y="68"/>
                    <a:pt x="185" y="68"/>
                  </a:cubicBezTo>
                  <a:cubicBezTo>
                    <a:pt x="185" y="64"/>
                    <a:pt x="185" y="64"/>
                    <a:pt x="185" y="64"/>
                  </a:cubicBezTo>
                  <a:cubicBezTo>
                    <a:pt x="45" y="64"/>
                    <a:pt x="45" y="64"/>
                    <a:pt x="45" y="64"/>
                  </a:cubicBezTo>
                  <a:close/>
                  <a:moveTo>
                    <a:pt x="45" y="84"/>
                  </a:moveTo>
                  <a:cubicBezTo>
                    <a:pt x="45" y="88"/>
                    <a:pt x="45" y="88"/>
                    <a:pt x="45" y="88"/>
                  </a:cubicBezTo>
                  <a:cubicBezTo>
                    <a:pt x="156" y="88"/>
                    <a:pt x="156" y="88"/>
                    <a:pt x="156" y="88"/>
                  </a:cubicBezTo>
                  <a:cubicBezTo>
                    <a:pt x="156" y="84"/>
                    <a:pt x="156" y="84"/>
                    <a:pt x="156" y="84"/>
                  </a:cubicBezTo>
                  <a:cubicBezTo>
                    <a:pt x="45" y="84"/>
                    <a:pt x="45" y="84"/>
                    <a:pt x="45" y="84"/>
                  </a:cubicBezTo>
                  <a:close/>
                  <a:moveTo>
                    <a:pt x="45" y="74"/>
                  </a:moveTo>
                  <a:cubicBezTo>
                    <a:pt x="45" y="78"/>
                    <a:pt x="45" y="78"/>
                    <a:pt x="45" y="78"/>
                  </a:cubicBezTo>
                  <a:cubicBezTo>
                    <a:pt x="156" y="78"/>
                    <a:pt x="156" y="78"/>
                    <a:pt x="156" y="78"/>
                  </a:cubicBezTo>
                  <a:cubicBezTo>
                    <a:pt x="156" y="74"/>
                    <a:pt x="156" y="74"/>
                    <a:pt x="156" y="74"/>
                  </a:cubicBezTo>
                  <a:lnTo>
                    <a:pt x="45" y="74"/>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93">
                <a:cs typeface="+mn-ea"/>
                <a:sym typeface="+mn-lt"/>
              </a:endParaRPr>
            </a:p>
          </p:txBody>
        </p:sp>
      </p:grpSp>
      <p:sp>
        <p:nvSpPr>
          <p:cNvPr id="28" name="文本框 27"/>
          <p:cNvSpPr txBox="1">
            <a:spLocks noChangeArrowheads="1"/>
          </p:cNvSpPr>
          <p:nvPr/>
        </p:nvSpPr>
        <p:spPr bwMode="auto">
          <a:xfrm>
            <a:off x="6202895" y="2868644"/>
            <a:ext cx="121595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2000">
                <a:solidFill>
                  <a:schemeClr val="accent2"/>
                </a:solidFill>
                <a:cs typeface="+mn-ea"/>
                <a:sym typeface="+mn-lt"/>
              </a:rPr>
              <a:t>小标题</a:t>
            </a:r>
          </a:p>
        </p:txBody>
      </p:sp>
      <p:grpSp>
        <p:nvGrpSpPr>
          <p:cNvPr id="2" name="组合 1"/>
          <p:cNvGrpSpPr/>
          <p:nvPr/>
        </p:nvGrpSpPr>
        <p:grpSpPr bwMode="auto">
          <a:xfrm>
            <a:off x="8177637" y="1738407"/>
            <a:ext cx="1919183" cy="2187455"/>
            <a:chOff x="8636090" y="2050209"/>
            <a:chExt cx="1920696" cy="2187962"/>
          </a:xfrm>
        </p:grpSpPr>
        <p:grpSp>
          <p:nvGrpSpPr>
            <p:cNvPr id="19477" name="组合 71"/>
            <p:cNvGrpSpPr/>
            <p:nvPr/>
          </p:nvGrpSpPr>
          <p:grpSpPr bwMode="auto">
            <a:xfrm>
              <a:off x="8636090" y="2050209"/>
              <a:ext cx="1920696" cy="2187962"/>
              <a:chOff x="1162050" y="2012950"/>
              <a:chExt cx="2500242" cy="2848152"/>
            </a:xfrm>
          </p:grpSpPr>
          <p:sp>
            <p:nvSpPr>
              <p:cNvPr id="73" name="任意多边形 72"/>
              <p:cNvSpPr/>
              <p:nvPr/>
            </p:nvSpPr>
            <p:spPr>
              <a:xfrm>
                <a:off x="1162050" y="2012950"/>
                <a:ext cx="2500242" cy="2515385"/>
              </a:xfrm>
              <a:custGeom>
                <a:avLst/>
                <a:gdLst>
                  <a:gd name="connsiteX0" fmla="*/ 1257300 w 2500242"/>
                  <a:gd name="connsiteY0" fmla="*/ 0 h 2514600"/>
                  <a:gd name="connsiteX1" fmla="*/ 2489056 w 2500242"/>
                  <a:gd name="connsiteY1" fmla="*/ 1003910 h 2514600"/>
                  <a:gd name="connsiteX2" fmla="*/ 2500242 w 2500242"/>
                  <a:gd name="connsiteY2" fmla="*/ 1077199 h 2514600"/>
                  <a:gd name="connsiteX3" fmla="*/ 1954242 w 2500242"/>
                  <a:gd name="connsiteY3" fmla="*/ 2303535 h 2514600"/>
                  <a:gd name="connsiteX4" fmla="*/ 1856604 w 2500242"/>
                  <a:gd name="connsiteY4" fmla="*/ 2362851 h 2514600"/>
                  <a:gd name="connsiteX5" fmla="*/ 1257300 w 2500242"/>
                  <a:gd name="connsiteY5" fmla="*/ 2514600 h 2514600"/>
                  <a:gd name="connsiteX6" fmla="*/ 0 w 2500242"/>
                  <a:gd name="connsiteY6" fmla="*/ 1257300 h 2514600"/>
                  <a:gd name="connsiteX7" fmla="*/ 1257300 w 2500242"/>
                  <a:gd name="connsiteY7" fmla="*/ 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00242" h="2514600">
                    <a:moveTo>
                      <a:pt x="1257300" y="0"/>
                    </a:moveTo>
                    <a:cubicBezTo>
                      <a:pt x="1864890" y="0"/>
                      <a:pt x="2371818" y="430980"/>
                      <a:pt x="2489056" y="1003910"/>
                    </a:cubicBezTo>
                    <a:lnTo>
                      <a:pt x="2500242" y="1077199"/>
                    </a:lnTo>
                    <a:lnTo>
                      <a:pt x="1954242" y="2303535"/>
                    </a:lnTo>
                    <a:lnTo>
                      <a:pt x="1856604" y="2362851"/>
                    </a:lnTo>
                    <a:cubicBezTo>
                      <a:pt x="1678453" y="2459628"/>
                      <a:pt x="1474296" y="2514600"/>
                      <a:pt x="1257300" y="2514600"/>
                    </a:cubicBezTo>
                    <a:cubicBezTo>
                      <a:pt x="562912" y="2514600"/>
                      <a:pt x="0" y="1951688"/>
                      <a:pt x="0" y="1257300"/>
                    </a:cubicBezTo>
                    <a:cubicBezTo>
                      <a:pt x="0" y="562912"/>
                      <a:pt x="562912" y="0"/>
                      <a:pt x="125730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sz="1893" noProof="1">
                  <a:cs typeface="+mn-ea"/>
                  <a:sym typeface="+mn-lt"/>
                </a:endParaRPr>
              </a:p>
            </p:txBody>
          </p:sp>
          <p:pic>
            <p:nvPicPr>
              <p:cNvPr id="19479" name="图片 73"/>
              <p:cNvPicPr>
                <a:picLocks noChangeAspect="1" noChangeArrowheads="1"/>
              </p:cNvPicPr>
              <p:nvPr/>
            </p:nvPicPr>
            <p:blipFill>
              <a:blip r:embed="rId3" cstate="print">
                <a:extLst>
                  <a:ext uri="{28A0092B-C50C-407E-A947-70E740481C1C}">
                    <a14:useLocalDpi xmlns:a14="http://schemas.microsoft.com/office/drawing/2010/main" val="0"/>
                  </a:ext>
                </a:extLst>
              </a:blip>
              <a:srcRect l="1672" t="6100" r="83327" b="4980"/>
              <a:stretch>
                <a:fillRect/>
              </a:stretch>
            </p:blipFill>
            <p:spPr bwMode="auto">
              <a:xfrm rot="1436196">
                <a:off x="3269963" y="2437942"/>
                <a:ext cx="137160" cy="2423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9480" name="Freeform 9"/>
            <p:cNvSpPr>
              <a:spLocks noEditPoints="1" noChangeArrowheads="1"/>
            </p:cNvSpPr>
            <p:nvPr/>
          </p:nvSpPr>
          <p:spPr bwMode="auto">
            <a:xfrm>
              <a:off x="9084493" y="2564093"/>
              <a:ext cx="936804" cy="789148"/>
            </a:xfrm>
            <a:custGeom>
              <a:avLst/>
              <a:gdLst>
                <a:gd name="T0" fmla="*/ 22 w 67"/>
                <a:gd name="T1" fmla="*/ 52 h 52"/>
                <a:gd name="T2" fmla="*/ 30 w 67"/>
                <a:gd name="T3" fmla="*/ 52 h 52"/>
                <a:gd name="T4" fmla="*/ 32 w 67"/>
                <a:gd name="T5" fmla="*/ 51 h 52"/>
                <a:gd name="T6" fmla="*/ 32 w 67"/>
                <a:gd name="T7" fmla="*/ 34 h 52"/>
                <a:gd name="T8" fmla="*/ 27 w 67"/>
                <a:gd name="T9" fmla="*/ 31 h 52"/>
                <a:gd name="T10" fmla="*/ 20 w 67"/>
                <a:gd name="T11" fmla="*/ 35 h 52"/>
                <a:gd name="T12" fmla="*/ 20 w 67"/>
                <a:gd name="T13" fmla="*/ 51 h 52"/>
                <a:gd name="T14" fmla="*/ 22 w 67"/>
                <a:gd name="T15" fmla="*/ 52 h 52"/>
                <a:gd name="T16" fmla="*/ 0 w 67"/>
                <a:gd name="T17" fmla="*/ 34 h 52"/>
                <a:gd name="T18" fmla="*/ 25 w 67"/>
                <a:gd name="T19" fmla="*/ 19 h 52"/>
                <a:gd name="T20" fmla="*/ 27 w 67"/>
                <a:gd name="T21" fmla="*/ 18 h 52"/>
                <a:gd name="T22" fmla="*/ 28 w 67"/>
                <a:gd name="T23" fmla="*/ 19 h 52"/>
                <a:gd name="T24" fmla="*/ 36 w 67"/>
                <a:gd name="T25" fmla="*/ 23 h 52"/>
                <a:gd name="T26" fmla="*/ 56 w 67"/>
                <a:gd name="T27" fmla="*/ 6 h 52"/>
                <a:gd name="T28" fmla="*/ 53 w 67"/>
                <a:gd name="T29" fmla="*/ 3 h 52"/>
                <a:gd name="T30" fmla="*/ 60 w 67"/>
                <a:gd name="T31" fmla="*/ 1 h 52"/>
                <a:gd name="T32" fmla="*/ 67 w 67"/>
                <a:gd name="T33" fmla="*/ 0 h 52"/>
                <a:gd name="T34" fmla="*/ 65 w 67"/>
                <a:gd name="T35" fmla="*/ 7 h 52"/>
                <a:gd name="T36" fmla="*/ 63 w 67"/>
                <a:gd name="T37" fmla="*/ 14 h 52"/>
                <a:gd name="T38" fmla="*/ 60 w 67"/>
                <a:gd name="T39" fmla="*/ 10 h 52"/>
                <a:gd name="T40" fmla="*/ 38 w 67"/>
                <a:gd name="T41" fmla="*/ 29 h 52"/>
                <a:gd name="T42" fmla="*/ 36 w 67"/>
                <a:gd name="T43" fmla="*/ 31 h 52"/>
                <a:gd name="T44" fmla="*/ 35 w 67"/>
                <a:gd name="T45" fmla="*/ 30 h 52"/>
                <a:gd name="T46" fmla="*/ 27 w 67"/>
                <a:gd name="T47" fmla="*/ 25 h 52"/>
                <a:gd name="T48" fmla="*/ 3 w 67"/>
                <a:gd name="T49" fmla="*/ 39 h 52"/>
                <a:gd name="T50" fmla="*/ 0 w 67"/>
                <a:gd name="T51" fmla="*/ 34 h 52"/>
                <a:gd name="T52" fmla="*/ 6 w 67"/>
                <a:gd name="T53" fmla="*/ 52 h 52"/>
                <a:gd name="T54" fmla="*/ 14 w 67"/>
                <a:gd name="T55" fmla="*/ 52 h 52"/>
                <a:gd name="T56" fmla="*/ 16 w 67"/>
                <a:gd name="T57" fmla="*/ 51 h 52"/>
                <a:gd name="T58" fmla="*/ 16 w 67"/>
                <a:gd name="T59" fmla="*/ 38 h 52"/>
                <a:gd name="T60" fmla="*/ 4 w 67"/>
                <a:gd name="T61" fmla="*/ 44 h 52"/>
                <a:gd name="T62" fmla="*/ 4 w 67"/>
                <a:gd name="T63" fmla="*/ 51 h 52"/>
                <a:gd name="T64" fmla="*/ 6 w 67"/>
                <a:gd name="T65" fmla="*/ 52 h 52"/>
                <a:gd name="T66" fmla="*/ 38 w 67"/>
                <a:gd name="T67" fmla="*/ 52 h 52"/>
                <a:gd name="T68" fmla="*/ 46 w 67"/>
                <a:gd name="T69" fmla="*/ 52 h 52"/>
                <a:gd name="T70" fmla="*/ 48 w 67"/>
                <a:gd name="T71" fmla="*/ 51 h 52"/>
                <a:gd name="T72" fmla="*/ 48 w 67"/>
                <a:gd name="T73" fmla="*/ 27 h 52"/>
                <a:gd name="T74" fmla="*/ 48 w 67"/>
                <a:gd name="T75" fmla="*/ 27 h 52"/>
                <a:gd name="T76" fmla="*/ 37 w 67"/>
                <a:gd name="T77" fmla="*/ 37 h 52"/>
                <a:gd name="T78" fmla="*/ 37 w 67"/>
                <a:gd name="T79" fmla="*/ 36 h 52"/>
                <a:gd name="T80" fmla="*/ 37 w 67"/>
                <a:gd name="T81" fmla="*/ 51 h 52"/>
                <a:gd name="T82" fmla="*/ 38 w 67"/>
                <a:gd name="T83" fmla="*/ 52 h 52"/>
                <a:gd name="T84" fmla="*/ 55 w 67"/>
                <a:gd name="T85" fmla="*/ 52 h 52"/>
                <a:gd name="T86" fmla="*/ 62 w 67"/>
                <a:gd name="T87" fmla="*/ 52 h 52"/>
                <a:gd name="T88" fmla="*/ 64 w 67"/>
                <a:gd name="T89" fmla="*/ 51 h 52"/>
                <a:gd name="T90" fmla="*/ 64 w 67"/>
                <a:gd name="T91" fmla="*/ 22 h 52"/>
                <a:gd name="T92" fmla="*/ 60 w 67"/>
                <a:gd name="T93" fmla="*/ 17 h 52"/>
                <a:gd name="T94" fmla="*/ 53 w 67"/>
                <a:gd name="T95" fmla="*/ 23 h 52"/>
                <a:gd name="T96" fmla="*/ 53 w 67"/>
                <a:gd name="T97" fmla="*/ 51 h 52"/>
                <a:gd name="T98" fmla="*/ 55 w 67"/>
                <a:gd name="T99" fmla="*/ 5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7" h="52">
                  <a:moveTo>
                    <a:pt x="22" y="52"/>
                  </a:moveTo>
                  <a:cubicBezTo>
                    <a:pt x="25" y="52"/>
                    <a:pt x="28" y="52"/>
                    <a:pt x="30" y="52"/>
                  </a:cubicBezTo>
                  <a:cubicBezTo>
                    <a:pt x="31" y="52"/>
                    <a:pt x="32" y="52"/>
                    <a:pt x="32" y="51"/>
                  </a:cubicBezTo>
                  <a:cubicBezTo>
                    <a:pt x="32" y="34"/>
                    <a:pt x="32" y="34"/>
                    <a:pt x="32" y="34"/>
                  </a:cubicBezTo>
                  <a:cubicBezTo>
                    <a:pt x="27" y="31"/>
                    <a:pt x="27" y="31"/>
                    <a:pt x="27" y="31"/>
                  </a:cubicBezTo>
                  <a:cubicBezTo>
                    <a:pt x="20" y="35"/>
                    <a:pt x="20" y="35"/>
                    <a:pt x="20" y="35"/>
                  </a:cubicBezTo>
                  <a:cubicBezTo>
                    <a:pt x="20" y="51"/>
                    <a:pt x="20" y="51"/>
                    <a:pt x="20" y="51"/>
                  </a:cubicBezTo>
                  <a:cubicBezTo>
                    <a:pt x="20" y="52"/>
                    <a:pt x="21" y="52"/>
                    <a:pt x="22" y="52"/>
                  </a:cubicBezTo>
                  <a:close/>
                  <a:moveTo>
                    <a:pt x="0" y="34"/>
                  </a:moveTo>
                  <a:cubicBezTo>
                    <a:pt x="25" y="19"/>
                    <a:pt x="25" y="19"/>
                    <a:pt x="25" y="19"/>
                  </a:cubicBezTo>
                  <a:cubicBezTo>
                    <a:pt x="27" y="18"/>
                    <a:pt x="27" y="18"/>
                    <a:pt x="27" y="18"/>
                  </a:cubicBezTo>
                  <a:cubicBezTo>
                    <a:pt x="28" y="19"/>
                    <a:pt x="28" y="19"/>
                    <a:pt x="28" y="19"/>
                  </a:cubicBezTo>
                  <a:cubicBezTo>
                    <a:pt x="36" y="23"/>
                    <a:pt x="36" y="23"/>
                    <a:pt x="36" y="23"/>
                  </a:cubicBezTo>
                  <a:cubicBezTo>
                    <a:pt x="56" y="6"/>
                    <a:pt x="56" y="6"/>
                    <a:pt x="56" y="6"/>
                  </a:cubicBezTo>
                  <a:cubicBezTo>
                    <a:pt x="53" y="3"/>
                    <a:pt x="53" y="3"/>
                    <a:pt x="53" y="3"/>
                  </a:cubicBezTo>
                  <a:cubicBezTo>
                    <a:pt x="60" y="1"/>
                    <a:pt x="60" y="1"/>
                    <a:pt x="60" y="1"/>
                  </a:cubicBezTo>
                  <a:cubicBezTo>
                    <a:pt x="67" y="0"/>
                    <a:pt x="67" y="0"/>
                    <a:pt x="67" y="0"/>
                  </a:cubicBezTo>
                  <a:cubicBezTo>
                    <a:pt x="65" y="7"/>
                    <a:pt x="65" y="7"/>
                    <a:pt x="65" y="7"/>
                  </a:cubicBezTo>
                  <a:cubicBezTo>
                    <a:pt x="63" y="14"/>
                    <a:pt x="63" y="14"/>
                    <a:pt x="63" y="14"/>
                  </a:cubicBezTo>
                  <a:cubicBezTo>
                    <a:pt x="60" y="10"/>
                    <a:pt x="60" y="10"/>
                    <a:pt x="60" y="10"/>
                  </a:cubicBezTo>
                  <a:cubicBezTo>
                    <a:pt x="38" y="29"/>
                    <a:pt x="38" y="29"/>
                    <a:pt x="38" y="29"/>
                  </a:cubicBezTo>
                  <a:cubicBezTo>
                    <a:pt x="36" y="31"/>
                    <a:pt x="36" y="31"/>
                    <a:pt x="36" y="31"/>
                  </a:cubicBezTo>
                  <a:cubicBezTo>
                    <a:pt x="35" y="30"/>
                    <a:pt x="35" y="30"/>
                    <a:pt x="35" y="30"/>
                  </a:cubicBezTo>
                  <a:cubicBezTo>
                    <a:pt x="27" y="25"/>
                    <a:pt x="27" y="25"/>
                    <a:pt x="27" y="25"/>
                  </a:cubicBezTo>
                  <a:cubicBezTo>
                    <a:pt x="3" y="39"/>
                    <a:pt x="3" y="39"/>
                    <a:pt x="3" y="39"/>
                  </a:cubicBezTo>
                  <a:cubicBezTo>
                    <a:pt x="0" y="34"/>
                    <a:pt x="0" y="34"/>
                    <a:pt x="0" y="34"/>
                  </a:cubicBezTo>
                  <a:close/>
                  <a:moveTo>
                    <a:pt x="6" y="52"/>
                  </a:moveTo>
                  <a:cubicBezTo>
                    <a:pt x="14" y="52"/>
                    <a:pt x="14" y="52"/>
                    <a:pt x="14" y="52"/>
                  </a:cubicBezTo>
                  <a:cubicBezTo>
                    <a:pt x="15" y="52"/>
                    <a:pt x="16" y="52"/>
                    <a:pt x="16" y="51"/>
                  </a:cubicBezTo>
                  <a:cubicBezTo>
                    <a:pt x="16" y="38"/>
                    <a:pt x="16" y="38"/>
                    <a:pt x="16" y="38"/>
                  </a:cubicBezTo>
                  <a:cubicBezTo>
                    <a:pt x="4" y="44"/>
                    <a:pt x="4" y="44"/>
                    <a:pt x="4" y="44"/>
                  </a:cubicBezTo>
                  <a:cubicBezTo>
                    <a:pt x="4" y="51"/>
                    <a:pt x="4" y="51"/>
                    <a:pt x="4" y="51"/>
                  </a:cubicBezTo>
                  <a:cubicBezTo>
                    <a:pt x="4" y="52"/>
                    <a:pt x="5" y="52"/>
                    <a:pt x="6" y="52"/>
                  </a:cubicBezTo>
                  <a:close/>
                  <a:moveTo>
                    <a:pt x="38" y="52"/>
                  </a:moveTo>
                  <a:cubicBezTo>
                    <a:pt x="41" y="52"/>
                    <a:pt x="44" y="52"/>
                    <a:pt x="46" y="52"/>
                  </a:cubicBezTo>
                  <a:cubicBezTo>
                    <a:pt x="47" y="52"/>
                    <a:pt x="48" y="52"/>
                    <a:pt x="48" y="51"/>
                  </a:cubicBezTo>
                  <a:cubicBezTo>
                    <a:pt x="48" y="43"/>
                    <a:pt x="48" y="35"/>
                    <a:pt x="48" y="27"/>
                  </a:cubicBezTo>
                  <a:cubicBezTo>
                    <a:pt x="48" y="27"/>
                    <a:pt x="48" y="27"/>
                    <a:pt x="48" y="27"/>
                  </a:cubicBezTo>
                  <a:cubicBezTo>
                    <a:pt x="37" y="37"/>
                    <a:pt x="37" y="37"/>
                    <a:pt x="37" y="37"/>
                  </a:cubicBezTo>
                  <a:cubicBezTo>
                    <a:pt x="37" y="36"/>
                    <a:pt x="37" y="36"/>
                    <a:pt x="37" y="36"/>
                  </a:cubicBezTo>
                  <a:cubicBezTo>
                    <a:pt x="37" y="51"/>
                    <a:pt x="37" y="51"/>
                    <a:pt x="37" y="51"/>
                  </a:cubicBezTo>
                  <a:cubicBezTo>
                    <a:pt x="37" y="52"/>
                    <a:pt x="37" y="52"/>
                    <a:pt x="38" y="52"/>
                  </a:cubicBezTo>
                  <a:close/>
                  <a:moveTo>
                    <a:pt x="55" y="52"/>
                  </a:moveTo>
                  <a:cubicBezTo>
                    <a:pt x="62" y="52"/>
                    <a:pt x="62" y="52"/>
                    <a:pt x="62" y="52"/>
                  </a:cubicBezTo>
                  <a:cubicBezTo>
                    <a:pt x="63" y="52"/>
                    <a:pt x="64" y="52"/>
                    <a:pt x="64" y="51"/>
                  </a:cubicBezTo>
                  <a:cubicBezTo>
                    <a:pt x="64" y="22"/>
                    <a:pt x="64" y="22"/>
                    <a:pt x="64" y="22"/>
                  </a:cubicBezTo>
                  <a:cubicBezTo>
                    <a:pt x="60" y="17"/>
                    <a:pt x="60" y="17"/>
                    <a:pt x="60" y="17"/>
                  </a:cubicBezTo>
                  <a:cubicBezTo>
                    <a:pt x="53" y="23"/>
                    <a:pt x="53" y="23"/>
                    <a:pt x="53" y="23"/>
                  </a:cubicBezTo>
                  <a:cubicBezTo>
                    <a:pt x="53" y="51"/>
                    <a:pt x="53" y="51"/>
                    <a:pt x="53" y="51"/>
                  </a:cubicBezTo>
                  <a:cubicBezTo>
                    <a:pt x="53" y="52"/>
                    <a:pt x="54" y="52"/>
                    <a:pt x="55" y="52"/>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893">
                <a:cs typeface="+mn-ea"/>
                <a:sym typeface="+mn-lt"/>
              </a:endParaRPr>
            </a:p>
          </p:txBody>
        </p:sp>
      </p:grpSp>
      <p:sp>
        <p:nvSpPr>
          <p:cNvPr id="30" name="文本框 29"/>
          <p:cNvSpPr txBox="1">
            <a:spLocks noChangeArrowheads="1"/>
          </p:cNvSpPr>
          <p:nvPr/>
        </p:nvSpPr>
        <p:spPr bwMode="auto">
          <a:xfrm>
            <a:off x="10015860" y="2868644"/>
            <a:ext cx="121437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2000">
                <a:solidFill>
                  <a:schemeClr val="accent3"/>
                </a:solidFill>
                <a:cs typeface="+mn-ea"/>
                <a:sym typeface="+mn-lt"/>
              </a:rPr>
              <a:t>小标题</a:t>
            </a:r>
          </a:p>
        </p:txBody>
      </p:sp>
      <p:sp>
        <p:nvSpPr>
          <p:cNvPr id="15" name="矩形 14"/>
          <p:cNvSpPr>
            <a:spLocks noChangeArrowheads="1"/>
          </p:cNvSpPr>
          <p:nvPr/>
        </p:nvSpPr>
        <p:spPr bwMode="auto">
          <a:xfrm>
            <a:off x="883012" y="5017338"/>
            <a:ext cx="3054072" cy="881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1140" dirty="0">
                <a:solidFill>
                  <a:schemeClr val="tx1">
                    <a:lumMod val="75000"/>
                    <a:lumOff val="25000"/>
                  </a:schemeClr>
                </a:solidFill>
                <a:cs typeface="+mn-ea"/>
                <a:sym typeface="+mn-lt"/>
              </a:rPr>
              <a:t>标题数字等都可以通过点击和重新输入进行更改，顶部“开始”面板中可以对字体、字号、颜色、行距等进行修改</a:t>
            </a:r>
            <a:endParaRPr lang="en-US" altLang="zh-CN" sz="1140" dirty="0">
              <a:solidFill>
                <a:schemeClr val="tx1">
                  <a:lumMod val="75000"/>
                  <a:lumOff val="25000"/>
                </a:schemeClr>
              </a:solidFill>
              <a:cs typeface="+mn-ea"/>
              <a:sym typeface="+mn-lt"/>
            </a:endParaRPr>
          </a:p>
        </p:txBody>
      </p:sp>
      <p:sp>
        <p:nvSpPr>
          <p:cNvPr id="10" name="矩形 9"/>
          <p:cNvSpPr>
            <a:spLocks noChangeArrowheads="1"/>
          </p:cNvSpPr>
          <p:nvPr/>
        </p:nvSpPr>
        <p:spPr bwMode="auto">
          <a:xfrm>
            <a:off x="883012" y="4593499"/>
            <a:ext cx="1636987" cy="422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125000"/>
              </a:lnSpc>
            </a:pPr>
            <a:r>
              <a:rPr lang="zh-CN" altLang="en-US" sz="1893" b="1">
                <a:solidFill>
                  <a:schemeClr val="accent1"/>
                </a:solidFill>
                <a:cs typeface="+mn-ea"/>
                <a:sym typeface="+mn-lt"/>
              </a:rPr>
              <a:t>在此输入文字</a:t>
            </a:r>
            <a:endParaRPr lang="en-US" altLang="zh-CN" sz="1893" b="1">
              <a:solidFill>
                <a:schemeClr val="accent1"/>
              </a:solidFill>
              <a:cs typeface="+mn-ea"/>
              <a:sym typeface="+mn-lt"/>
            </a:endParaRPr>
          </a:p>
        </p:txBody>
      </p:sp>
      <p:sp>
        <p:nvSpPr>
          <p:cNvPr id="62" name="矩形 61"/>
          <p:cNvSpPr>
            <a:spLocks noChangeArrowheads="1"/>
          </p:cNvSpPr>
          <p:nvPr/>
        </p:nvSpPr>
        <p:spPr bwMode="auto">
          <a:xfrm>
            <a:off x="4412293" y="5017338"/>
            <a:ext cx="3052595" cy="881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1140" dirty="0">
                <a:solidFill>
                  <a:schemeClr val="tx1">
                    <a:lumMod val="75000"/>
                    <a:lumOff val="25000"/>
                  </a:schemeClr>
                </a:solidFill>
                <a:cs typeface="+mn-ea"/>
                <a:sym typeface="+mn-lt"/>
              </a:rPr>
              <a:t>标题数字等都可以通过点击和重新输入进行更改，顶部“开始”面板中可以对字体、字号、颜色、行距等进行修改</a:t>
            </a:r>
            <a:endParaRPr lang="en-US" altLang="zh-CN" sz="1140" dirty="0">
              <a:solidFill>
                <a:schemeClr val="tx1">
                  <a:lumMod val="75000"/>
                  <a:lumOff val="25000"/>
                </a:schemeClr>
              </a:solidFill>
              <a:cs typeface="+mn-ea"/>
              <a:sym typeface="+mn-lt"/>
            </a:endParaRPr>
          </a:p>
        </p:txBody>
      </p:sp>
      <p:sp>
        <p:nvSpPr>
          <p:cNvPr id="63" name="矩形 62"/>
          <p:cNvSpPr>
            <a:spLocks noChangeArrowheads="1"/>
          </p:cNvSpPr>
          <p:nvPr/>
        </p:nvSpPr>
        <p:spPr bwMode="auto">
          <a:xfrm>
            <a:off x="4412294" y="4593499"/>
            <a:ext cx="1636987" cy="422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125000"/>
              </a:lnSpc>
            </a:pPr>
            <a:r>
              <a:rPr lang="zh-CN" altLang="en-US" sz="1893" b="1" dirty="0">
                <a:solidFill>
                  <a:schemeClr val="accent2"/>
                </a:solidFill>
                <a:cs typeface="+mn-ea"/>
                <a:sym typeface="+mn-lt"/>
              </a:rPr>
              <a:t>在此输入文字</a:t>
            </a:r>
            <a:endParaRPr lang="en-US" altLang="zh-CN" sz="1893" b="1" dirty="0">
              <a:solidFill>
                <a:schemeClr val="accent2"/>
              </a:solidFill>
              <a:cs typeface="+mn-ea"/>
              <a:sym typeface="+mn-lt"/>
            </a:endParaRPr>
          </a:p>
        </p:txBody>
      </p:sp>
      <p:sp>
        <p:nvSpPr>
          <p:cNvPr id="87" name="矩形 86"/>
          <p:cNvSpPr>
            <a:spLocks noChangeArrowheads="1"/>
          </p:cNvSpPr>
          <p:nvPr/>
        </p:nvSpPr>
        <p:spPr bwMode="auto">
          <a:xfrm>
            <a:off x="8177636" y="5017338"/>
            <a:ext cx="3052595" cy="881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zh-CN" altLang="en-US" sz="1140" dirty="0">
                <a:solidFill>
                  <a:schemeClr val="tx1">
                    <a:lumMod val="75000"/>
                    <a:lumOff val="25000"/>
                  </a:schemeClr>
                </a:solidFill>
                <a:cs typeface="+mn-ea"/>
                <a:sym typeface="+mn-lt"/>
              </a:rPr>
              <a:t>标题数字等都可以通过点击和重新输入进行更改，顶部“开始”面板中可以对字体、字号、颜色、行距等进行修改</a:t>
            </a:r>
            <a:endParaRPr lang="en-US" altLang="zh-CN" sz="1140" dirty="0">
              <a:solidFill>
                <a:schemeClr val="tx1">
                  <a:lumMod val="75000"/>
                  <a:lumOff val="25000"/>
                </a:schemeClr>
              </a:solidFill>
              <a:cs typeface="+mn-ea"/>
              <a:sym typeface="+mn-lt"/>
            </a:endParaRPr>
          </a:p>
        </p:txBody>
      </p:sp>
      <p:sp>
        <p:nvSpPr>
          <p:cNvPr id="88" name="矩形 87"/>
          <p:cNvSpPr>
            <a:spLocks noChangeArrowheads="1"/>
          </p:cNvSpPr>
          <p:nvPr/>
        </p:nvSpPr>
        <p:spPr bwMode="auto">
          <a:xfrm>
            <a:off x="8177637" y="4593499"/>
            <a:ext cx="1636987" cy="422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125000"/>
              </a:lnSpc>
            </a:pPr>
            <a:r>
              <a:rPr lang="zh-CN" altLang="en-US" sz="1893" b="1" dirty="0">
                <a:solidFill>
                  <a:schemeClr val="accent3"/>
                </a:solidFill>
                <a:cs typeface="+mn-ea"/>
                <a:sym typeface="+mn-lt"/>
              </a:rPr>
              <a:t>在此输入文字</a:t>
            </a:r>
            <a:endParaRPr lang="en-US" altLang="zh-CN" sz="1893" b="1" dirty="0">
              <a:solidFill>
                <a:schemeClr val="accent3"/>
              </a:solidFill>
              <a:cs typeface="+mn-ea"/>
              <a:sym typeface="+mn-lt"/>
            </a:endParaRPr>
          </a:p>
        </p:txBody>
      </p:sp>
    </p:spTree>
    <p:extLst>
      <p:ext uri="{BB962C8B-B14F-4D97-AF65-F5344CB8AC3E}">
        <p14:creationId xmlns:p14="http://schemas.microsoft.com/office/powerpoint/2010/main" val="605683805"/>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par>
                                <p:cTn id="15" presetID="53" presetClass="entr" presetSubtype="16" fill="hold" nodeType="with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fill="hold"/>
                                        <p:tgtEl>
                                          <p:spTgt spid="2"/>
                                        </p:tgtEl>
                                        <p:attrNameLst>
                                          <p:attrName>ppt_w</p:attrName>
                                        </p:attrNameLst>
                                      </p:cBhvr>
                                      <p:tavLst>
                                        <p:tav tm="0">
                                          <p:val>
                                            <p:fltVal val="0"/>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animEffect transition="in" filter="fade">
                                      <p:cBhvr>
                                        <p:cTn id="19" dur="500"/>
                                        <p:tgtEl>
                                          <p:spTgt spid="2"/>
                                        </p:tgtEl>
                                      </p:cBhvr>
                                    </p:animEffect>
                                  </p:childTnLst>
                                </p:cTn>
                              </p:par>
                              <p:par>
                                <p:cTn id="20" presetID="22" presetClass="entr" presetSubtype="4" fill="hold" grpId="0" nodeType="withEffect">
                                  <p:stCondLst>
                                    <p:cond delay="400"/>
                                  </p:stCondLst>
                                  <p:childTnLst>
                                    <p:set>
                                      <p:cBhvr>
                                        <p:cTn id="21" dur="1" fill="hold">
                                          <p:stCondLst>
                                            <p:cond delay="0"/>
                                          </p:stCondLst>
                                        </p:cTn>
                                        <p:tgtEl>
                                          <p:spTgt spid="5"/>
                                        </p:tgtEl>
                                        <p:attrNameLst>
                                          <p:attrName>style.visibility</p:attrName>
                                        </p:attrNameLst>
                                      </p:cBhvr>
                                      <p:to>
                                        <p:strVal val="visible"/>
                                      </p:to>
                                    </p:set>
                                    <p:animEffect transition="in" filter="wipe(down)">
                                      <p:cBhvr>
                                        <p:cTn id="22" dur="500"/>
                                        <p:tgtEl>
                                          <p:spTgt spid="5"/>
                                        </p:tgtEl>
                                      </p:cBhvr>
                                    </p:animEffect>
                                  </p:childTnLst>
                                </p:cTn>
                              </p:par>
                              <p:par>
                                <p:cTn id="23" presetID="22" presetClass="entr" presetSubtype="4" fill="hold" grpId="0" nodeType="withEffect">
                                  <p:stCondLst>
                                    <p:cond delay="1100"/>
                                  </p:stCondLst>
                                  <p:childTnLst>
                                    <p:set>
                                      <p:cBhvr>
                                        <p:cTn id="24" dur="1" fill="hold">
                                          <p:stCondLst>
                                            <p:cond delay="0"/>
                                          </p:stCondLst>
                                        </p:cTn>
                                        <p:tgtEl>
                                          <p:spTgt spid="28"/>
                                        </p:tgtEl>
                                        <p:attrNameLst>
                                          <p:attrName>style.visibility</p:attrName>
                                        </p:attrNameLst>
                                      </p:cBhvr>
                                      <p:to>
                                        <p:strVal val="visible"/>
                                      </p:to>
                                    </p:set>
                                    <p:animEffect transition="in" filter="wipe(down)">
                                      <p:cBhvr>
                                        <p:cTn id="25" dur="500"/>
                                        <p:tgtEl>
                                          <p:spTgt spid="28"/>
                                        </p:tgtEl>
                                      </p:cBhvr>
                                    </p:animEffect>
                                  </p:childTnLst>
                                </p:cTn>
                              </p:par>
                              <p:par>
                                <p:cTn id="26" presetID="22" presetClass="entr" presetSubtype="4" fill="hold" grpId="0" nodeType="withEffect">
                                  <p:stCondLst>
                                    <p:cond delay="1900"/>
                                  </p:stCondLst>
                                  <p:childTnLst>
                                    <p:set>
                                      <p:cBhvr>
                                        <p:cTn id="27" dur="1" fill="hold">
                                          <p:stCondLst>
                                            <p:cond delay="0"/>
                                          </p:stCondLst>
                                        </p:cTn>
                                        <p:tgtEl>
                                          <p:spTgt spid="30"/>
                                        </p:tgtEl>
                                        <p:attrNameLst>
                                          <p:attrName>style.visibility</p:attrName>
                                        </p:attrNameLst>
                                      </p:cBhvr>
                                      <p:to>
                                        <p:strVal val="visible"/>
                                      </p:to>
                                    </p:set>
                                    <p:animEffect transition="in" filter="wipe(down)">
                                      <p:cBhvr>
                                        <p:cTn id="28" dur="500"/>
                                        <p:tgtEl>
                                          <p:spTgt spid="30"/>
                                        </p:tgtEl>
                                      </p:cBhvr>
                                    </p:animEffect>
                                  </p:childTnLst>
                                </p:cTn>
                              </p:par>
                              <p:par>
                                <p:cTn id="29" presetID="22" presetClass="entr" presetSubtype="8" fill="hold" grpId="0" nodeType="withEffect">
                                  <p:stCondLst>
                                    <p:cond delay="2700"/>
                                  </p:stCondLst>
                                  <p:childTnLst>
                                    <p:set>
                                      <p:cBhvr>
                                        <p:cTn id="30" dur="1" fill="hold">
                                          <p:stCondLst>
                                            <p:cond delay="0"/>
                                          </p:stCondLst>
                                        </p:cTn>
                                        <p:tgtEl>
                                          <p:spTgt spid="10"/>
                                        </p:tgtEl>
                                        <p:attrNameLst>
                                          <p:attrName>style.visibility</p:attrName>
                                        </p:attrNameLst>
                                      </p:cBhvr>
                                      <p:to>
                                        <p:strVal val="visible"/>
                                      </p:to>
                                    </p:set>
                                    <p:animEffect transition="in" filter="wipe(left)">
                                      <p:cBhvr>
                                        <p:cTn id="31" dur="500"/>
                                        <p:tgtEl>
                                          <p:spTgt spid="10"/>
                                        </p:tgtEl>
                                      </p:cBhvr>
                                    </p:animEffect>
                                  </p:childTnLst>
                                </p:cTn>
                              </p:par>
                              <p:par>
                                <p:cTn id="32" presetID="22" presetClass="entr" presetSubtype="8" fill="hold" grpId="0" nodeType="withEffect">
                                  <p:stCondLst>
                                    <p:cond delay="2700"/>
                                  </p:stCondLst>
                                  <p:childTnLst>
                                    <p:set>
                                      <p:cBhvr>
                                        <p:cTn id="33" dur="1" fill="hold">
                                          <p:stCondLst>
                                            <p:cond delay="0"/>
                                          </p:stCondLst>
                                        </p:cTn>
                                        <p:tgtEl>
                                          <p:spTgt spid="63"/>
                                        </p:tgtEl>
                                        <p:attrNameLst>
                                          <p:attrName>style.visibility</p:attrName>
                                        </p:attrNameLst>
                                      </p:cBhvr>
                                      <p:to>
                                        <p:strVal val="visible"/>
                                      </p:to>
                                    </p:set>
                                    <p:animEffect transition="in" filter="wipe(left)">
                                      <p:cBhvr>
                                        <p:cTn id="34" dur="500"/>
                                        <p:tgtEl>
                                          <p:spTgt spid="63"/>
                                        </p:tgtEl>
                                      </p:cBhvr>
                                    </p:animEffect>
                                  </p:childTnLst>
                                </p:cTn>
                              </p:par>
                              <p:par>
                                <p:cTn id="35" presetID="22" presetClass="entr" presetSubtype="8" fill="hold" grpId="0" nodeType="withEffect">
                                  <p:stCondLst>
                                    <p:cond delay="2700"/>
                                  </p:stCondLst>
                                  <p:childTnLst>
                                    <p:set>
                                      <p:cBhvr>
                                        <p:cTn id="36" dur="1" fill="hold">
                                          <p:stCondLst>
                                            <p:cond delay="0"/>
                                          </p:stCondLst>
                                        </p:cTn>
                                        <p:tgtEl>
                                          <p:spTgt spid="88"/>
                                        </p:tgtEl>
                                        <p:attrNameLst>
                                          <p:attrName>style.visibility</p:attrName>
                                        </p:attrNameLst>
                                      </p:cBhvr>
                                      <p:to>
                                        <p:strVal val="visible"/>
                                      </p:to>
                                    </p:set>
                                    <p:animEffect transition="in" filter="wipe(left)">
                                      <p:cBhvr>
                                        <p:cTn id="37" dur="500"/>
                                        <p:tgtEl>
                                          <p:spTgt spid="88"/>
                                        </p:tgtEl>
                                      </p:cBhvr>
                                    </p:animEffect>
                                  </p:childTnLst>
                                </p:cTn>
                              </p:par>
                              <p:par>
                                <p:cTn id="38" presetID="22" presetClass="entr" presetSubtype="1" fill="hold" grpId="0" nodeType="withEffect">
                                  <p:stCondLst>
                                    <p:cond delay="3000"/>
                                  </p:stCondLst>
                                  <p:childTnLst>
                                    <p:set>
                                      <p:cBhvr>
                                        <p:cTn id="39" dur="1" fill="hold">
                                          <p:stCondLst>
                                            <p:cond delay="0"/>
                                          </p:stCondLst>
                                        </p:cTn>
                                        <p:tgtEl>
                                          <p:spTgt spid="62"/>
                                        </p:tgtEl>
                                        <p:attrNameLst>
                                          <p:attrName>style.visibility</p:attrName>
                                        </p:attrNameLst>
                                      </p:cBhvr>
                                      <p:to>
                                        <p:strVal val="visible"/>
                                      </p:to>
                                    </p:set>
                                    <p:animEffect transition="in" filter="wipe(up)">
                                      <p:cBhvr>
                                        <p:cTn id="40" dur="500"/>
                                        <p:tgtEl>
                                          <p:spTgt spid="62"/>
                                        </p:tgtEl>
                                      </p:cBhvr>
                                    </p:animEffect>
                                  </p:childTnLst>
                                </p:cTn>
                              </p:par>
                              <p:par>
                                <p:cTn id="41" presetID="22" presetClass="entr" presetSubtype="1" fill="hold" grpId="0" nodeType="withEffect">
                                  <p:stCondLst>
                                    <p:cond delay="3000"/>
                                  </p:stCondLst>
                                  <p:childTnLst>
                                    <p:set>
                                      <p:cBhvr>
                                        <p:cTn id="42" dur="1" fill="hold">
                                          <p:stCondLst>
                                            <p:cond delay="0"/>
                                          </p:stCondLst>
                                        </p:cTn>
                                        <p:tgtEl>
                                          <p:spTgt spid="87"/>
                                        </p:tgtEl>
                                        <p:attrNameLst>
                                          <p:attrName>style.visibility</p:attrName>
                                        </p:attrNameLst>
                                      </p:cBhvr>
                                      <p:to>
                                        <p:strVal val="visible"/>
                                      </p:to>
                                    </p:set>
                                    <p:animEffect transition="in" filter="wipe(up)">
                                      <p:cBhvr>
                                        <p:cTn id="43" dur="500"/>
                                        <p:tgtEl>
                                          <p:spTgt spid="87"/>
                                        </p:tgtEl>
                                      </p:cBhvr>
                                    </p:animEffect>
                                  </p:childTnLst>
                                </p:cTn>
                              </p:par>
                              <p:par>
                                <p:cTn id="44" presetID="22" presetClass="entr" presetSubtype="1" fill="hold" grpId="0" nodeType="withEffect">
                                  <p:stCondLst>
                                    <p:cond delay="3000"/>
                                  </p:stCondLst>
                                  <p:childTnLst>
                                    <p:set>
                                      <p:cBhvr>
                                        <p:cTn id="45" dur="1" fill="hold">
                                          <p:stCondLst>
                                            <p:cond delay="0"/>
                                          </p:stCondLst>
                                        </p:cTn>
                                        <p:tgtEl>
                                          <p:spTgt spid="15"/>
                                        </p:tgtEl>
                                        <p:attrNameLst>
                                          <p:attrName>style.visibility</p:attrName>
                                        </p:attrNameLst>
                                      </p:cBhvr>
                                      <p:to>
                                        <p:strVal val="visible"/>
                                      </p:to>
                                    </p:set>
                                    <p:animEffect transition="in" filter="wipe(up)">
                                      <p:cBhvr>
                                        <p:cTn id="46"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8" grpId="0"/>
      <p:bldP spid="30" grpId="0"/>
      <p:bldP spid="15" grpId="0"/>
      <p:bldP spid="10" grpId="0"/>
      <p:bldP spid="62" grpId="0"/>
      <p:bldP spid="63" grpId="0"/>
      <p:bldP spid="87" grpId="0"/>
      <p:bldP spid="8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 name="组合 47"/>
          <p:cNvGrpSpPr/>
          <p:nvPr/>
        </p:nvGrpSpPr>
        <p:grpSpPr>
          <a:xfrm>
            <a:off x="2" y="838201"/>
            <a:ext cx="10351407" cy="3672633"/>
            <a:chOff x="1" y="685800"/>
            <a:chExt cx="10351406" cy="3672633"/>
          </a:xfrm>
        </p:grpSpPr>
        <p:grpSp>
          <p:nvGrpSpPr>
            <p:cNvPr id="49" name="组合 48"/>
            <p:cNvGrpSpPr/>
            <p:nvPr/>
          </p:nvGrpSpPr>
          <p:grpSpPr>
            <a:xfrm flipH="1">
              <a:off x="8489129" y="685800"/>
              <a:ext cx="1862278" cy="1234231"/>
              <a:chOff x="106518" y="-275570"/>
              <a:chExt cx="2523014" cy="1672135"/>
            </a:xfrm>
          </p:grpSpPr>
          <p:sp>
            <p:nvSpPr>
              <p:cNvPr id="51" name="任意多边形 50"/>
              <p:cNvSpPr/>
              <p:nvPr/>
            </p:nvSpPr>
            <p:spPr>
              <a:xfrm rot="2965226">
                <a:off x="529530" y="-383337"/>
                <a:ext cx="1446591" cy="2113213"/>
              </a:xfrm>
              <a:custGeom>
                <a:avLst/>
                <a:gdLst>
                  <a:gd name="connsiteX0" fmla="*/ 0 w 1584550"/>
                  <a:gd name="connsiteY0" fmla="*/ 1337179 h 2249048"/>
                  <a:gd name="connsiteX1" fmla="*/ 1584550 w 1584550"/>
                  <a:gd name="connsiteY1" fmla="*/ 0 h 2249048"/>
                  <a:gd name="connsiteX2" fmla="*/ 1096812 w 1584550"/>
                  <a:gd name="connsiteY2" fmla="*/ 966718 h 2249048"/>
                  <a:gd name="connsiteX3" fmla="*/ 1478114 w 1584550"/>
                  <a:gd name="connsiteY3" fmla="*/ 1323169 h 2249048"/>
                  <a:gd name="connsiteX4" fmla="*/ 1469224 w 1584550"/>
                  <a:gd name="connsiteY4" fmla="*/ 1323233 h 2249048"/>
                  <a:gd name="connsiteX5" fmla="*/ 1502018 w 1584550"/>
                  <a:gd name="connsiteY5" fmla="*/ 1329978 h 2249048"/>
                  <a:gd name="connsiteX6" fmla="*/ 918861 w 1584550"/>
                  <a:gd name="connsiteY6" fmla="*/ 1329978 h 2249048"/>
                  <a:gd name="connsiteX7" fmla="*/ 623437 w 1584550"/>
                  <a:gd name="connsiteY7" fmla="*/ 2249048 h 2249048"/>
                  <a:gd name="connsiteX8" fmla="*/ 1998 w 1584550"/>
                  <a:gd name="connsiteY8" fmla="*/ 1337608 h 2249048"/>
                  <a:gd name="connsiteX9" fmla="*/ 33785 w 1584550"/>
                  <a:gd name="connsiteY9" fmla="*/ 1333647 h 2249048"/>
                  <a:gd name="connsiteX10" fmla="*/ 9980 w 1584550"/>
                  <a:gd name="connsiteY10" fmla="*/ 1333819 h 2249048"/>
                  <a:gd name="connsiteX0-1" fmla="*/ 0 w 1584550"/>
                  <a:gd name="connsiteY0-2" fmla="*/ 1337179 h 2249048"/>
                  <a:gd name="connsiteX1-3" fmla="*/ 1584550 w 1584550"/>
                  <a:gd name="connsiteY1-4" fmla="*/ 0 h 2249048"/>
                  <a:gd name="connsiteX2-5" fmla="*/ 1096812 w 1584550"/>
                  <a:gd name="connsiteY2-6" fmla="*/ 966718 h 2249048"/>
                  <a:gd name="connsiteX3-7" fmla="*/ 1478114 w 1584550"/>
                  <a:gd name="connsiteY3-8" fmla="*/ 1323169 h 2249048"/>
                  <a:gd name="connsiteX4-9" fmla="*/ 1469224 w 1584550"/>
                  <a:gd name="connsiteY4-10" fmla="*/ 1323233 h 2249048"/>
                  <a:gd name="connsiteX5-11" fmla="*/ 918861 w 1584550"/>
                  <a:gd name="connsiteY5-12" fmla="*/ 1329978 h 2249048"/>
                  <a:gd name="connsiteX6-13" fmla="*/ 623437 w 1584550"/>
                  <a:gd name="connsiteY6-14" fmla="*/ 2249048 h 2249048"/>
                  <a:gd name="connsiteX7-15" fmla="*/ 1998 w 1584550"/>
                  <a:gd name="connsiteY7-16" fmla="*/ 1337608 h 2249048"/>
                  <a:gd name="connsiteX8-17" fmla="*/ 33785 w 1584550"/>
                  <a:gd name="connsiteY8-18" fmla="*/ 1333647 h 2249048"/>
                  <a:gd name="connsiteX9-19" fmla="*/ 9980 w 1584550"/>
                  <a:gd name="connsiteY9-20" fmla="*/ 1333819 h 2249048"/>
                  <a:gd name="connsiteX10-21" fmla="*/ 0 w 1584550"/>
                  <a:gd name="connsiteY10-22" fmla="*/ 1337179 h 2249048"/>
                  <a:gd name="connsiteX0-23" fmla="*/ 0 w 1584550"/>
                  <a:gd name="connsiteY0-24" fmla="*/ 1337179 h 2249048"/>
                  <a:gd name="connsiteX1-25" fmla="*/ 1584550 w 1584550"/>
                  <a:gd name="connsiteY1-26" fmla="*/ 0 h 2249048"/>
                  <a:gd name="connsiteX2-27" fmla="*/ 1096812 w 1584550"/>
                  <a:gd name="connsiteY2-28" fmla="*/ 966718 h 2249048"/>
                  <a:gd name="connsiteX3-29" fmla="*/ 1478114 w 1584550"/>
                  <a:gd name="connsiteY3-30" fmla="*/ 1323169 h 2249048"/>
                  <a:gd name="connsiteX4-31" fmla="*/ 1398729 w 1584550"/>
                  <a:gd name="connsiteY4-32" fmla="*/ 1169871 h 2249048"/>
                  <a:gd name="connsiteX5-33" fmla="*/ 918861 w 1584550"/>
                  <a:gd name="connsiteY5-34" fmla="*/ 1329978 h 2249048"/>
                  <a:gd name="connsiteX6-35" fmla="*/ 623437 w 1584550"/>
                  <a:gd name="connsiteY6-36" fmla="*/ 2249048 h 2249048"/>
                  <a:gd name="connsiteX7-37" fmla="*/ 1998 w 1584550"/>
                  <a:gd name="connsiteY7-38" fmla="*/ 1337608 h 2249048"/>
                  <a:gd name="connsiteX8-39" fmla="*/ 33785 w 1584550"/>
                  <a:gd name="connsiteY8-40" fmla="*/ 1333647 h 2249048"/>
                  <a:gd name="connsiteX9-41" fmla="*/ 9980 w 1584550"/>
                  <a:gd name="connsiteY9-42" fmla="*/ 1333819 h 2249048"/>
                  <a:gd name="connsiteX10-43" fmla="*/ 0 w 1584550"/>
                  <a:gd name="connsiteY10-44" fmla="*/ 1337179 h 2249048"/>
                  <a:gd name="connsiteX0-45" fmla="*/ 0 w 1584550"/>
                  <a:gd name="connsiteY0-46" fmla="*/ 1337179 h 2249048"/>
                  <a:gd name="connsiteX1-47" fmla="*/ 1584550 w 1584550"/>
                  <a:gd name="connsiteY1-48" fmla="*/ 0 h 2249048"/>
                  <a:gd name="connsiteX2-49" fmla="*/ 1096812 w 1584550"/>
                  <a:gd name="connsiteY2-50" fmla="*/ 966718 h 2249048"/>
                  <a:gd name="connsiteX3-51" fmla="*/ 1398729 w 1584550"/>
                  <a:gd name="connsiteY3-52" fmla="*/ 1169871 h 2249048"/>
                  <a:gd name="connsiteX4-53" fmla="*/ 918861 w 1584550"/>
                  <a:gd name="connsiteY4-54" fmla="*/ 1329978 h 2249048"/>
                  <a:gd name="connsiteX5-55" fmla="*/ 623437 w 1584550"/>
                  <a:gd name="connsiteY5-56" fmla="*/ 2249048 h 2249048"/>
                  <a:gd name="connsiteX6-57" fmla="*/ 1998 w 1584550"/>
                  <a:gd name="connsiteY6-58" fmla="*/ 1337608 h 2249048"/>
                  <a:gd name="connsiteX7-59" fmla="*/ 33785 w 1584550"/>
                  <a:gd name="connsiteY7-60" fmla="*/ 1333647 h 2249048"/>
                  <a:gd name="connsiteX8-61" fmla="*/ 9980 w 1584550"/>
                  <a:gd name="connsiteY8-62" fmla="*/ 1333819 h 2249048"/>
                  <a:gd name="connsiteX9-63" fmla="*/ 0 w 1584550"/>
                  <a:gd name="connsiteY9-64" fmla="*/ 1337179 h 2249048"/>
                  <a:gd name="connsiteX0-65" fmla="*/ 0 w 1584550"/>
                  <a:gd name="connsiteY0-66" fmla="*/ 1337179 h 2249048"/>
                  <a:gd name="connsiteX1-67" fmla="*/ 1584550 w 1584550"/>
                  <a:gd name="connsiteY1-68" fmla="*/ 0 h 2249048"/>
                  <a:gd name="connsiteX2-69" fmla="*/ 1096812 w 1584550"/>
                  <a:gd name="connsiteY2-70" fmla="*/ 966718 h 2249048"/>
                  <a:gd name="connsiteX3-71" fmla="*/ 1391253 w 1584550"/>
                  <a:gd name="connsiteY3-72" fmla="*/ 1177572 h 2249048"/>
                  <a:gd name="connsiteX4-73" fmla="*/ 918861 w 1584550"/>
                  <a:gd name="connsiteY4-74" fmla="*/ 1329978 h 2249048"/>
                  <a:gd name="connsiteX5-75" fmla="*/ 623437 w 1584550"/>
                  <a:gd name="connsiteY5-76" fmla="*/ 2249048 h 2249048"/>
                  <a:gd name="connsiteX6-77" fmla="*/ 1998 w 1584550"/>
                  <a:gd name="connsiteY6-78" fmla="*/ 1337608 h 2249048"/>
                  <a:gd name="connsiteX7-79" fmla="*/ 33785 w 1584550"/>
                  <a:gd name="connsiteY7-80" fmla="*/ 1333647 h 2249048"/>
                  <a:gd name="connsiteX8-81" fmla="*/ 9980 w 1584550"/>
                  <a:gd name="connsiteY8-82" fmla="*/ 1333819 h 2249048"/>
                  <a:gd name="connsiteX9-83" fmla="*/ 0 w 1584550"/>
                  <a:gd name="connsiteY9-84" fmla="*/ 1337179 h 224904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1584550" h="2249048">
                    <a:moveTo>
                      <a:pt x="0" y="1337179"/>
                    </a:moveTo>
                    <a:lnTo>
                      <a:pt x="1584550" y="0"/>
                    </a:lnTo>
                    <a:lnTo>
                      <a:pt x="1096812" y="966718"/>
                    </a:lnTo>
                    <a:lnTo>
                      <a:pt x="1391253" y="1177572"/>
                    </a:lnTo>
                    <a:lnTo>
                      <a:pt x="918861" y="1329978"/>
                    </a:lnTo>
                    <a:lnTo>
                      <a:pt x="623437" y="2249048"/>
                    </a:lnTo>
                    <a:lnTo>
                      <a:pt x="1998" y="1337608"/>
                    </a:lnTo>
                    <a:lnTo>
                      <a:pt x="33785" y="1333647"/>
                    </a:lnTo>
                    <a:lnTo>
                      <a:pt x="9980" y="1333819"/>
                    </a:lnTo>
                    <a:lnTo>
                      <a:pt x="0" y="1337179"/>
                    </a:lnTo>
                    <a:close/>
                  </a:path>
                </a:pathLst>
              </a:custGeom>
              <a:solidFill>
                <a:schemeClr val="bg1">
                  <a:lumMod val="75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cs typeface="+mn-ea"/>
                  <a:sym typeface="+mn-lt"/>
                </a:endParaRPr>
              </a:p>
            </p:txBody>
          </p:sp>
          <p:grpSp>
            <p:nvGrpSpPr>
              <p:cNvPr id="52" name="组合 51"/>
              <p:cNvGrpSpPr/>
              <p:nvPr/>
            </p:nvGrpSpPr>
            <p:grpSpPr>
              <a:xfrm>
                <a:off x="106518" y="-275570"/>
                <a:ext cx="2523014" cy="1472743"/>
                <a:chOff x="8194659" y="733974"/>
                <a:chExt cx="2523014" cy="1472743"/>
              </a:xfrm>
            </p:grpSpPr>
            <p:grpSp>
              <p:nvGrpSpPr>
                <p:cNvPr id="53" name="组合 52"/>
                <p:cNvGrpSpPr/>
                <p:nvPr/>
              </p:nvGrpSpPr>
              <p:grpSpPr>
                <a:xfrm>
                  <a:off x="8194659" y="733974"/>
                  <a:ext cx="2523014" cy="1472743"/>
                  <a:chOff x="8192119" y="745404"/>
                  <a:chExt cx="2523014" cy="1472743"/>
                </a:xfrm>
              </p:grpSpPr>
              <p:sp>
                <p:nvSpPr>
                  <p:cNvPr id="55" name="等腰三角形 10"/>
                  <p:cNvSpPr/>
                  <p:nvPr/>
                </p:nvSpPr>
                <p:spPr>
                  <a:xfrm rot="11361276">
                    <a:off x="8641770" y="1204121"/>
                    <a:ext cx="2073363" cy="426509"/>
                  </a:xfrm>
                  <a:custGeom>
                    <a:avLst/>
                    <a:gdLst>
                      <a:gd name="connsiteX0" fmla="*/ 0 w 2091626"/>
                      <a:gd name="connsiteY0" fmla="*/ 426509 h 426509"/>
                      <a:gd name="connsiteX1" fmla="*/ 996953 w 2091626"/>
                      <a:gd name="connsiteY1" fmla="*/ 0 h 426509"/>
                      <a:gd name="connsiteX2" fmla="*/ 2091626 w 2091626"/>
                      <a:gd name="connsiteY2" fmla="*/ 426509 h 426509"/>
                      <a:gd name="connsiteX3" fmla="*/ 0 w 2091626"/>
                      <a:gd name="connsiteY3" fmla="*/ 426509 h 426509"/>
                      <a:gd name="connsiteX0-1" fmla="*/ 0 w 2068664"/>
                      <a:gd name="connsiteY0-2" fmla="*/ 426509 h 426509"/>
                      <a:gd name="connsiteX1-3" fmla="*/ 996953 w 2068664"/>
                      <a:gd name="connsiteY1-4" fmla="*/ 0 h 426509"/>
                      <a:gd name="connsiteX2-5" fmla="*/ 2068664 w 2068664"/>
                      <a:gd name="connsiteY2-6" fmla="*/ 423856 h 426509"/>
                      <a:gd name="connsiteX3-7" fmla="*/ 0 w 2068664"/>
                      <a:gd name="connsiteY3-8" fmla="*/ 426509 h 426509"/>
                      <a:gd name="connsiteX0-9" fmla="*/ 0 w 2073363"/>
                      <a:gd name="connsiteY0-10" fmla="*/ 426509 h 426509"/>
                      <a:gd name="connsiteX1-11" fmla="*/ 996953 w 2073363"/>
                      <a:gd name="connsiteY1-12" fmla="*/ 0 h 426509"/>
                      <a:gd name="connsiteX2-13" fmla="*/ 2073363 w 2073363"/>
                      <a:gd name="connsiteY2-14" fmla="*/ 423082 h 426509"/>
                      <a:gd name="connsiteX3-15" fmla="*/ 0 w 2073363"/>
                      <a:gd name="connsiteY3-16" fmla="*/ 426509 h 426509"/>
                    </a:gdLst>
                    <a:ahLst/>
                    <a:cxnLst>
                      <a:cxn ang="0">
                        <a:pos x="connsiteX0-1" y="connsiteY0-2"/>
                      </a:cxn>
                      <a:cxn ang="0">
                        <a:pos x="connsiteX1-3" y="connsiteY1-4"/>
                      </a:cxn>
                      <a:cxn ang="0">
                        <a:pos x="connsiteX2-5" y="connsiteY2-6"/>
                      </a:cxn>
                      <a:cxn ang="0">
                        <a:pos x="connsiteX3-7" y="connsiteY3-8"/>
                      </a:cxn>
                    </a:cxnLst>
                    <a:rect l="l" t="t" r="r" b="b"/>
                    <a:pathLst>
                      <a:path w="2073363" h="426509">
                        <a:moveTo>
                          <a:pt x="0" y="426509"/>
                        </a:moveTo>
                        <a:lnTo>
                          <a:pt x="996953" y="0"/>
                        </a:lnTo>
                        <a:lnTo>
                          <a:pt x="2073363" y="423082"/>
                        </a:lnTo>
                        <a:lnTo>
                          <a:pt x="0" y="426509"/>
                        </a:lnTo>
                        <a:close/>
                      </a:path>
                    </a:pathLst>
                  </a:cu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cs typeface="+mn-ea"/>
                      <a:sym typeface="+mn-lt"/>
                    </a:endParaRPr>
                  </a:p>
                </p:txBody>
              </p:sp>
              <p:sp>
                <p:nvSpPr>
                  <p:cNvPr id="56" name="等腰三角形 11"/>
                  <p:cNvSpPr/>
                  <p:nvPr/>
                </p:nvSpPr>
                <p:spPr>
                  <a:xfrm rot="2965226">
                    <a:off x="8579889" y="1295384"/>
                    <a:ext cx="1472743" cy="372783"/>
                  </a:xfrm>
                  <a:custGeom>
                    <a:avLst/>
                    <a:gdLst>
                      <a:gd name="connsiteX0" fmla="*/ 0 w 1451051"/>
                      <a:gd name="connsiteY0" fmla="*/ 362099 h 362099"/>
                      <a:gd name="connsiteX1" fmla="*/ 1063707 w 1451051"/>
                      <a:gd name="connsiteY1" fmla="*/ 0 h 362099"/>
                      <a:gd name="connsiteX2" fmla="*/ 1451051 w 1451051"/>
                      <a:gd name="connsiteY2" fmla="*/ 362099 h 362099"/>
                      <a:gd name="connsiteX3" fmla="*/ 0 w 1451051"/>
                      <a:gd name="connsiteY3" fmla="*/ 362099 h 362099"/>
                      <a:gd name="connsiteX0-1" fmla="*/ 0 w 1472743"/>
                      <a:gd name="connsiteY0-2" fmla="*/ 372783 h 372783"/>
                      <a:gd name="connsiteX1-3" fmla="*/ 1085399 w 1472743"/>
                      <a:gd name="connsiteY1-4" fmla="*/ 0 h 372783"/>
                      <a:gd name="connsiteX2-5" fmla="*/ 1472743 w 1472743"/>
                      <a:gd name="connsiteY2-6" fmla="*/ 362099 h 372783"/>
                      <a:gd name="connsiteX3-7" fmla="*/ 0 w 1472743"/>
                      <a:gd name="connsiteY3-8" fmla="*/ 372783 h 372783"/>
                    </a:gdLst>
                    <a:ahLst/>
                    <a:cxnLst>
                      <a:cxn ang="0">
                        <a:pos x="connsiteX0-1" y="connsiteY0-2"/>
                      </a:cxn>
                      <a:cxn ang="0">
                        <a:pos x="connsiteX1-3" y="connsiteY1-4"/>
                      </a:cxn>
                      <a:cxn ang="0">
                        <a:pos x="connsiteX2-5" y="connsiteY2-6"/>
                      </a:cxn>
                      <a:cxn ang="0">
                        <a:pos x="connsiteX3-7" y="connsiteY3-8"/>
                      </a:cxn>
                    </a:cxnLst>
                    <a:rect l="l" t="t" r="r" b="b"/>
                    <a:pathLst>
                      <a:path w="1472743" h="372783">
                        <a:moveTo>
                          <a:pt x="0" y="372783"/>
                        </a:moveTo>
                        <a:lnTo>
                          <a:pt x="1085399" y="0"/>
                        </a:lnTo>
                        <a:lnTo>
                          <a:pt x="1472743" y="362099"/>
                        </a:lnTo>
                        <a:lnTo>
                          <a:pt x="0" y="372783"/>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cs typeface="+mn-ea"/>
                      <a:sym typeface="+mn-lt"/>
                    </a:endParaRPr>
                  </a:p>
                </p:txBody>
              </p:sp>
              <p:sp>
                <p:nvSpPr>
                  <p:cNvPr id="57" name="等腰三角形 56"/>
                  <p:cNvSpPr/>
                  <p:nvPr/>
                </p:nvSpPr>
                <p:spPr>
                  <a:xfrm rot="20234391">
                    <a:off x="8192119" y="1062548"/>
                    <a:ext cx="1082061" cy="870542"/>
                  </a:xfrm>
                  <a:prstGeom prst="triangle">
                    <a:avLst>
                      <a:gd name="adj" fmla="val 62616"/>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cs typeface="+mn-ea"/>
                      <a:sym typeface="+mn-lt"/>
                    </a:endParaRPr>
                  </a:p>
                </p:txBody>
              </p:sp>
            </p:grpSp>
            <p:sp>
              <p:nvSpPr>
                <p:cNvPr id="54" name="等腰三角形 53"/>
                <p:cNvSpPr/>
                <p:nvPr/>
              </p:nvSpPr>
              <p:spPr>
                <a:xfrm rot="2965226">
                  <a:off x="9235721" y="1852197"/>
                  <a:ext cx="583652" cy="112287"/>
                </a:xfrm>
                <a:prstGeom prst="triangle">
                  <a:avLst>
                    <a:gd name="adj" fmla="val 6462"/>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cs typeface="+mn-ea"/>
                    <a:sym typeface="+mn-lt"/>
                  </a:endParaRPr>
                </a:p>
              </p:txBody>
            </p:sp>
          </p:grpSp>
        </p:grpSp>
        <p:sp>
          <p:nvSpPr>
            <p:cNvPr id="50" name="任意多边形 49"/>
            <p:cNvSpPr/>
            <p:nvPr/>
          </p:nvSpPr>
          <p:spPr>
            <a:xfrm>
              <a:off x="1" y="1824677"/>
              <a:ext cx="9195986" cy="2533756"/>
            </a:xfrm>
            <a:custGeom>
              <a:avLst/>
              <a:gdLst>
                <a:gd name="connsiteX0" fmla="*/ 9448800 w 9448800"/>
                <a:gd name="connsiteY0" fmla="*/ 0 h 5312228"/>
                <a:gd name="connsiteX1" fmla="*/ 6662058 w 9448800"/>
                <a:gd name="connsiteY1" fmla="*/ 4049485 h 5312228"/>
                <a:gd name="connsiteX2" fmla="*/ 0 w 9448800"/>
                <a:gd name="connsiteY2" fmla="*/ 5312228 h 5312228"/>
                <a:gd name="connsiteX3" fmla="*/ 0 w 9448800"/>
                <a:gd name="connsiteY3" fmla="*/ 5312228 h 5312228"/>
                <a:gd name="connsiteX0-1" fmla="*/ 9949875 w 9949875"/>
                <a:gd name="connsiteY0-2" fmla="*/ 0 h 5325612"/>
                <a:gd name="connsiteX1-3" fmla="*/ 7163133 w 9949875"/>
                <a:gd name="connsiteY1-4" fmla="*/ 4049485 h 5325612"/>
                <a:gd name="connsiteX2-5" fmla="*/ 501075 w 9949875"/>
                <a:gd name="connsiteY2-6" fmla="*/ 5312228 h 5325612"/>
                <a:gd name="connsiteX3-7" fmla="*/ 472046 w 9949875"/>
                <a:gd name="connsiteY3-8" fmla="*/ 4673599 h 5325612"/>
                <a:gd name="connsiteX0-9" fmla="*/ 10545644 w 10545644"/>
                <a:gd name="connsiteY0-10" fmla="*/ 0 h 5323527"/>
                <a:gd name="connsiteX1-11" fmla="*/ 7758902 w 10545644"/>
                <a:gd name="connsiteY1-12" fmla="*/ 4049485 h 5323527"/>
                <a:gd name="connsiteX2-13" fmla="*/ 1096844 w 10545644"/>
                <a:gd name="connsiteY2-14" fmla="*/ 5312228 h 5323527"/>
                <a:gd name="connsiteX3-15" fmla="*/ 1067815 w 10545644"/>
                <a:gd name="connsiteY3-16" fmla="*/ 4673599 h 5323527"/>
                <a:gd name="connsiteX0-17" fmla="*/ 10130198 w 10130198"/>
                <a:gd name="connsiteY0-18" fmla="*/ 0 h 4891894"/>
                <a:gd name="connsiteX1-19" fmla="*/ 7343456 w 10130198"/>
                <a:gd name="connsiteY1-20" fmla="*/ 4049485 h 4891894"/>
                <a:gd name="connsiteX2-21" fmla="*/ 2176369 w 10130198"/>
                <a:gd name="connsiteY2-22" fmla="*/ 4862285 h 4891894"/>
                <a:gd name="connsiteX3-23" fmla="*/ 652369 w 10130198"/>
                <a:gd name="connsiteY3-24" fmla="*/ 4673599 h 4891894"/>
                <a:gd name="connsiteX0-25" fmla="*/ 10129030 w 10129030"/>
                <a:gd name="connsiteY0-26" fmla="*/ 0 h 4916499"/>
                <a:gd name="connsiteX1-27" fmla="*/ 7342288 w 10129030"/>
                <a:gd name="connsiteY1-28" fmla="*/ 4049485 h 4916499"/>
                <a:gd name="connsiteX2-29" fmla="*/ 2175201 w 10129030"/>
                <a:gd name="connsiteY2-30" fmla="*/ 4862285 h 4916499"/>
                <a:gd name="connsiteX3-31" fmla="*/ 651201 w 10129030"/>
                <a:gd name="connsiteY3-32" fmla="*/ 4673599 h 4916499"/>
                <a:gd name="connsiteX0-33" fmla="*/ 7953829 w 7953829"/>
                <a:gd name="connsiteY0-34" fmla="*/ 0 h 4916499"/>
                <a:gd name="connsiteX1-35" fmla="*/ 5167087 w 7953829"/>
                <a:gd name="connsiteY1-36" fmla="*/ 4049485 h 4916499"/>
                <a:gd name="connsiteX2-37" fmla="*/ 0 w 7953829"/>
                <a:gd name="connsiteY2-38" fmla="*/ 4862285 h 4916499"/>
                <a:gd name="connsiteX0-39" fmla="*/ 8679543 w 8679543"/>
                <a:gd name="connsiteY0-40" fmla="*/ 0 h 4743790"/>
                <a:gd name="connsiteX1-41" fmla="*/ 5892801 w 8679543"/>
                <a:gd name="connsiteY1-42" fmla="*/ 4049485 h 4743790"/>
                <a:gd name="connsiteX2-43" fmla="*/ 0 w 8679543"/>
                <a:gd name="connsiteY2-44" fmla="*/ 4659085 h 4743790"/>
                <a:gd name="connsiteX0-45" fmla="*/ 8679543 w 8679543"/>
                <a:gd name="connsiteY0-46" fmla="*/ 0 h 4743790"/>
                <a:gd name="connsiteX1-47" fmla="*/ 5892801 w 8679543"/>
                <a:gd name="connsiteY1-48" fmla="*/ 4049485 h 4743790"/>
                <a:gd name="connsiteX2-49" fmla="*/ 0 w 8679543"/>
                <a:gd name="connsiteY2-50" fmla="*/ 4659085 h 4743790"/>
                <a:gd name="connsiteX0-51" fmla="*/ 9695543 w 9695543"/>
                <a:gd name="connsiteY0-52" fmla="*/ 0 h 4463577"/>
                <a:gd name="connsiteX1-53" fmla="*/ 6908801 w 9695543"/>
                <a:gd name="connsiteY1-54" fmla="*/ 4049485 h 4463577"/>
                <a:gd name="connsiteX2-55" fmla="*/ 0 w 9695543"/>
                <a:gd name="connsiteY2-56" fmla="*/ 4223656 h 4463577"/>
                <a:gd name="connsiteX0-57" fmla="*/ 9695543 w 9695543"/>
                <a:gd name="connsiteY0-58" fmla="*/ 0 h 4597665"/>
                <a:gd name="connsiteX1-59" fmla="*/ 6908801 w 9695543"/>
                <a:gd name="connsiteY1-60" fmla="*/ 4049485 h 4597665"/>
                <a:gd name="connsiteX2-61" fmla="*/ 0 w 9695543"/>
                <a:gd name="connsiteY2-62" fmla="*/ 4223656 h 4597665"/>
                <a:gd name="connsiteX0-63" fmla="*/ 9695543 w 9695543"/>
                <a:gd name="connsiteY0-64" fmla="*/ 0 h 4661613"/>
                <a:gd name="connsiteX1-65" fmla="*/ 6865258 w 9695543"/>
                <a:gd name="connsiteY1-66" fmla="*/ 4180114 h 4661613"/>
                <a:gd name="connsiteX2-67" fmla="*/ 0 w 9695543"/>
                <a:gd name="connsiteY2-68" fmla="*/ 4223656 h 4661613"/>
                <a:gd name="connsiteX0-69" fmla="*/ 9695543 w 9695543"/>
                <a:gd name="connsiteY0-70" fmla="*/ 0 h 4695943"/>
                <a:gd name="connsiteX1-71" fmla="*/ 6865258 w 9695543"/>
                <a:gd name="connsiteY1-72" fmla="*/ 4180114 h 4695943"/>
                <a:gd name="connsiteX2-73" fmla="*/ 0 w 9695543"/>
                <a:gd name="connsiteY2-74" fmla="*/ 4223656 h 4695943"/>
                <a:gd name="connsiteX0-75" fmla="*/ 9695543 w 9695543"/>
                <a:gd name="connsiteY0-76" fmla="*/ 0 h 4612012"/>
                <a:gd name="connsiteX1-77" fmla="*/ 6865258 w 9695543"/>
                <a:gd name="connsiteY1-78" fmla="*/ 4180114 h 4612012"/>
                <a:gd name="connsiteX2-79" fmla="*/ 0 w 9695543"/>
                <a:gd name="connsiteY2-80" fmla="*/ 4223656 h 4612012"/>
                <a:gd name="connsiteX0-81" fmla="*/ 9695543 w 9695543"/>
                <a:gd name="connsiteY0-82" fmla="*/ 0 h 4455137"/>
                <a:gd name="connsiteX1-83" fmla="*/ 6937830 w 9695543"/>
                <a:gd name="connsiteY1-84" fmla="*/ 3730171 h 4455137"/>
                <a:gd name="connsiteX2-85" fmla="*/ 0 w 9695543"/>
                <a:gd name="connsiteY2-86" fmla="*/ 4223656 h 4455137"/>
                <a:gd name="connsiteX0-87" fmla="*/ 9695543 w 9695543"/>
                <a:gd name="connsiteY0-88" fmla="*/ 0 h 4504814"/>
                <a:gd name="connsiteX1-89" fmla="*/ 6937830 w 9695543"/>
                <a:gd name="connsiteY1-90" fmla="*/ 3730171 h 4504814"/>
                <a:gd name="connsiteX2-91" fmla="*/ 0 w 9695543"/>
                <a:gd name="connsiteY2-92" fmla="*/ 4223656 h 4504814"/>
                <a:gd name="connsiteX0-93" fmla="*/ 9869714 w 9869714"/>
                <a:gd name="connsiteY0-94" fmla="*/ 0 h 4423254"/>
                <a:gd name="connsiteX1-95" fmla="*/ 6937830 w 9869714"/>
                <a:gd name="connsiteY1-96" fmla="*/ 3672114 h 4423254"/>
                <a:gd name="connsiteX2-97" fmla="*/ 0 w 9869714"/>
                <a:gd name="connsiteY2-98" fmla="*/ 4165599 h 4423254"/>
                <a:gd name="connsiteX0-99" fmla="*/ 9869714 w 9869714"/>
                <a:gd name="connsiteY0-100" fmla="*/ 0 h 5047019"/>
                <a:gd name="connsiteX1-101" fmla="*/ 6284688 w 9869714"/>
                <a:gd name="connsiteY1-102" fmla="*/ 4772756 h 5047019"/>
                <a:gd name="connsiteX2-103" fmla="*/ 0 w 9869714"/>
                <a:gd name="connsiteY2-104" fmla="*/ 4165599 h 5047019"/>
                <a:gd name="connsiteX0-105" fmla="*/ 9869714 w 9869714"/>
                <a:gd name="connsiteY0-106" fmla="*/ 0 h 5098567"/>
                <a:gd name="connsiteX1-107" fmla="*/ 6284688 w 9869714"/>
                <a:gd name="connsiteY1-108" fmla="*/ 4772756 h 5098567"/>
                <a:gd name="connsiteX2-109" fmla="*/ 0 w 9869714"/>
                <a:gd name="connsiteY2-110" fmla="*/ 4165599 h 5098567"/>
                <a:gd name="connsiteX0-111" fmla="*/ 9869714 w 9869714"/>
                <a:gd name="connsiteY0-112" fmla="*/ 0 h 5204456"/>
                <a:gd name="connsiteX1-113" fmla="*/ 6284688 w 9869714"/>
                <a:gd name="connsiteY1-114" fmla="*/ 4772756 h 5204456"/>
                <a:gd name="connsiteX2-115" fmla="*/ 0 w 9869714"/>
                <a:gd name="connsiteY2-116" fmla="*/ 4165599 h 5204456"/>
                <a:gd name="connsiteX0-117" fmla="*/ 9869714 w 9869714"/>
                <a:gd name="connsiteY0-118" fmla="*/ 0 h 5288597"/>
                <a:gd name="connsiteX1-119" fmla="*/ 6284688 w 9869714"/>
                <a:gd name="connsiteY1-120" fmla="*/ 4890681 h 5288597"/>
                <a:gd name="connsiteX2-121" fmla="*/ 0 w 9869714"/>
                <a:gd name="connsiteY2-122" fmla="*/ 4165599 h 5288597"/>
                <a:gd name="connsiteX0-123" fmla="*/ 9869714 w 9869714"/>
                <a:gd name="connsiteY0-124" fmla="*/ 0 h 5061683"/>
                <a:gd name="connsiteX1-125" fmla="*/ 6070872 w 9869714"/>
                <a:gd name="connsiteY1-126" fmla="*/ 4555551 h 5061683"/>
                <a:gd name="connsiteX2-127" fmla="*/ 0 w 9869714"/>
                <a:gd name="connsiteY2-128" fmla="*/ 4165599 h 5061683"/>
                <a:gd name="connsiteX0-129" fmla="*/ 9869714 w 9869714"/>
                <a:gd name="connsiteY0-130" fmla="*/ 0 h 5141078"/>
                <a:gd name="connsiteX1-131" fmla="*/ 6070872 w 9869714"/>
                <a:gd name="connsiteY1-132" fmla="*/ 4555551 h 5141078"/>
                <a:gd name="connsiteX2-133" fmla="*/ 0 w 9869714"/>
                <a:gd name="connsiteY2-134" fmla="*/ 4165599 h 5141078"/>
                <a:gd name="connsiteX0-135" fmla="*/ 9869714 w 9869714"/>
                <a:gd name="connsiteY0-136" fmla="*/ 0 h 4991342"/>
                <a:gd name="connsiteX1-137" fmla="*/ 6070872 w 9869714"/>
                <a:gd name="connsiteY1-138" fmla="*/ 4555551 h 4991342"/>
                <a:gd name="connsiteX2-139" fmla="*/ 0 w 9869714"/>
                <a:gd name="connsiteY2-140" fmla="*/ 4165599 h 4991342"/>
                <a:gd name="connsiteX0-141" fmla="*/ 9869714 w 9869714"/>
                <a:gd name="connsiteY0-142" fmla="*/ 0 h 4991342"/>
                <a:gd name="connsiteX1-143" fmla="*/ 6070872 w 9869714"/>
                <a:gd name="connsiteY1-144" fmla="*/ 4555551 h 4991342"/>
                <a:gd name="connsiteX2-145" fmla="*/ 0 w 9869714"/>
                <a:gd name="connsiteY2-146" fmla="*/ 4165599 h 4991342"/>
              </a:gdLst>
              <a:ahLst/>
              <a:cxnLst>
                <a:cxn ang="0">
                  <a:pos x="connsiteX0-1" y="connsiteY0-2"/>
                </a:cxn>
                <a:cxn ang="0">
                  <a:pos x="connsiteX1-3" y="connsiteY1-4"/>
                </a:cxn>
                <a:cxn ang="0">
                  <a:pos x="connsiteX2-5" y="connsiteY2-6"/>
                </a:cxn>
              </a:cxnLst>
              <a:rect l="l" t="t" r="r" b="b"/>
              <a:pathLst>
                <a:path w="9869714" h="4991342">
                  <a:moveTo>
                    <a:pt x="9869714" y="0"/>
                  </a:moveTo>
                  <a:cubicBezTo>
                    <a:pt x="9411226" y="1685859"/>
                    <a:pt x="7712742" y="3910927"/>
                    <a:pt x="6070872" y="4555551"/>
                  </a:cubicBezTo>
                  <a:cubicBezTo>
                    <a:pt x="4429002" y="5200175"/>
                    <a:pt x="1318381" y="5177053"/>
                    <a:pt x="0" y="4165599"/>
                  </a:cubicBezTo>
                </a:path>
              </a:pathLst>
            </a:custGeom>
            <a:noFill/>
            <a:ln>
              <a:solidFill>
                <a:schemeClr val="tx1">
                  <a:lumMod val="85000"/>
                  <a:lumOff val="1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cs typeface="+mn-ea"/>
                <a:sym typeface="+mn-lt"/>
              </a:endParaRPr>
            </a:p>
          </p:txBody>
        </p:sp>
      </p:grpSp>
      <p:grpSp>
        <p:nvGrpSpPr>
          <p:cNvPr id="58" name="组合 57"/>
          <p:cNvGrpSpPr/>
          <p:nvPr/>
        </p:nvGrpSpPr>
        <p:grpSpPr>
          <a:xfrm>
            <a:off x="9151407" y="2297112"/>
            <a:ext cx="2975871" cy="1358954"/>
            <a:chOff x="9151407" y="2144710"/>
            <a:chExt cx="2975870" cy="1358954"/>
          </a:xfrm>
        </p:grpSpPr>
        <p:sp>
          <p:nvSpPr>
            <p:cNvPr id="59" name="文本框 58"/>
            <p:cNvSpPr txBox="1"/>
            <p:nvPr/>
          </p:nvSpPr>
          <p:spPr>
            <a:xfrm>
              <a:off x="9151407" y="2144710"/>
              <a:ext cx="2975870" cy="400110"/>
            </a:xfrm>
            <a:prstGeom prst="rect">
              <a:avLst/>
            </a:prstGeom>
            <a:noFill/>
          </p:spPr>
          <p:txBody>
            <a:bodyPr wrap="square" rtlCol="0">
              <a:spAutoFit/>
            </a:bodyPr>
            <a:lstStyle/>
            <a:p>
              <a:r>
                <a:rPr lang="zh-CN" altLang="en-US" sz="2000" dirty="0">
                  <a:solidFill>
                    <a:schemeClr val="tx1">
                      <a:lumMod val="85000"/>
                      <a:lumOff val="15000"/>
                    </a:schemeClr>
                  </a:solidFill>
                  <a:cs typeface="+mn-ea"/>
                  <a:sym typeface="+mn-lt"/>
                </a:rPr>
                <a:t>您的标题</a:t>
              </a:r>
            </a:p>
          </p:txBody>
        </p:sp>
        <p:sp>
          <p:nvSpPr>
            <p:cNvPr id="60" name="矩形 59"/>
            <p:cNvSpPr/>
            <p:nvPr/>
          </p:nvSpPr>
          <p:spPr>
            <a:xfrm>
              <a:off x="9151407" y="2590850"/>
              <a:ext cx="2808363" cy="912814"/>
            </a:xfrm>
            <a:prstGeom prst="rect">
              <a:avLst/>
            </a:prstGeom>
          </p:spPr>
          <p:txBody>
            <a:bodyPr wrap="square">
              <a:spAutoFit/>
            </a:bodyPr>
            <a:lstStyle/>
            <a:p>
              <a:r>
                <a:rPr lang="zh-CN" altLang="en-US" sz="1333" dirty="0">
                  <a:solidFill>
                    <a:schemeClr val="tx1">
                      <a:lumMod val="85000"/>
                      <a:lumOff val="15000"/>
                    </a:schemeClr>
                  </a:solidFill>
                  <a:cs typeface="+mn-ea"/>
                  <a:sym typeface="+mn-lt"/>
                </a:rPr>
                <a:t>标题数字等都可以通过点击和重新输入进行更改，顶部“开始”面板中可以对字体、字号、颜色、行距等进行修改</a:t>
              </a:r>
            </a:p>
          </p:txBody>
        </p:sp>
      </p:grpSp>
      <p:grpSp>
        <p:nvGrpSpPr>
          <p:cNvPr id="61" name="组合 60"/>
          <p:cNvGrpSpPr/>
          <p:nvPr/>
        </p:nvGrpSpPr>
        <p:grpSpPr>
          <a:xfrm>
            <a:off x="65789" y="4320477"/>
            <a:ext cx="3239171" cy="1955594"/>
            <a:chOff x="65790" y="4367127"/>
            <a:chExt cx="3239170" cy="1955594"/>
          </a:xfrm>
        </p:grpSpPr>
        <p:sp>
          <p:nvSpPr>
            <p:cNvPr id="62" name="椭圆 61"/>
            <p:cNvSpPr/>
            <p:nvPr/>
          </p:nvSpPr>
          <p:spPr>
            <a:xfrm>
              <a:off x="1576518" y="4367127"/>
              <a:ext cx="217714" cy="21771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cs typeface="+mn-ea"/>
                <a:sym typeface="+mn-lt"/>
              </a:endParaRPr>
            </a:p>
          </p:txBody>
        </p:sp>
        <p:sp>
          <p:nvSpPr>
            <p:cNvPr id="63" name="文本框 62"/>
            <p:cNvSpPr txBox="1"/>
            <p:nvPr/>
          </p:nvSpPr>
          <p:spPr>
            <a:xfrm>
              <a:off x="197441" y="5270959"/>
              <a:ext cx="2975870" cy="400110"/>
            </a:xfrm>
            <a:prstGeom prst="rect">
              <a:avLst/>
            </a:prstGeom>
            <a:noFill/>
          </p:spPr>
          <p:txBody>
            <a:bodyPr wrap="square" rtlCol="0">
              <a:spAutoFit/>
            </a:bodyPr>
            <a:lstStyle/>
            <a:p>
              <a:pPr algn="ctr"/>
              <a:r>
                <a:rPr lang="zh-CN" altLang="en-US" sz="2000" dirty="0">
                  <a:solidFill>
                    <a:schemeClr val="tx1">
                      <a:lumMod val="85000"/>
                      <a:lumOff val="15000"/>
                    </a:schemeClr>
                  </a:solidFill>
                  <a:cs typeface="+mn-ea"/>
                  <a:sym typeface="+mn-lt"/>
                </a:rPr>
                <a:t>您的标题</a:t>
              </a:r>
            </a:p>
          </p:txBody>
        </p:sp>
        <p:sp>
          <p:nvSpPr>
            <p:cNvPr id="64" name="矩形 63"/>
            <p:cNvSpPr/>
            <p:nvPr/>
          </p:nvSpPr>
          <p:spPr>
            <a:xfrm>
              <a:off x="65790" y="5615027"/>
              <a:ext cx="3239170" cy="707694"/>
            </a:xfrm>
            <a:prstGeom prst="rect">
              <a:avLst/>
            </a:prstGeom>
          </p:spPr>
          <p:txBody>
            <a:bodyPr wrap="square">
              <a:spAutoFit/>
            </a:bodyPr>
            <a:lstStyle/>
            <a:p>
              <a:pPr algn="ctr"/>
              <a:r>
                <a:rPr lang="zh-CN" altLang="en-US" sz="1333" dirty="0">
                  <a:solidFill>
                    <a:schemeClr val="tx1">
                      <a:lumMod val="85000"/>
                      <a:lumOff val="15000"/>
                    </a:schemeClr>
                  </a:solidFill>
                  <a:cs typeface="+mn-ea"/>
                  <a:sym typeface="+mn-lt"/>
                </a:rPr>
                <a:t>标题数字等都可以通过点击和重新输入进行更改，顶部“开始”面板中可以对字体、字号、颜色、行距等进行修改</a:t>
              </a:r>
            </a:p>
          </p:txBody>
        </p:sp>
        <p:sp>
          <p:nvSpPr>
            <p:cNvPr id="65" name="Freeform 120"/>
            <p:cNvSpPr>
              <a:spLocks noEditPoints="1"/>
            </p:cNvSpPr>
            <p:nvPr/>
          </p:nvSpPr>
          <p:spPr bwMode="auto">
            <a:xfrm>
              <a:off x="1440351" y="4803801"/>
              <a:ext cx="490050" cy="480994"/>
            </a:xfrm>
            <a:custGeom>
              <a:avLst/>
              <a:gdLst>
                <a:gd name="T0" fmla="*/ 46 w 206"/>
                <a:gd name="T1" fmla="*/ 64 h 202"/>
                <a:gd name="T2" fmla="*/ 104 w 206"/>
                <a:gd name="T3" fmla="*/ 65 h 202"/>
                <a:gd name="T4" fmla="*/ 54 w 206"/>
                <a:gd name="T5" fmla="*/ 67 h 202"/>
                <a:gd name="T6" fmla="*/ 83 w 206"/>
                <a:gd name="T7" fmla="*/ 98 h 202"/>
                <a:gd name="T8" fmla="*/ 121 w 206"/>
                <a:gd name="T9" fmla="*/ 113 h 202"/>
                <a:gd name="T10" fmla="*/ 145 w 206"/>
                <a:gd name="T11" fmla="*/ 89 h 202"/>
                <a:gd name="T12" fmla="*/ 149 w 206"/>
                <a:gd name="T13" fmla="*/ 62 h 202"/>
                <a:gd name="T14" fmla="*/ 122 w 206"/>
                <a:gd name="T15" fmla="*/ 40 h 202"/>
                <a:gd name="T16" fmla="*/ 114 w 206"/>
                <a:gd name="T17" fmla="*/ 10 h 202"/>
                <a:gd name="T18" fmla="*/ 69 w 206"/>
                <a:gd name="T19" fmla="*/ 17 h 202"/>
                <a:gd name="T20" fmla="*/ 35 w 206"/>
                <a:gd name="T21" fmla="*/ 12 h 202"/>
                <a:gd name="T22" fmla="*/ 18 w 206"/>
                <a:gd name="T23" fmla="*/ 34 h 202"/>
                <a:gd name="T24" fmla="*/ 17 w 206"/>
                <a:gd name="T25" fmla="*/ 69 h 202"/>
                <a:gd name="T26" fmla="*/ 1 w 206"/>
                <a:gd name="T27" fmla="*/ 96 h 202"/>
                <a:gd name="T28" fmla="*/ 38 w 206"/>
                <a:gd name="T29" fmla="*/ 122 h 202"/>
                <a:gd name="T30" fmla="*/ 54 w 206"/>
                <a:gd name="T31" fmla="*/ 150 h 202"/>
                <a:gd name="T32" fmla="*/ 86 w 206"/>
                <a:gd name="T33" fmla="*/ 146 h 202"/>
                <a:gd name="T34" fmla="*/ 116 w 206"/>
                <a:gd name="T35" fmla="*/ 140 h 202"/>
                <a:gd name="T36" fmla="*/ 84 w 206"/>
                <a:gd name="T37" fmla="*/ 126 h 202"/>
                <a:gd name="T38" fmla="*/ 41 w 206"/>
                <a:gd name="T39" fmla="*/ 136 h 202"/>
                <a:gd name="T40" fmla="*/ 31 w 206"/>
                <a:gd name="T41" fmla="*/ 102 h 202"/>
                <a:gd name="T42" fmla="*/ 25 w 206"/>
                <a:gd name="T43" fmla="*/ 84 h 202"/>
                <a:gd name="T44" fmla="*/ 15 w 206"/>
                <a:gd name="T45" fmla="*/ 42 h 202"/>
                <a:gd name="T46" fmla="*/ 49 w 206"/>
                <a:gd name="T47" fmla="*/ 32 h 202"/>
                <a:gd name="T48" fmla="*/ 67 w 206"/>
                <a:gd name="T49" fmla="*/ 26 h 202"/>
                <a:gd name="T50" fmla="*/ 110 w 206"/>
                <a:gd name="T51" fmla="*/ 17 h 202"/>
                <a:gd name="T52" fmla="*/ 119 w 206"/>
                <a:gd name="T53" fmla="*/ 50 h 202"/>
                <a:gd name="T54" fmla="*/ 126 w 206"/>
                <a:gd name="T55" fmla="*/ 68 h 202"/>
                <a:gd name="T56" fmla="*/ 135 w 206"/>
                <a:gd name="T57" fmla="*/ 111 h 202"/>
                <a:gd name="T58" fmla="*/ 102 w 206"/>
                <a:gd name="T59" fmla="*/ 120 h 202"/>
                <a:gd name="T60" fmla="*/ 159 w 206"/>
                <a:gd name="T61" fmla="*/ 175 h 202"/>
                <a:gd name="T62" fmla="*/ 161 w 206"/>
                <a:gd name="T63" fmla="*/ 167 h 202"/>
                <a:gd name="T64" fmla="*/ 171 w 206"/>
                <a:gd name="T65" fmla="*/ 154 h 202"/>
                <a:gd name="T66" fmla="*/ 193 w 206"/>
                <a:gd name="T67" fmla="*/ 140 h 202"/>
                <a:gd name="T68" fmla="*/ 192 w 206"/>
                <a:gd name="T69" fmla="*/ 122 h 202"/>
                <a:gd name="T70" fmla="*/ 166 w 206"/>
                <a:gd name="T71" fmla="*/ 119 h 202"/>
                <a:gd name="T72" fmla="*/ 145 w 206"/>
                <a:gd name="T73" fmla="*/ 112 h 202"/>
                <a:gd name="T74" fmla="*/ 134 w 206"/>
                <a:gd name="T75" fmla="*/ 122 h 202"/>
                <a:gd name="T76" fmla="*/ 120 w 206"/>
                <a:gd name="T77" fmla="*/ 139 h 202"/>
                <a:gd name="T78" fmla="*/ 114 w 206"/>
                <a:gd name="T79" fmla="*/ 152 h 202"/>
                <a:gd name="T80" fmla="*/ 127 w 206"/>
                <a:gd name="T81" fmla="*/ 171 h 202"/>
                <a:gd name="T82" fmla="*/ 127 w 206"/>
                <a:gd name="T83" fmla="*/ 189 h 202"/>
                <a:gd name="T84" fmla="*/ 153 w 206"/>
                <a:gd name="T85" fmla="*/ 191 h 202"/>
                <a:gd name="T86" fmla="*/ 174 w 206"/>
                <a:gd name="T87" fmla="*/ 199 h 202"/>
                <a:gd name="T88" fmla="*/ 185 w 206"/>
                <a:gd name="T89" fmla="*/ 189 h 202"/>
                <a:gd name="T90" fmla="*/ 194 w 206"/>
                <a:gd name="T91" fmla="*/ 168 h 202"/>
                <a:gd name="T92" fmla="*/ 206 w 206"/>
                <a:gd name="T93" fmla="*/ 155 h 202"/>
                <a:gd name="T94" fmla="*/ 185 w 206"/>
                <a:gd name="T95" fmla="*/ 168 h 202"/>
                <a:gd name="T96" fmla="*/ 180 w 206"/>
                <a:gd name="T97" fmla="*/ 175 h 202"/>
                <a:gd name="T98" fmla="*/ 167 w 206"/>
                <a:gd name="T99" fmla="*/ 193 h 202"/>
                <a:gd name="T100" fmla="*/ 148 w 206"/>
                <a:gd name="T101" fmla="*/ 181 h 202"/>
                <a:gd name="T102" fmla="*/ 140 w 206"/>
                <a:gd name="T103" fmla="*/ 176 h 202"/>
                <a:gd name="T104" fmla="*/ 121 w 206"/>
                <a:gd name="T105" fmla="*/ 163 h 202"/>
                <a:gd name="T106" fmla="*/ 134 w 206"/>
                <a:gd name="T107" fmla="*/ 143 h 202"/>
                <a:gd name="T108" fmla="*/ 139 w 206"/>
                <a:gd name="T109" fmla="*/ 136 h 202"/>
                <a:gd name="T110" fmla="*/ 152 w 206"/>
                <a:gd name="T111" fmla="*/ 117 h 202"/>
                <a:gd name="T112" fmla="*/ 172 w 206"/>
                <a:gd name="T113" fmla="*/ 130 h 202"/>
                <a:gd name="T114" fmla="*/ 179 w 206"/>
                <a:gd name="T115" fmla="*/ 135 h 202"/>
                <a:gd name="T116" fmla="*/ 197 w 206"/>
                <a:gd name="T117" fmla="*/ 147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06" h="202">
                  <a:moveTo>
                    <a:pt x="104" y="65"/>
                  </a:moveTo>
                  <a:cubicBezTo>
                    <a:pt x="99" y="53"/>
                    <a:pt x="88" y="45"/>
                    <a:pt x="75" y="45"/>
                  </a:cubicBezTo>
                  <a:cubicBezTo>
                    <a:pt x="71" y="45"/>
                    <a:pt x="67" y="46"/>
                    <a:pt x="63" y="47"/>
                  </a:cubicBezTo>
                  <a:cubicBezTo>
                    <a:pt x="56" y="50"/>
                    <a:pt x="50" y="56"/>
                    <a:pt x="46" y="64"/>
                  </a:cubicBezTo>
                  <a:cubicBezTo>
                    <a:pt x="43" y="72"/>
                    <a:pt x="43" y="80"/>
                    <a:pt x="46" y="88"/>
                  </a:cubicBezTo>
                  <a:cubicBezTo>
                    <a:pt x="51" y="100"/>
                    <a:pt x="62" y="107"/>
                    <a:pt x="75" y="107"/>
                  </a:cubicBezTo>
                  <a:cubicBezTo>
                    <a:pt x="79" y="107"/>
                    <a:pt x="83" y="106"/>
                    <a:pt x="86" y="105"/>
                  </a:cubicBezTo>
                  <a:cubicBezTo>
                    <a:pt x="102" y="99"/>
                    <a:pt x="110" y="81"/>
                    <a:pt x="104" y="65"/>
                  </a:cubicBezTo>
                  <a:close/>
                  <a:moveTo>
                    <a:pt x="83" y="98"/>
                  </a:moveTo>
                  <a:cubicBezTo>
                    <a:pt x="81" y="99"/>
                    <a:pt x="78" y="99"/>
                    <a:pt x="75" y="99"/>
                  </a:cubicBezTo>
                  <a:cubicBezTo>
                    <a:pt x="65" y="99"/>
                    <a:pt x="57" y="93"/>
                    <a:pt x="54" y="85"/>
                  </a:cubicBezTo>
                  <a:cubicBezTo>
                    <a:pt x="51" y="79"/>
                    <a:pt x="51" y="73"/>
                    <a:pt x="54" y="67"/>
                  </a:cubicBezTo>
                  <a:cubicBezTo>
                    <a:pt x="56" y="61"/>
                    <a:pt x="61" y="57"/>
                    <a:pt x="66" y="55"/>
                  </a:cubicBezTo>
                  <a:cubicBezTo>
                    <a:pt x="69" y="54"/>
                    <a:pt x="72" y="53"/>
                    <a:pt x="75" y="53"/>
                  </a:cubicBezTo>
                  <a:cubicBezTo>
                    <a:pt x="84" y="53"/>
                    <a:pt x="93" y="59"/>
                    <a:pt x="96" y="68"/>
                  </a:cubicBezTo>
                  <a:cubicBezTo>
                    <a:pt x="101" y="79"/>
                    <a:pt x="95" y="93"/>
                    <a:pt x="83" y="98"/>
                  </a:cubicBezTo>
                  <a:close/>
                  <a:moveTo>
                    <a:pt x="116" y="140"/>
                  </a:moveTo>
                  <a:cubicBezTo>
                    <a:pt x="117" y="138"/>
                    <a:pt x="117" y="136"/>
                    <a:pt x="116" y="135"/>
                  </a:cubicBezTo>
                  <a:cubicBezTo>
                    <a:pt x="111" y="123"/>
                    <a:pt x="111" y="123"/>
                    <a:pt x="111" y="123"/>
                  </a:cubicBezTo>
                  <a:cubicBezTo>
                    <a:pt x="115" y="120"/>
                    <a:pt x="118" y="117"/>
                    <a:pt x="121" y="113"/>
                  </a:cubicBezTo>
                  <a:cubicBezTo>
                    <a:pt x="132" y="118"/>
                    <a:pt x="132" y="118"/>
                    <a:pt x="132" y="118"/>
                  </a:cubicBezTo>
                  <a:cubicBezTo>
                    <a:pt x="136" y="120"/>
                    <a:pt x="140" y="118"/>
                    <a:pt x="141" y="115"/>
                  </a:cubicBezTo>
                  <a:cubicBezTo>
                    <a:pt x="149" y="98"/>
                    <a:pt x="149" y="98"/>
                    <a:pt x="149" y="98"/>
                  </a:cubicBezTo>
                  <a:cubicBezTo>
                    <a:pt x="150" y="95"/>
                    <a:pt x="149" y="90"/>
                    <a:pt x="145" y="89"/>
                  </a:cubicBezTo>
                  <a:cubicBezTo>
                    <a:pt x="134" y="84"/>
                    <a:pt x="134" y="84"/>
                    <a:pt x="134" y="84"/>
                  </a:cubicBezTo>
                  <a:cubicBezTo>
                    <a:pt x="135" y="79"/>
                    <a:pt x="135" y="75"/>
                    <a:pt x="134" y="70"/>
                  </a:cubicBezTo>
                  <a:cubicBezTo>
                    <a:pt x="145" y="65"/>
                    <a:pt x="145" y="65"/>
                    <a:pt x="145" y="65"/>
                  </a:cubicBezTo>
                  <a:cubicBezTo>
                    <a:pt x="147" y="65"/>
                    <a:pt x="148" y="63"/>
                    <a:pt x="149" y="62"/>
                  </a:cubicBezTo>
                  <a:cubicBezTo>
                    <a:pt x="150" y="60"/>
                    <a:pt x="150" y="58"/>
                    <a:pt x="149" y="56"/>
                  </a:cubicBezTo>
                  <a:cubicBezTo>
                    <a:pt x="142" y="40"/>
                    <a:pt x="142" y="40"/>
                    <a:pt x="142" y="40"/>
                  </a:cubicBezTo>
                  <a:cubicBezTo>
                    <a:pt x="141" y="36"/>
                    <a:pt x="137" y="34"/>
                    <a:pt x="134" y="36"/>
                  </a:cubicBezTo>
                  <a:cubicBezTo>
                    <a:pt x="122" y="40"/>
                    <a:pt x="122" y="40"/>
                    <a:pt x="122" y="40"/>
                  </a:cubicBezTo>
                  <a:cubicBezTo>
                    <a:pt x="120" y="36"/>
                    <a:pt x="116" y="33"/>
                    <a:pt x="113" y="30"/>
                  </a:cubicBezTo>
                  <a:cubicBezTo>
                    <a:pt x="118" y="19"/>
                    <a:pt x="118" y="19"/>
                    <a:pt x="118" y="19"/>
                  </a:cubicBezTo>
                  <a:cubicBezTo>
                    <a:pt x="118" y="17"/>
                    <a:pt x="118" y="15"/>
                    <a:pt x="118" y="14"/>
                  </a:cubicBezTo>
                  <a:cubicBezTo>
                    <a:pt x="117" y="12"/>
                    <a:pt x="116" y="11"/>
                    <a:pt x="114" y="10"/>
                  </a:cubicBezTo>
                  <a:cubicBezTo>
                    <a:pt x="97" y="3"/>
                    <a:pt x="97" y="3"/>
                    <a:pt x="97" y="3"/>
                  </a:cubicBezTo>
                  <a:cubicBezTo>
                    <a:pt x="94" y="1"/>
                    <a:pt x="90" y="3"/>
                    <a:pt x="88" y="6"/>
                  </a:cubicBezTo>
                  <a:cubicBezTo>
                    <a:pt x="83" y="17"/>
                    <a:pt x="83" y="17"/>
                    <a:pt x="83" y="17"/>
                  </a:cubicBezTo>
                  <a:cubicBezTo>
                    <a:pt x="79" y="17"/>
                    <a:pt x="74" y="17"/>
                    <a:pt x="69" y="17"/>
                  </a:cubicBezTo>
                  <a:cubicBezTo>
                    <a:pt x="65" y="6"/>
                    <a:pt x="65" y="6"/>
                    <a:pt x="65" y="6"/>
                  </a:cubicBezTo>
                  <a:cubicBezTo>
                    <a:pt x="63" y="2"/>
                    <a:pt x="59" y="0"/>
                    <a:pt x="56" y="2"/>
                  </a:cubicBezTo>
                  <a:cubicBezTo>
                    <a:pt x="39" y="8"/>
                    <a:pt x="39" y="8"/>
                    <a:pt x="39" y="8"/>
                  </a:cubicBezTo>
                  <a:cubicBezTo>
                    <a:pt x="37" y="9"/>
                    <a:pt x="36" y="10"/>
                    <a:pt x="35" y="12"/>
                  </a:cubicBezTo>
                  <a:cubicBezTo>
                    <a:pt x="34" y="14"/>
                    <a:pt x="34" y="16"/>
                    <a:pt x="35" y="17"/>
                  </a:cubicBezTo>
                  <a:cubicBezTo>
                    <a:pt x="40" y="29"/>
                    <a:pt x="40" y="29"/>
                    <a:pt x="40" y="29"/>
                  </a:cubicBezTo>
                  <a:cubicBezTo>
                    <a:pt x="36" y="32"/>
                    <a:pt x="32" y="35"/>
                    <a:pt x="29" y="39"/>
                  </a:cubicBezTo>
                  <a:cubicBezTo>
                    <a:pt x="18" y="34"/>
                    <a:pt x="18" y="34"/>
                    <a:pt x="18" y="34"/>
                  </a:cubicBezTo>
                  <a:cubicBezTo>
                    <a:pt x="14" y="33"/>
                    <a:pt x="10" y="34"/>
                    <a:pt x="8" y="38"/>
                  </a:cubicBezTo>
                  <a:cubicBezTo>
                    <a:pt x="1" y="54"/>
                    <a:pt x="1" y="54"/>
                    <a:pt x="1" y="54"/>
                  </a:cubicBezTo>
                  <a:cubicBezTo>
                    <a:pt x="0" y="58"/>
                    <a:pt x="1" y="62"/>
                    <a:pt x="5" y="63"/>
                  </a:cubicBezTo>
                  <a:cubicBezTo>
                    <a:pt x="17" y="69"/>
                    <a:pt x="17" y="69"/>
                    <a:pt x="17" y="69"/>
                  </a:cubicBezTo>
                  <a:cubicBezTo>
                    <a:pt x="16" y="73"/>
                    <a:pt x="16" y="78"/>
                    <a:pt x="17" y="82"/>
                  </a:cubicBezTo>
                  <a:cubicBezTo>
                    <a:pt x="5" y="87"/>
                    <a:pt x="5" y="87"/>
                    <a:pt x="5" y="87"/>
                  </a:cubicBezTo>
                  <a:cubicBezTo>
                    <a:pt x="3" y="88"/>
                    <a:pt x="1" y="89"/>
                    <a:pt x="1" y="91"/>
                  </a:cubicBezTo>
                  <a:cubicBezTo>
                    <a:pt x="0" y="92"/>
                    <a:pt x="0" y="94"/>
                    <a:pt x="1" y="96"/>
                  </a:cubicBezTo>
                  <a:cubicBezTo>
                    <a:pt x="7" y="113"/>
                    <a:pt x="7" y="113"/>
                    <a:pt x="7" y="113"/>
                  </a:cubicBezTo>
                  <a:cubicBezTo>
                    <a:pt x="9" y="116"/>
                    <a:pt x="13" y="118"/>
                    <a:pt x="16" y="117"/>
                  </a:cubicBezTo>
                  <a:cubicBezTo>
                    <a:pt x="28" y="112"/>
                    <a:pt x="28" y="112"/>
                    <a:pt x="28" y="112"/>
                  </a:cubicBezTo>
                  <a:cubicBezTo>
                    <a:pt x="31" y="116"/>
                    <a:pt x="35" y="119"/>
                    <a:pt x="38" y="122"/>
                  </a:cubicBezTo>
                  <a:cubicBezTo>
                    <a:pt x="33" y="134"/>
                    <a:pt x="33" y="134"/>
                    <a:pt x="33" y="134"/>
                  </a:cubicBezTo>
                  <a:cubicBezTo>
                    <a:pt x="33" y="136"/>
                    <a:pt x="33" y="137"/>
                    <a:pt x="33" y="139"/>
                  </a:cubicBezTo>
                  <a:cubicBezTo>
                    <a:pt x="34" y="141"/>
                    <a:pt x="35" y="142"/>
                    <a:pt x="37" y="143"/>
                  </a:cubicBezTo>
                  <a:cubicBezTo>
                    <a:pt x="54" y="150"/>
                    <a:pt x="54" y="150"/>
                    <a:pt x="54" y="150"/>
                  </a:cubicBezTo>
                  <a:cubicBezTo>
                    <a:pt x="57" y="152"/>
                    <a:pt x="61" y="150"/>
                    <a:pt x="63" y="146"/>
                  </a:cubicBezTo>
                  <a:cubicBezTo>
                    <a:pt x="68" y="135"/>
                    <a:pt x="68" y="135"/>
                    <a:pt x="68" y="135"/>
                  </a:cubicBezTo>
                  <a:cubicBezTo>
                    <a:pt x="72" y="135"/>
                    <a:pt x="77" y="135"/>
                    <a:pt x="82" y="135"/>
                  </a:cubicBezTo>
                  <a:cubicBezTo>
                    <a:pt x="86" y="146"/>
                    <a:pt x="86" y="146"/>
                    <a:pt x="86" y="146"/>
                  </a:cubicBezTo>
                  <a:cubicBezTo>
                    <a:pt x="87" y="149"/>
                    <a:pt x="90" y="151"/>
                    <a:pt x="93" y="151"/>
                  </a:cubicBezTo>
                  <a:cubicBezTo>
                    <a:pt x="94" y="151"/>
                    <a:pt x="94" y="151"/>
                    <a:pt x="95" y="150"/>
                  </a:cubicBezTo>
                  <a:cubicBezTo>
                    <a:pt x="112" y="144"/>
                    <a:pt x="112" y="144"/>
                    <a:pt x="112" y="144"/>
                  </a:cubicBezTo>
                  <a:cubicBezTo>
                    <a:pt x="114" y="143"/>
                    <a:pt x="115" y="142"/>
                    <a:pt x="116" y="140"/>
                  </a:cubicBezTo>
                  <a:close/>
                  <a:moveTo>
                    <a:pt x="108" y="137"/>
                  </a:moveTo>
                  <a:cubicBezTo>
                    <a:pt x="93" y="142"/>
                    <a:pt x="93" y="142"/>
                    <a:pt x="93" y="142"/>
                  </a:cubicBezTo>
                  <a:cubicBezTo>
                    <a:pt x="87" y="126"/>
                    <a:pt x="87" y="126"/>
                    <a:pt x="87" y="126"/>
                  </a:cubicBezTo>
                  <a:cubicBezTo>
                    <a:pt x="84" y="126"/>
                    <a:pt x="84" y="126"/>
                    <a:pt x="84" y="126"/>
                  </a:cubicBezTo>
                  <a:cubicBezTo>
                    <a:pt x="78" y="127"/>
                    <a:pt x="72" y="127"/>
                    <a:pt x="66" y="126"/>
                  </a:cubicBezTo>
                  <a:cubicBezTo>
                    <a:pt x="63" y="126"/>
                    <a:pt x="63" y="126"/>
                    <a:pt x="63" y="126"/>
                  </a:cubicBezTo>
                  <a:cubicBezTo>
                    <a:pt x="56" y="142"/>
                    <a:pt x="56" y="142"/>
                    <a:pt x="56" y="142"/>
                  </a:cubicBezTo>
                  <a:cubicBezTo>
                    <a:pt x="41" y="136"/>
                    <a:pt x="41" y="136"/>
                    <a:pt x="41" y="136"/>
                  </a:cubicBezTo>
                  <a:cubicBezTo>
                    <a:pt x="48" y="119"/>
                    <a:pt x="48" y="119"/>
                    <a:pt x="48" y="119"/>
                  </a:cubicBezTo>
                  <a:cubicBezTo>
                    <a:pt x="46" y="118"/>
                    <a:pt x="46" y="118"/>
                    <a:pt x="46" y="118"/>
                  </a:cubicBezTo>
                  <a:cubicBezTo>
                    <a:pt x="41" y="114"/>
                    <a:pt x="37" y="110"/>
                    <a:pt x="33" y="105"/>
                  </a:cubicBezTo>
                  <a:cubicBezTo>
                    <a:pt x="31" y="102"/>
                    <a:pt x="31" y="102"/>
                    <a:pt x="31" y="102"/>
                  </a:cubicBezTo>
                  <a:cubicBezTo>
                    <a:pt x="14" y="109"/>
                    <a:pt x="14" y="109"/>
                    <a:pt x="14" y="109"/>
                  </a:cubicBezTo>
                  <a:cubicBezTo>
                    <a:pt x="9" y="94"/>
                    <a:pt x="9" y="94"/>
                    <a:pt x="9" y="94"/>
                  </a:cubicBezTo>
                  <a:cubicBezTo>
                    <a:pt x="25" y="87"/>
                    <a:pt x="25" y="87"/>
                    <a:pt x="25" y="87"/>
                  </a:cubicBezTo>
                  <a:cubicBezTo>
                    <a:pt x="25" y="84"/>
                    <a:pt x="25" y="84"/>
                    <a:pt x="25" y="84"/>
                  </a:cubicBezTo>
                  <a:cubicBezTo>
                    <a:pt x="24" y="78"/>
                    <a:pt x="24" y="73"/>
                    <a:pt x="25" y="67"/>
                  </a:cubicBezTo>
                  <a:cubicBezTo>
                    <a:pt x="26" y="64"/>
                    <a:pt x="26" y="64"/>
                    <a:pt x="26" y="64"/>
                  </a:cubicBezTo>
                  <a:cubicBezTo>
                    <a:pt x="9" y="57"/>
                    <a:pt x="9" y="57"/>
                    <a:pt x="9" y="57"/>
                  </a:cubicBezTo>
                  <a:cubicBezTo>
                    <a:pt x="15" y="42"/>
                    <a:pt x="15" y="42"/>
                    <a:pt x="15" y="42"/>
                  </a:cubicBezTo>
                  <a:cubicBezTo>
                    <a:pt x="32" y="49"/>
                    <a:pt x="32" y="49"/>
                    <a:pt x="32" y="49"/>
                  </a:cubicBezTo>
                  <a:cubicBezTo>
                    <a:pt x="34" y="46"/>
                    <a:pt x="34" y="46"/>
                    <a:pt x="34" y="46"/>
                  </a:cubicBezTo>
                  <a:cubicBezTo>
                    <a:pt x="37" y="41"/>
                    <a:pt x="42" y="37"/>
                    <a:pt x="47" y="34"/>
                  </a:cubicBezTo>
                  <a:cubicBezTo>
                    <a:pt x="49" y="32"/>
                    <a:pt x="49" y="32"/>
                    <a:pt x="49" y="32"/>
                  </a:cubicBezTo>
                  <a:cubicBezTo>
                    <a:pt x="43" y="15"/>
                    <a:pt x="43" y="15"/>
                    <a:pt x="43" y="15"/>
                  </a:cubicBezTo>
                  <a:cubicBezTo>
                    <a:pt x="58" y="10"/>
                    <a:pt x="58" y="10"/>
                    <a:pt x="58" y="10"/>
                  </a:cubicBezTo>
                  <a:cubicBezTo>
                    <a:pt x="64" y="26"/>
                    <a:pt x="64" y="26"/>
                    <a:pt x="64" y="26"/>
                  </a:cubicBezTo>
                  <a:cubicBezTo>
                    <a:pt x="67" y="26"/>
                    <a:pt x="67" y="26"/>
                    <a:pt x="67" y="26"/>
                  </a:cubicBezTo>
                  <a:cubicBezTo>
                    <a:pt x="73" y="25"/>
                    <a:pt x="79" y="25"/>
                    <a:pt x="85" y="26"/>
                  </a:cubicBezTo>
                  <a:cubicBezTo>
                    <a:pt x="88" y="26"/>
                    <a:pt x="88" y="26"/>
                    <a:pt x="88" y="26"/>
                  </a:cubicBezTo>
                  <a:cubicBezTo>
                    <a:pt x="95" y="10"/>
                    <a:pt x="95" y="10"/>
                    <a:pt x="95" y="10"/>
                  </a:cubicBezTo>
                  <a:cubicBezTo>
                    <a:pt x="110" y="17"/>
                    <a:pt x="110" y="17"/>
                    <a:pt x="110" y="17"/>
                  </a:cubicBezTo>
                  <a:cubicBezTo>
                    <a:pt x="103" y="33"/>
                    <a:pt x="103" y="33"/>
                    <a:pt x="103" y="33"/>
                  </a:cubicBezTo>
                  <a:cubicBezTo>
                    <a:pt x="105" y="35"/>
                    <a:pt x="105" y="35"/>
                    <a:pt x="105" y="35"/>
                  </a:cubicBezTo>
                  <a:cubicBezTo>
                    <a:pt x="110" y="38"/>
                    <a:pt x="114" y="42"/>
                    <a:pt x="118" y="47"/>
                  </a:cubicBezTo>
                  <a:cubicBezTo>
                    <a:pt x="119" y="50"/>
                    <a:pt x="119" y="50"/>
                    <a:pt x="119" y="50"/>
                  </a:cubicBezTo>
                  <a:cubicBezTo>
                    <a:pt x="135" y="43"/>
                    <a:pt x="135" y="43"/>
                    <a:pt x="135" y="43"/>
                  </a:cubicBezTo>
                  <a:cubicBezTo>
                    <a:pt x="141" y="58"/>
                    <a:pt x="141" y="58"/>
                    <a:pt x="141" y="58"/>
                  </a:cubicBezTo>
                  <a:cubicBezTo>
                    <a:pt x="125" y="65"/>
                    <a:pt x="125" y="65"/>
                    <a:pt x="125" y="65"/>
                  </a:cubicBezTo>
                  <a:cubicBezTo>
                    <a:pt x="126" y="68"/>
                    <a:pt x="126" y="68"/>
                    <a:pt x="126" y="68"/>
                  </a:cubicBezTo>
                  <a:cubicBezTo>
                    <a:pt x="127" y="74"/>
                    <a:pt x="127" y="80"/>
                    <a:pt x="126" y="86"/>
                  </a:cubicBezTo>
                  <a:cubicBezTo>
                    <a:pt x="125" y="89"/>
                    <a:pt x="125" y="89"/>
                    <a:pt x="125" y="89"/>
                  </a:cubicBezTo>
                  <a:cubicBezTo>
                    <a:pt x="141" y="96"/>
                    <a:pt x="141" y="96"/>
                    <a:pt x="141" y="96"/>
                  </a:cubicBezTo>
                  <a:cubicBezTo>
                    <a:pt x="135" y="111"/>
                    <a:pt x="135" y="111"/>
                    <a:pt x="135" y="111"/>
                  </a:cubicBezTo>
                  <a:cubicBezTo>
                    <a:pt x="119" y="104"/>
                    <a:pt x="119" y="104"/>
                    <a:pt x="119" y="104"/>
                  </a:cubicBezTo>
                  <a:cubicBezTo>
                    <a:pt x="117" y="106"/>
                    <a:pt x="117" y="106"/>
                    <a:pt x="117" y="106"/>
                  </a:cubicBezTo>
                  <a:cubicBezTo>
                    <a:pt x="113" y="111"/>
                    <a:pt x="109" y="115"/>
                    <a:pt x="104" y="118"/>
                  </a:cubicBezTo>
                  <a:cubicBezTo>
                    <a:pt x="102" y="120"/>
                    <a:pt x="102" y="120"/>
                    <a:pt x="102" y="120"/>
                  </a:cubicBezTo>
                  <a:lnTo>
                    <a:pt x="108" y="137"/>
                  </a:lnTo>
                  <a:close/>
                  <a:moveTo>
                    <a:pt x="157" y="136"/>
                  </a:moveTo>
                  <a:cubicBezTo>
                    <a:pt x="146" y="137"/>
                    <a:pt x="138" y="147"/>
                    <a:pt x="140" y="158"/>
                  </a:cubicBezTo>
                  <a:cubicBezTo>
                    <a:pt x="141" y="168"/>
                    <a:pt x="149" y="175"/>
                    <a:pt x="159" y="175"/>
                  </a:cubicBezTo>
                  <a:cubicBezTo>
                    <a:pt x="160" y="175"/>
                    <a:pt x="161" y="175"/>
                    <a:pt x="162" y="175"/>
                  </a:cubicBezTo>
                  <a:cubicBezTo>
                    <a:pt x="173" y="174"/>
                    <a:pt x="180" y="164"/>
                    <a:pt x="179" y="153"/>
                  </a:cubicBezTo>
                  <a:cubicBezTo>
                    <a:pt x="178" y="142"/>
                    <a:pt x="168" y="134"/>
                    <a:pt x="157" y="136"/>
                  </a:cubicBezTo>
                  <a:close/>
                  <a:moveTo>
                    <a:pt x="161" y="167"/>
                  </a:moveTo>
                  <a:cubicBezTo>
                    <a:pt x="154" y="168"/>
                    <a:pt x="148" y="163"/>
                    <a:pt x="147" y="157"/>
                  </a:cubicBezTo>
                  <a:cubicBezTo>
                    <a:pt x="147" y="150"/>
                    <a:pt x="151" y="144"/>
                    <a:pt x="158" y="144"/>
                  </a:cubicBezTo>
                  <a:cubicBezTo>
                    <a:pt x="158" y="143"/>
                    <a:pt x="159" y="143"/>
                    <a:pt x="159" y="143"/>
                  </a:cubicBezTo>
                  <a:cubicBezTo>
                    <a:pt x="165" y="143"/>
                    <a:pt x="170" y="148"/>
                    <a:pt x="171" y="154"/>
                  </a:cubicBezTo>
                  <a:cubicBezTo>
                    <a:pt x="172" y="160"/>
                    <a:pt x="167" y="166"/>
                    <a:pt x="161" y="167"/>
                  </a:cubicBezTo>
                  <a:close/>
                  <a:moveTo>
                    <a:pt x="205" y="144"/>
                  </a:moveTo>
                  <a:cubicBezTo>
                    <a:pt x="204" y="141"/>
                    <a:pt x="202" y="139"/>
                    <a:pt x="199" y="139"/>
                  </a:cubicBezTo>
                  <a:cubicBezTo>
                    <a:pt x="193" y="140"/>
                    <a:pt x="193" y="140"/>
                    <a:pt x="193" y="140"/>
                  </a:cubicBezTo>
                  <a:cubicBezTo>
                    <a:pt x="192" y="138"/>
                    <a:pt x="191" y="136"/>
                    <a:pt x="190" y="135"/>
                  </a:cubicBezTo>
                  <a:cubicBezTo>
                    <a:pt x="193" y="130"/>
                    <a:pt x="193" y="130"/>
                    <a:pt x="193" y="130"/>
                  </a:cubicBezTo>
                  <a:cubicBezTo>
                    <a:pt x="194" y="129"/>
                    <a:pt x="195" y="127"/>
                    <a:pt x="194" y="126"/>
                  </a:cubicBezTo>
                  <a:cubicBezTo>
                    <a:pt x="194" y="124"/>
                    <a:pt x="193" y="123"/>
                    <a:pt x="192" y="122"/>
                  </a:cubicBezTo>
                  <a:cubicBezTo>
                    <a:pt x="184" y="115"/>
                    <a:pt x="184" y="115"/>
                    <a:pt x="184" y="115"/>
                  </a:cubicBezTo>
                  <a:cubicBezTo>
                    <a:pt x="181" y="114"/>
                    <a:pt x="178" y="114"/>
                    <a:pt x="176" y="116"/>
                  </a:cubicBezTo>
                  <a:cubicBezTo>
                    <a:pt x="172" y="121"/>
                    <a:pt x="172" y="121"/>
                    <a:pt x="172" y="121"/>
                  </a:cubicBezTo>
                  <a:cubicBezTo>
                    <a:pt x="170" y="120"/>
                    <a:pt x="168" y="120"/>
                    <a:pt x="166" y="119"/>
                  </a:cubicBezTo>
                  <a:cubicBezTo>
                    <a:pt x="165" y="113"/>
                    <a:pt x="165" y="113"/>
                    <a:pt x="165" y="113"/>
                  </a:cubicBezTo>
                  <a:cubicBezTo>
                    <a:pt x="165" y="111"/>
                    <a:pt x="163" y="108"/>
                    <a:pt x="160" y="108"/>
                  </a:cubicBezTo>
                  <a:cubicBezTo>
                    <a:pt x="148" y="110"/>
                    <a:pt x="148" y="110"/>
                    <a:pt x="148" y="110"/>
                  </a:cubicBezTo>
                  <a:cubicBezTo>
                    <a:pt x="147" y="110"/>
                    <a:pt x="146" y="111"/>
                    <a:pt x="145" y="112"/>
                  </a:cubicBezTo>
                  <a:cubicBezTo>
                    <a:pt x="144" y="113"/>
                    <a:pt x="143" y="115"/>
                    <a:pt x="143" y="116"/>
                  </a:cubicBezTo>
                  <a:cubicBezTo>
                    <a:pt x="144" y="122"/>
                    <a:pt x="144" y="122"/>
                    <a:pt x="144" y="122"/>
                  </a:cubicBezTo>
                  <a:cubicBezTo>
                    <a:pt x="142" y="123"/>
                    <a:pt x="140" y="124"/>
                    <a:pt x="139" y="125"/>
                  </a:cubicBezTo>
                  <a:cubicBezTo>
                    <a:pt x="134" y="122"/>
                    <a:pt x="134" y="122"/>
                    <a:pt x="134" y="122"/>
                  </a:cubicBezTo>
                  <a:cubicBezTo>
                    <a:pt x="131" y="120"/>
                    <a:pt x="128" y="120"/>
                    <a:pt x="126" y="123"/>
                  </a:cubicBezTo>
                  <a:cubicBezTo>
                    <a:pt x="119" y="131"/>
                    <a:pt x="119" y="131"/>
                    <a:pt x="119" y="131"/>
                  </a:cubicBezTo>
                  <a:cubicBezTo>
                    <a:pt x="118" y="132"/>
                    <a:pt x="118" y="134"/>
                    <a:pt x="118" y="135"/>
                  </a:cubicBezTo>
                  <a:cubicBezTo>
                    <a:pt x="118" y="137"/>
                    <a:pt x="119" y="138"/>
                    <a:pt x="120" y="139"/>
                  </a:cubicBezTo>
                  <a:cubicBezTo>
                    <a:pt x="125" y="143"/>
                    <a:pt x="125" y="143"/>
                    <a:pt x="125" y="143"/>
                  </a:cubicBezTo>
                  <a:cubicBezTo>
                    <a:pt x="125" y="145"/>
                    <a:pt x="124" y="147"/>
                    <a:pt x="124" y="149"/>
                  </a:cubicBezTo>
                  <a:cubicBezTo>
                    <a:pt x="117" y="149"/>
                    <a:pt x="117" y="149"/>
                    <a:pt x="117" y="149"/>
                  </a:cubicBezTo>
                  <a:cubicBezTo>
                    <a:pt x="116" y="150"/>
                    <a:pt x="115" y="150"/>
                    <a:pt x="114" y="152"/>
                  </a:cubicBezTo>
                  <a:cubicBezTo>
                    <a:pt x="113" y="153"/>
                    <a:pt x="112" y="154"/>
                    <a:pt x="112" y="156"/>
                  </a:cubicBezTo>
                  <a:cubicBezTo>
                    <a:pt x="114" y="166"/>
                    <a:pt x="114" y="166"/>
                    <a:pt x="114" y="166"/>
                  </a:cubicBezTo>
                  <a:cubicBezTo>
                    <a:pt x="114" y="169"/>
                    <a:pt x="117" y="171"/>
                    <a:pt x="119" y="171"/>
                  </a:cubicBezTo>
                  <a:cubicBezTo>
                    <a:pt x="127" y="171"/>
                    <a:pt x="127" y="171"/>
                    <a:pt x="127" y="171"/>
                  </a:cubicBezTo>
                  <a:cubicBezTo>
                    <a:pt x="127" y="172"/>
                    <a:pt x="128" y="174"/>
                    <a:pt x="130" y="176"/>
                  </a:cubicBezTo>
                  <a:cubicBezTo>
                    <a:pt x="126" y="181"/>
                    <a:pt x="126" y="181"/>
                    <a:pt x="126" y="181"/>
                  </a:cubicBezTo>
                  <a:cubicBezTo>
                    <a:pt x="125" y="182"/>
                    <a:pt x="124" y="184"/>
                    <a:pt x="125" y="185"/>
                  </a:cubicBezTo>
                  <a:cubicBezTo>
                    <a:pt x="125" y="187"/>
                    <a:pt x="126" y="188"/>
                    <a:pt x="127" y="189"/>
                  </a:cubicBezTo>
                  <a:cubicBezTo>
                    <a:pt x="135" y="195"/>
                    <a:pt x="135" y="195"/>
                    <a:pt x="135" y="195"/>
                  </a:cubicBezTo>
                  <a:cubicBezTo>
                    <a:pt x="138" y="197"/>
                    <a:pt x="141" y="197"/>
                    <a:pt x="143" y="194"/>
                  </a:cubicBezTo>
                  <a:cubicBezTo>
                    <a:pt x="147" y="189"/>
                    <a:pt x="147" y="189"/>
                    <a:pt x="147" y="189"/>
                  </a:cubicBezTo>
                  <a:cubicBezTo>
                    <a:pt x="149" y="190"/>
                    <a:pt x="151" y="191"/>
                    <a:pt x="153" y="191"/>
                  </a:cubicBezTo>
                  <a:cubicBezTo>
                    <a:pt x="154" y="197"/>
                    <a:pt x="154" y="197"/>
                    <a:pt x="154" y="197"/>
                  </a:cubicBezTo>
                  <a:cubicBezTo>
                    <a:pt x="154" y="200"/>
                    <a:pt x="156" y="202"/>
                    <a:pt x="159" y="202"/>
                  </a:cubicBezTo>
                  <a:cubicBezTo>
                    <a:pt x="171" y="201"/>
                    <a:pt x="171" y="201"/>
                    <a:pt x="171" y="201"/>
                  </a:cubicBezTo>
                  <a:cubicBezTo>
                    <a:pt x="172" y="201"/>
                    <a:pt x="174" y="200"/>
                    <a:pt x="174" y="199"/>
                  </a:cubicBezTo>
                  <a:cubicBezTo>
                    <a:pt x="175" y="197"/>
                    <a:pt x="176" y="196"/>
                    <a:pt x="176" y="194"/>
                  </a:cubicBezTo>
                  <a:cubicBezTo>
                    <a:pt x="175" y="188"/>
                    <a:pt x="175" y="188"/>
                    <a:pt x="175" y="188"/>
                  </a:cubicBezTo>
                  <a:cubicBezTo>
                    <a:pt x="177" y="187"/>
                    <a:pt x="178" y="186"/>
                    <a:pt x="180" y="185"/>
                  </a:cubicBezTo>
                  <a:cubicBezTo>
                    <a:pt x="185" y="189"/>
                    <a:pt x="185" y="189"/>
                    <a:pt x="185" y="189"/>
                  </a:cubicBezTo>
                  <a:cubicBezTo>
                    <a:pt x="187" y="191"/>
                    <a:pt x="191" y="190"/>
                    <a:pt x="193" y="188"/>
                  </a:cubicBezTo>
                  <a:cubicBezTo>
                    <a:pt x="199" y="180"/>
                    <a:pt x="199" y="180"/>
                    <a:pt x="199" y="180"/>
                  </a:cubicBezTo>
                  <a:cubicBezTo>
                    <a:pt x="201" y="177"/>
                    <a:pt x="201" y="173"/>
                    <a:pt x="198" y="172"/>
                  </a:cubicBezTo>
                  <a:cubicBezTo>
                    <a:pt x="194" y="168"/>
                    <a:pt x="194" y="168"/>
                    <a:pt x="194" y="168"/>
                  </a:cubicBezTo>
                  <a:cubicBezTo>
                    <a:pt x="194" y="166"/>
                    <a:pt x="195" y="164"/>
                    <a:pt x="195" y="162"/>
                  </a:cubicBezTo>
                  <a:cubicBezTo>
                    <a:pt x="201" y="161"/>
                    <a:pt x="201" y="161"/>
                    <a:pt x="201" y="161"/>
                  </a:cubicBezTo>
                  <a:cubicBezTo>
                    <a:pt x="203" y="161"/>
                    <a:pt x="204" y="160"/>
                    <a:pt x="205" y="159"/>
                  </a:cubicBezTo>
                  <a:cubicBezTo>
                    <a:pt x="206" y="158"/>
                    <a:pt x="206" y="156"/>
                    <a:pt x="206" y="155"/>
                  </a:cubicBezTo>
                  <a:lnTo>
                    <a:pt x="205" y="144"/>
                  </a:lnTo>
                  <a:close/>
                  <a:moveTo>
                    <a:pt x="188" y="155"/>
                  </a:moveTo>
                  <a:cubicBezTo>
                    <a:pt x="188" y="158"/>
                    <a:pt x="188" y="158"/>
                    <a:pt x="188" y="158"/>
                  </a:cubicBezTo>
                  <a:cubicBezTo>
                    <a:pt x="188" y="161"/>
                    <a:pt x="187" y="164"/>
                    <a:pt x="185" y="168"/>
                  </a:cubicBezTo>
                  <a:cubicBezTo>
                    <a:pt x="184" y="170"/>
                    <a:pt x="184" y="170"/>
                    <a:pt x="184" y="170"/>
                  </a:cubicBezTo>
                  <a:cubicBezTo>
                    <a:pt x="192" y="176"/>
                    <a:pt x="192" y="176"/>
                    <a:pt x="192" y="176"/>
                  </a:cubicBezTo>
                  <a:cubicBezTo>
                    <a:pt x="188" y="181"/>
                    <a:pt x="188" y="181"/>
                    <a:pt x="188" y="181"/>
                  </a:cubicBezTo>
                  <a:cubicBezTo>
                    <a:pt x="180" y="175"/>
                    <a:pt x="180" y="175"/>
                    <a:pt x="180" y="175"/>
                  </a:cubicBezTo>
                  <a:cubicBezTo>
                    <a:pt x="177" y="177"/>
                    <a:pt x="177" y="177"/>
                    <a:pt x="177" y="177"/>
                  </a:cubicBezTo>
                  <a:cubicBezTo>
                    <a:pt x="175" y="179"/>
                    <a:pt x="172" y="181"/>
                    <a:pt x="169" y="182"/>
                  </a:cubicBezTo>
                  <a:cubicBezTo>
                    <a:pt x="166" y="183"/>
                    <a:pt x="166" y="183"/>
                    <a:pt x="166" y="183"/>
                  </a:cubicBezTo>
                  <a:cubicBezTo>
                    <a:pt x="167" y="193"/>
                    <a:pt x="167" y="193"/>
                    <a:pt x="167" y="193"/>
                  </a:cubicBezTo>
                  <a:cubicBezTo>
                    <a:pt x="161" y="194"/>
                    <a:pt x="161" y="194"/>
                    <a:pt x="161" y="194"/>
                  </a:cubicBezTo>
                  <a:cubicBezTo>
                    <a:pt x="160" y="184"/>
                    <a:pt x="160" y="184"/>
                    <a:pt x="160" y="184"/>
                  </a:cubicBezTo>
                  <a:cubicBezTo>
                    <a:pt x="157" y="184"/>
                    <a:pt x="157" y="184"/>
                    <a:pt x="157" y="184"/>
                  </a:cubicBezTo>
                  <a:cubicBezTo>
                    <a:pt x="154" y="183"/>
                    <a:pt x="150" y="182"/>
                    <a:pt x="148" y="181"/>
                  </a:cubicBezTo>
                  <a:cubicBezTo>
                    <a:pt x="145" y="180"/>
                    <a:pt x="145" y="180"/>
                    <a:pt x="145" y="180"/>
                  </a:cubicBezTo>
                  <a:cubicBezTo>
                    <a:pt x="138" y="188"/>
                    <a:pt x="138" y="188"/>
                    <a:pt x="138" y="188"/>
                  </a:cubicBezTo>
                  <a:cubicBezTo>
                    <a:pt x="133" y="184"/>
                    <a:pt x="133" y="184"/>
                    <a:pt x="133" y="184"/>
                  </a:cubicBezTo>
                  <a:cubicBezTo>
                    <a:pt x="140" y="176"/>
                    <a:pt x="140" y="176"/>
                    <a:pt x="140" y="176"/>
                  </a:cubicBezTo>
                  <a:cubicBezTo>
                    <a:pt x="138" y="173"/>
                    <a:pt x="138" y="173"/>
                    <a:pt x="138" y="173"/>
                  </a:cubicBezTo>
                  <a:cubicBezTo>
                    <a:pt x="136" y="171"/>
                    <a:pt x="134" y="168"/>
                    <a:pt x="133" y="165"/>
                  </a:cubicBezTo>
                  <a:cubicBezTo>
                    <a:pt x="132" y="162"/>
                    <a:pt x="132" y="162"/>
                    <a:pt x="132" y="162"/>
                  </a:cubicBezTo>
                  <a:cubicBezTo>
                    <a:pt x="121" y="163"/>
                    <a:pt x="121" y="163"/>
                    <a:pt x="121" y="163"/>
                  </a:cubicBezTo>
                  <a:cubicBezTo>
                    <a:pt x="121" y="157"/>
                    <a:pt x="121" y="157"/>
                    <a:pt x="121" y="157"/>
                  </a:cubicBezTo>
                  <a:cubicBezTo>
                    <a:pt x="131" y="156"/>
                    <a:pt x="131" y="156"/>
                    <a:pt x="131" y="156"/>
                  </a:cubicBezTo>
                  <a:cubicBezTo>
                    <a:pt x="131" y="153"/>
                    <a:pt x="131" y="153"/>
                    <a:pt x="131" y="153"/>
                  </a:cubicBezTo>
                  <a:cubicBezTo>
                    <a:pt x="132" y="149"/>
                    <a:pt x="132" y="146"/>
                    <a:pt x="134" y="143"/>
                  </a:cubicBezTo>
                  <a:cubicBezTo>
                    <a:pt x="135" y="140"/>
                    <a:pt x="135" y="140"/>
                    <a:pt x="135" y="140"/>
                  </a:cubicBezTo>
                  <a:cubicBezTo>
                    <a:pt x="127" y="134"/>
                    <a:pt x="127" y="134"/>
                    <a:pt x="127" y="134"/>
                  </a:cubicBezTo>
                  <a:cubicBezTo>
                    <a:pt x="131" y="129"/>
                    <a:pt x="131" y="129"/>
                    <a:pt x="131" y="129"/>
                  </a:cubicBezTo>
                  <a:cubicBezTo>
                    <a:pt x="139" y="136"/>
                    <a:pt x="139" y="136"/>
                    <a:pt x="139" y="136"/>
                  </a:cubicBezTo>
                  <a:cubicBezTo>
                    <a:pt x="141" y="134"/>
                    <a:pt x="141" y="134"/>
                    <a:pt x="141" y="134"/>
                  </a:cubicBezTo>
                  <a:cubicBezTo>
                    <a:pt x="144" y="131"/>
                    <a:pt x="147" y="130"/>
                    <a:pt x="150" y="129"/>
                  </a:cubicBezTo>
                  <a:cubicBezTo>
                    <a:pt x="153" y="127"/>
                    <a:pt x="153" y="127"/>
                    <a:pt x="153" y="127"/>
                  </a:cubicBezTo>
                  <a:cubicBezTo>
                    <a:pt x="152" y="117"/>
                    <a:pt x="152" y="117"/>
                    <a:pt x="152" y="117"/>
                  </a:cubicBezTo>
                  <a:cubicBezTo>
                    <a:pt x="158" y="117"/>
                    <a:pt x="158" y="117"/>
                    <a:pt x="158" y="117"/>
                  </a:cubicBezTo>
                  <a:cubicBezTo>
                    <a:pt x="159" y="127"/>
                    <a:pt x="159" y="127"/>
                    <a:pt x="159" y="127"/>
                  </a:cubicBezTo>
                  <a:cubicBezTo>
                    <a:pt x="162" y="127"/>
                    <a:pt x="162" y="127"/>
                    <a:pt x="162" y="127"/>
                  </a:cubicBezTo>
                  <a:cubicBezTo>
                    <a:pt x="165" y="127"/>
                    <a:pt x="169" y="128"/>
                    <a:pt x="172" y="130"/>
                  </a:cubicBezTo>
                  <a:cubicBezTo>
                    <a:pt x="175" y="131"/>
                    <a:pt x="175" y="131"/>
                    <a:pt x="175" y="131"/>
                  </a:cubicBezTo>
                  <a:cubicBezTo>
                    <a:pt x="181" y="123"/>
                    <a:pt x="181" y="123"/>
                    <a:pt x="181" y="123"/>
                  </a:cubicBezTo>
                  <a:cubicBezTo>
                    <a:pt x="185" y="127"/>
                    <a:pt x="185" y="127"/>
                    <a:pt x="185" y="127"/>
                  </a:cubicBezTo>
                  <a:cubicBezTo>
                    <a:pt x="179" y="135"/>
                    <a:pt x="179" y="135"/>
                    <a:pt x="179" y="135"/>
                  </a:cubicBezTo>
                  <a:cubicBezTo>
                    <a:pt x="181" y="137"/>
                    <a:pt x="181" y="137"/>
                    <a:pt x="181" y="137"/>
                  </a:cubicBezTo>
                  <a:cubicBezTo>
                    <a:pt x="184" y="140"/>
                    <a:pt x="185" y="143"/>
                    <a:pt x="186" y="146"/>
                  </a:cubicBezTo>
                  <a:cubicBezTo>
                    <a:pt x="187" y="149"/>
                    <a:pt x="187" y="149"/>
                    <a:pt x="187" y="149"/>
                  </a:cubicBezTo>
                  <a:cubicBezTo>
                    <a:pt x="197" y="147"/>
                    <a:pt x="197" y="147"/>
                    <a:pt x="197" y="147"/>
                  </a:cubicBezTo>
                  <a:cubicBezTo>
                    <a:pt x="198" y="153"/>
                    <a:pt x="198" y="153"/>
                    <a:pt x="198" y="153"/>
                  </a:cubicBezTo>
                  <a:lnTo>
                    <a:pt x="188" y="155"/>
                  </a:lnTo>
                  <a:close/>
                </a:path>
              </a:pathLst>
            </a:custGeom>
            <a:solidFill>
              <a:schemeClr val="accent1">
                <a:alpha val="9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cs typeface="+mn-ea"/>
                <a:sym typeface="+mn-lt"/>
              </a:endParaRPr>
            </a:p>
          </p:txBody>
        </p:sp>
      </p:grpSp>
      <p:grpSp>
        <p:nvGrpSpPr>
          <p:cNvPr id="66" name="组合 65"/>
          <p:cNvGrpSpPr/>
          <p:nvPr/>
        </p:nvGrpSpPr>
        <p:grpSpPr>
          <a:xfrm>
            <a:off x="1726059" y="2309644"/>
            <a:ext cx="3239171" cy="2269117"/>
            <a:chOff x="2300768" y="2397226"/>
            <a:chExt cx="3239170" cy="2269117"/>
          </a:xfrm>
        </p:grpSpPr>
        <p:sp>
          <p:nvSpPr>
            <p:cNvPr id="67" name="椭圆 66"/>
            <p:cNvSpPr/>
            <p:nvPr/>
          </p:nvSpPr>
          <p:spPr>
            <a:xfrm>
              <a:off x="3811497" y="4448629"/>
              <a:ext cx="217714" cy="21771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cs typeface="+mn-ea"/>
                <a:sym typeface="+mn-lt"/>
              </a:endParaRPr>
            </a:p>
          </p:txBody>
        </p:sp>
        <p:sp>
          <p:nvSpPr>
            <p:cNvPr id="68" name="Freeform 106"/>
            <p:cNvSpPr>
              <a:spLocks noEditPoints="1"/>
            </p:cNvSpPr>
            <p:nvPr/>
          </p:nvSpPr>
          <p:spPr bwMode="auto">
            <a:xfrm>
              <a:off x="3660492" y="3735156"/>
              <a:ext cx="519723" cy="429382"/>
            </a:xfrm>
            <a:custGeom>
              <a:avLst/>
              <a:gdLst>
                <a:gd name="T0" fmla="*/ 192 w 207"/>
                <a:gd name="T1" fmla="*/ 64 h 171"/>
                <a:gd name="T2" fmla="*/ 192 w 207"/>
                <a:gd name="T3" fmla="*/ 57 h 171"/>
                <a:gd name="T4" fmla="*/ 136 w 207"/>
                <a:gd name="T5" fmla="*/ 0 h 171"/>
                <a:gd name="T6" fmla="*/ 89 w 207"/>
                <a:gd name="T7" fmla="*/ 25 h 171"/>
                <a:gd name="T8" fmla="*/ 72 w 207"/>
                <a:gd name="T9" fmla="*/ 21 h 171"/>
                <a:gd name="T10" fmla="*/ 35 w 207"/>
                <a:gd name="T11" fmla="*/ 55 h 171"/>
                <a:gd name="T12" fmla="*/ 0 w 207"/>
                <a:gd name="T13" fmla="*/ 96 h 171"/>
                <a:gd name="T14" fmla="*/ 42 w 207"/>
                <a:gd name="T15" fmla="*/ 138 h 171"/>
                <a:gd name="T16" fmla="*/ 77 w 207"/>
                <a:gd name="T17" fmla="*/ 138 h 171"/>
                <a:gd name="T18" fmla="*/ 99 w 207"/>
                <a:gd name="T19" fmla="*/ 167 h 171"/>
                <a:gd name="T20" fmla="*/ 107 w 207"/>
                <a:gd name="T21" fmla="*/ 171 h 171"/>
                <a:gd name="T22" fmla="*/ 115 w 207"/>
                <a:gd name="T23" fmla="*/ 167 h 171"/>
                <a:gd name="T24" fmla="*/ 137 w 207"/>
                <a:gd name="T25" fmla="*/ 138 h 171"/>
                <a:gd name="T26" fmla="*/ 165 w 207"/>
                <a:gd name="T27" fmla="*/ 138 h 171"/>
                <a:gd name="T28" fmla="*/ 207 w 207"/>
                <a:gd name="T29" fmla="*/ 96 h 171"/>
                <a:gd name="T30" fmla="*/ 192 w 207"/>
                <a:gd name="T31" fmla="*/ 64 h 171"/>
                <a:gd name="T32" fmla="*/ 109 w 207"/>
                <a:gd name="T33" fmla="*/ 162 h 171"/>
                <a:gd name="T34" fmla="*/ 106 w 207"/>
                <a:gd name="T35" fmla="*/ 162 h 171"/>
                <a:gd name="T36" fmla="*/ 68 w 207"/>
                <a:gd name="T37" fmla="*/ 114 h 171"/>
                <a:gd name="T38" fmla="*/ 95 w 207"/>
                <a:gd name="T39" fmla="*/ 114 h 171"/>
                <a:gd name="T40" fmla="*/ 95 w 207"/>
                <a:gd name="T41" fmla="*/ 58 h 171"/>
                <a:gd name="T42" fmla="*/ 97 w 207"/>
                <a:gd name="T43" fmla="*/ 56 h 171"/>
                <a:gd name="T44" fmla="*/ 118 w 207"/>
                <a:gd name="T45" fmla="*/ 56 h 171"/>
                <a:gd name="T46" fmla="*/ 120 w 207"/>
                <a:gd name="T47" fmla="*/ 58 h 171"/>
                <a:gd name="T48" fmla="*/ 120 w 207"/>
                <a:gd name="T49" fmla="*/ 114 h 171"/>
                <a:gd name="T50" fmla="*/ 146 w 207"/>
                <a:gd name="T51" fmla="*/ 114 h 171"/>
                <a:gd name="T52" fmla="*/ 133 w 207"/>
                <a:gd name="T53" fmla="*/ 132 h 171"/>
                <a:gd name="T54" fmla="*/ 127 w 207"/>
                <a:gd name="T55" fmla="*/ 138 h 171"/>
                <a:gd name="T56" fmla="*/ 127 w 207"/>
                <a:gd name="T57" fmla="*/ 138 h 171"/>
                <a:gd name="T58" fmla="*/ 109 w 207"/>
                <a:gd name="T59" fmla="*/ 162 h 171"/>
                <a:gd name="T60" fmla="*/ 165 w 207"/>
                <a:gd name="T61" fmla="*/ 130 h 171"/>
                <a:gd name="T62" fmla="*/ 144 w 207"/>
                <a:gd name="T63" fmla="*/ 130 h 171"/>
                <a:gd name="T64" fmla="*/ 153 w 207"/>
                <a:gd name="T65" fmla="*/ 118 h 171"/>
                <a:gd name="T66" fmla="*/ 154 w 207"/>
                <a:gd name="T67" fmla="*/ 110 h 171"/>
                <a:gd name="T68" fmla="*/ 147 w 207"/>
                <a:gd name="T69" fmla="*/ 106 h 171"/>
                <a:gd name="T70" fmla="*/ 128 w 207"/>
                <a:gd name="T71" fmla="*/ 106 h 171"/>
                <a:gd name="T72" fmla="*/ 128 w 207"/>
                <a:gd name="T73" fmla="*/ 58 h 171"/>
                <a:gd name="T74" fmla="*/ 118 w 207"/>
                <a:gd name="T75" fmla="*/ 48 h 171"/>
                <a:gd name="T76" fmla="*/ 97 w 207"/>
                <a:gd name="T77" fmla="*/ 48 h 171"/>
                <a:gd name="T78" fmla="*/ 87 w 207"/>
                <a:gd name="T79" fmla="*/ 58 h 171"/>
                <a:gd name="T80" fmla="*/ 87 w 207"/>
                <a:gd name="T81" fmla="*/ 106 h 171"/>
                <a:gd name="T82" fmla="*/ 68 w 207"/>
                <a:gd name="T83" fmla="*/ 106 h 171"/>
                <a:gd name="T84" fmla="*/ 60 w 207"/>
                <a:gd name="T85" fmla="*/ 110 h 171"/>
                <a:gd name="T86" fmla="*/ 62 w 207"/>
                <a:gd name="T87" fmla="*/ 118 h 171"/>
                <a:gd name="T88" fmla="*/ 71 w 207"/>
                <a:gd name="T89" fmla="*/ 130 h 171"/>
                <a:gd name="T90" fmla="*/ 42 w 207"/>
                <a:gd name="T91" fmla="*/ 130 h 171"/>
                <a:gd name="T92" fmla="*/ 8 w 207"/>
                <a:gd name="T93" fmla="*/ 96 h 171"/>
                <a:gd name="T94" fmla="*/ 39 w 207"/>
                <a:gd name="T95" fmla="*/ 63 h 171"/>
                <a:gd name="T96" fmla="*/ 42 w 207"/>
                <a:gd name="T97" fmla="*/ 62 h 171"/>
                <a:gd name="T98" fmla="*/ 42 w 207"/>
                <a:gd name="T99" fmla="*/ 58 h 171"/>
                <a:gd name="T100" fmla="*/ 72 w 207"/>
                <a:gd name="T101" fmla="*/ 29 h 171"/>
                <a:gd name="T102" fmla="*/ 88 w 207"/>
                <a:gd name="T103" fmla="*/ 34 h 171"/>
                <a:gd name="T104" fmla="*/ 92 w 207"/>
                <a:gd name="T105" fmla="*/ 36 h 171"/>
                <a:gd name="T106" fmla="*/ 94 w 207"/>
                <a:gd name="T107" fmla="*/ 33 h 171"/>
                <a:gd name="T108" fmla="*/ 136 w 207"/>
                <a:gd name="T109" fmla="*/ 8 h 171"/>
                <a:gd name="T110" fmla="*/ 184 w 207"/>
                <a:gd name="T111" fmla="*/ 57 h 171"/>
                <a:gd name="T112" fmla="*/ 184 w 207"/>
                <a:gd name="T113" fmla="*/ 65 h 171"/>
                <a:gd name="T114" fmla="*/ 183 w 207"/>
                <a:gd name="T115" fmla="*/ 68 h 171"/>
                <a:gd name="T116" fmla="*/ 185 w 207"/>
                <a:gd name="T117" fmla="*/ 69 h 171"/>
                <a:gd name="T118" fmla="*/ 199 w 207"/>
                <a:gd name="T119" fmla="*/ 96 h 171"/>
                <a:gd name="T120" fmla="*/ 165 w 207"/>
                <a:gd name="T121" fmla="*/ 130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07" h="171">
                  <a:moveTo>
                    <a:pt x="192" y="64"/>
                  </a:moveTo>
                  <a:cubicBezTo>
                    <a:pt x="192" y="62"/>
                    <a:pt x="192" y="59"/>
                    <a:pt x="192" y="57"/>
                  </a:cubicBezTo>
                  <a:cubicBezTo>
                    <a:pt x="192" y="26"/>
                    <a:pt x="167" y="0"/>
                    <a:pt x="136" y="0"/>
                  </a:cubicBezTo>
                  <a:cubicBezTo>
                    <a:pt x="117" y="0"/>
                    <a:pt x="99" y="10"/>
                    <a:pt x="89" y="25"/>
                  </a:cubicBezTo>
                  <a:cubicBezTo>
                    <a:pt x="84" y="23"/>
                    <a:pt x="78" y="21"/>
                    <a:pt x="72" y="21"/>
                  </a:cubicBezTo>
                  <a:cubicBezTo>
                    <a:pt x="52" y="21"/>
                    <a:pt x="36" y="36"/>
                    <a:pt x="35" y="55"/>
                  </a:cubicBezTo>
                  <a:cubicBezTo>
                    <a:pt x="15" y="58"/>
                    <a:pt x="0" y="76"/>
                    <a:pt x="0" y="96"/>
                  </a:cubicBezTo>
                  <a:cubicBezTo>
                    <a:pt x="0" y="120"/>
                    <a:pt x="19" y="138"/>
                    <a:pt x="42" y="138"/>
                  </a:cubicBezTo>
                  <a:cubicBezTo>
                    <a:pt x="77" y="138"/>
                    <a:pt x="77" y="138"/>
                    <a:pt x="77" y="138"/>
                  </a:cubicBezTo>
                  <a:cubicBezTo>
                    <a:pt x="99" y="167"/>
                    <a:pt x="99" y="167"/>
                    <a:pt x="99" y="167"/>
                  </a:cubicBezTo>
                  <a:cubicBezTo>
                    <a:pt x="101" y="170"/>
                    <a:pt x="104" y="171"/>
                    <a:pt x="107" y="171"/>
                  </a:cubicBezTo>
                  <a:cubicBezTo>
                    <a:pt x="110" y="171"/>
                    <a:pt x="113" y="170"/>
                    <a:pt x="115" y="167"/>
                  </a:cubicBezTo>
                  <a:cubicBezTo>
                    <a:pt x="137" y="138"/>
                    <a:pt x="137" y="138"/>
                    <a:pt x="137" y="138"/>
                  </a:cubicBezTo>
                  <a:cubicBezTo>
                    <a:pt x="165" y="138"/>
                    <a:pt x="165" y="138"/>
                    <a:pt x="165" y="138"/>
                  </a:cubicBezTo>
                  <a:cubicBezTo>
                    <a:pt x="188" y="138"/>
                    <a:pt x="207" y="120"/>
                    <a:pt x="207" y="96"/>
                  </a:cubicBezTo>
                  <a:cubicBezTo>
                    <a:pt x="207" y="84"/>
                    <a:pt x="202" y="72"/>
                    <a:pt x="192" y="64"/>
                  </a:cubicBezTo>
                  <a:close/>
                  <a:moveTo>
                    <a:pt x="109" y="162"/>
                  </a:moveTo>
                  <a:cubicBezTo>
                    <a:pt x="108" y="163"/>
                    <a:pt x="107" y="163"/>
                    <a:pt x="106" y="162"/>
                  </a:cubicBezTo>
                  <a:cubicBezTo>
                    <a:pt x="68" y="114"/>
                    <a:pt x="68" y="114"/>
                    <a:pt x="68" y="114"/>
                  </a:cubicBezTo>
                  <a:cubicBezTo>
                    <a:pt x="95" y="114"/>
                    <a:pt x="95" y="114"/>
                    <a:pt x="95" y="114"/>
                  </a:cubicBezTo>
                  <a:cubicBezTo>
                    <a:pt x="95" y="58"/>
                    <a:pt x="95" y="58"/>
                    <a:pt x="95" y="58"/>
                  </a:cubicBezTo>
                  <a:cubicBezTo>
                    <a:pt x="95" y="57"/>
                    <a:pt x="96" y="56"/>
                    <a:pt x="97" y="56"/>
                  </a:cubicBezTo>
                  <a:cubicBezTo>
                    <a:pt x="118" y="56"/>
                    <a:pt x="118" y="56"/>
                    <a:pt x="118" y="56"/>
                  </a:cubicBezTo>
                  <a:cubicBezTo>
                    <a:pt x="119" y="56"/>
                    <a:pt x="120" y="57"/>
                    <a:pt x="120" y="58"/>
                  </a:cubicBezTo>
                  <a:cubicBezTo>
                    <a:pt x="120" y="114"/>
                    <a:pt x="120" y="114"/>
                    <a:pt x="120" y="114"/>
                  </a:cubicBezTo>
                  <a:cubicBezTo>
                    <a:pt x="146" y="114"/>
                    <a:pt x="146" y="114"/>
                    <a:pt x="146" y="114"/>
                  </a:cubicBezTo>
                  <a:cubicBezTo>
                    <a:pt x="133" y="132"/>
                    <a:pt x="133" y="132"/>
                    <a:pt x="133" y="132"/>
                  </a:cubicBezTo>
                  <a:cubicBezTo>
                    <a:pt x="127" y="138"/>
                    <a:pt x="127" y="138"/>
                    <a:pt x="127" y="138"/>
                  </a:cubicBezTo>
                  <a:cubicBezTo>
                    <a:pt x="127" y="138"/>
                    <a:pt x="127" y="138"/>
                    <a:pt x="127" y="138"/>
                  </a:cubicBezTo>
                  <a:lnTo>
                    <a:pt x="109" y="162"/>
                  </a:lnTo>
                  <a:close/>
                  <a:moveTo>
                    <a:pt x="165" y="130"/>
                  </a:moveTo>
                  <a:cubicBezTo>
                    <a:pt x="144" y="130"/>
                    <a:pt x="144" y="130"/>
                    <a:pt x="144" y="130"/>
                  </a:cubicBezTo>
                  <a:cubicBezTo>
                    <a:pt x="153" y="118"/>
                    <a:pt x="153" y="118"/>
                    <a:pt x="153" y="118"/>
                  </a:cubicBezTo>
                  <a:cubicBezTo>
                    <a:pt x="155" y="115"/>
                    <a:pt x="156" y="112"/>
                    <a:pt x="154" y="110"/>
                  </a:cubicBezTo>
                  <a:cubicBezTo>
                    <a:pt x="153" y="107"/>
                    <a:pt x="150" y="106"/>
                    <a:pt x="147" y="106"/>
                  </a:cubicBezTo>
                  <a:cubicBezTo>
                    <a:pt x="128" y="106"/>
                    <a:pt x="128" y="106"/>
                    <a:pt x="128" y="106"/>
                  </a:cubicBezTo>
                  <a:cubicBezTo>
                    <a:pt x="128" y="58"/>
                    <a:pt x="128" y="58"/>
                    <a:pt x="128" y="58"/>
                  </a:cubicBezTo>
                  <a:cubicBezTo>
                    <a:pt x="128" y="52"/>
                    <a:pt x="123" y="48"/>
                    <a:pt x="118" y="48"/>
                  </a:cubicBezTo>
                  <a:cubicBezTo>
                    <a:pt x="97" y="48"/>
                    <a:pt x="97" y="48"/>
                    <a:pt x="97" y="48"/>
                  </a:cubicBezTo>
                  <a:cubicBezTo>
                    <a:pt x="92" y="48"/>
                    <a:pt x="87" y="52"/>
                    <a:pt x="87" y="58"/>
                  </a:cubicBezTo>
                  <a:cubicBezTo>
                    <a:pt x="87" y="106"/>
                    <a:pt x="87" y="106"/>
                    <a:pt x="87" y="106"/>
                  </a:cubicBezTo>
                  <a:cubicBezTo>
                    <a:pt x="68" y="106"/>
                    <a:pt x="68" y="106"/>
                    <a:pt x="68" y="106"/>
                  </a:cubicBezTo>
                  <a:cubicBezTo>
                    <a:pt x="64" y="106"/>
                    <a:pt x="62" y="107"/>
                    <a:pt x="60" y="110"/>
                  </a:cubicBezTo>
                  <a:cubicBezTo>
                    <a:pt x="59" y="112"/>
                    <a:pt x="60" y="115"/>
                    <a:pt x="62" y="118"/>
                  </a:cubicBezTo>
                  <a:cubicBezTo>
                    <a:pt x="71" y="130"/>
                    <a:pt x="71" y="130"/>
                    <a:pt x="71" y="130"/>
                  </a:cubicBezTo>
                  <a:cubicBezTo>
                    <a:pt x="42" y="130"/>
                    <a:pt x="42" y="130"/>
                    <a:pt x="42" y="130"/>
                  </a:cubicBezTo>
                  <a:cubicBezTo>
                    <a:pt x="23" y="130"/>
                    <a:pt x="8" y="115"/>
                    <a:pt x="8" y="96"/>
                  </a:cubicBezTo>
                  <a:cubicBezTo>
                    <a:pt x="8" y="79"/>
                    <a:pt x="21" y="64"/>
                    <a:pt x="39" y="63"/>
                  </a:cubicBezTo>
                  <a:cubicBezTo>
                    <a:pt x="42" y="62"/>
                    <a:pt x="42" y="62"/>
                    <a:pt x="42" y="62"/>
                  </a:cubicBezTo>
                  <a:cubicBezTo>
                    <a:pt x="42" y="58"/>
                    <a:pt x="42" y="58"/>
                    <a:pt x="42" y="58"/>
                  </a:cubicBezTo>
                  <a:cubicBezTo>
                    <a:pt x="42" y="42"/>
                    <a:pt x="56" y="29"/>
                    <a:pt x="72" y="29"/>
                  </a:cubicBezTo>
                  <a:cubicBezTo>
                    <a:pt x="78" y="29"/>
                    <a:pt x="83" y="31"/>
                    <a:pt x="88" y="34"/>
                  </a:cubicBezTo>
                  <a:cubicBezTo>
                    <a:pt x="92" y="36"/>
                    <a:pt x="92" y="36"/>
                    <a:pt x="92" y="36"/>
                  </a:cubicBezTo>
                  <a:cubicBezTo>
                    <a:pt x="94" y="33"/>
                    <a:pt x="94" y="33"/>
                    <a:pt x="94" y="33"/>
                  </a:cubicBezTo>
                  <a:cubicBezTo>
                    <a:pt x="102" y="18"/>
                    <a:pt x="118" y="8"/>
                    <a:pt x="136" y="8"/>
                  </a:cubicBezTo>
                  <a:cubicBezTo>
                    <a:pt x="163" y="8"/>
                    <a:pt x="184" y="30"/>
                    <a:pt x="184" y="57"/>
                  </a:cubicBezTo>
                  <a:cubicBezTo>
                    <a:pt x="184" y="60"/>
                    <a:pt x="184" y="62"/>
                    <a:pt x="184" y="65"/>
                  </a:cubicBezTo>
                  <a:cubicBezTo>
                    <a:pt x="183" y="68"/>
                    <a:pt x="183" y="68"/>
                    <a:pt x="183" y="68"/>
                  </a:cubicBezTo>
                  <a:cubicBezTo>
                    <a:pt x="185" y="69"/>
                    <a:pt x="185" y="69"/>
                    <a:pt x="185" y="69"/>
                  </a:cubicBezTo>
                  <a:cubicBezTo>
                    <a:pt x="194" y="76"/>
                    <a:pt x="199" y="86"/>
                    <a:pt x="199" y="96"/>
                  </a:cubicBezTo>
                  <a:cubicBezTo>
                    <a:pt x="199" y="115"/>
                    <a:pt x="184" y="130"/>
                    <a:pt x="165" y="13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cs typeface="+mn-ea"/>
                <a:sym typeface="+mn-lt"/>
              </a:endParaRPr>
            </a:p>
          </p:txBody>
        </p:sp>
        <p:grpSp>
          <p:nvGrpSpPr>
            <p:cNvPr id="69" name="组合 68"/>
            <p:cNvGrpSpPr/>
            <p:nvPr/>
          </p:nvGrpSpPr>
          <p:grpSpPr>
            <a:xfrm>
              <a:off x="2300768" y="2397226"/>
              <a:ext cx="3239170" cy="1051762"/>
              <a:chOff x="218190" y="5423359"/>
              <a:chExt cx="3239170" cy="1051762"/>
            </a:xfrm>
          </p:grpSpPr>
          <p:sp>
            <p:nvSpPr>
              <p:cNvPr id="70" name="文本框 69"/>
              <p:cNvSpPr txBox="1"/>
              <p:nvPr/>
            </p:nvSpPr>
            <p:spPr>
              <a:xfrm>
                <a:off x="349841" y="5423359"/>
                <a:ext cx="2975870" cy="400110"/>
              </a:xfrm>
              <a:prstGeom prst="rect">
                <a:avLst/>
              </a:prstGeom>
              <a:noFill/>
            </p:spPr>
            <p:txBody>
              <a:bodyPr wrap="square" rtlCol="0">
                <a:spAutoFit/>
              </a:bodyPr>
              <a:lstStyle/>
              <a:p>
                <a:pPr algn="ctr"/>
                <a:r>
                  <a:rPr lang="zh-CN" altLang="en-US" sz="2000" dirty="0">
                    <a:solidFill>
                      <a:schemeClr val="tx1">
                        <a:lumMod val="85000"/>
                        <a:lumOff val="15000"/>
                      </a:schemeClr>
                    </a:solidFill>
                    <a:cs typeface="+mn-ea"/>
                    <a:sym typeface="+mn-lt"/>
                  </a:rPr>
                  <a:t>您的标题</a:t>
                </a:r>
              </a:p>
            </p:txBody>
          </p:sp>
          <p:sp>
            <p:nvSpPr>
              <p:cNvPr id="71" name="矩形 70"/>
              <p:cNvSpPr/>
              <p:nvPr/>
            </p:nvSpPr>
            <p:spPr>
              <a:xfrm>
                <a:off x="218190" y="5767427"/>
                <a:ext cx="3239170" cy="707694"/>
              </a:xfrm>
              <a:prstGeom prst="rect">
                <a:avLst/>
              </a:prstGeom>
            </p:spPr>
            <p:txBody>
              <a:bodyPr wrap="square">
                <a:spAutoFit/>
              </a:bodyPr>
              <a:lstStyle/>
              <a:p>
                <a:pPr algn="ctr"/>
                <a:r>
                  <a:rPr lang="zh-CN" altLang="en-US" sz="1333" dirty="0">
                    <a:solidFill>
                      <a:schemeClr val="tx1">
                        <a:lumMod val="75000"/>
                        <a:lumOff val="25000"/>
                      </a:schemeClr>
                    </a:solidFill>
                    <a:cs typeface="+mn-ea"/>
                    <a:sym typeface="+mn-lt"/>
                  </a:rPr>
                  <a:t>标题数字等都可以通过点击和重新输入进行更改，顶部“开始”面板中可以对字体、字号、颜色、行距等进行修改</a:t>
                </a:r>
                <a:endParaRPr lang="zh-CN" altLang="en-US" sz="1333" dirty="0">
                  <a:solidFill>
                    <a:schemeClr val="tx1">
                      <a:lumMod val="85000"/>
                      <a:lumOff val="15000"/>
                    </a:schemeClr>
                  </a:solidFill>
                  <a:cs typeface="+mn-ea"/>
                  <a:sym typeface="+mn-lt"/>
                </a:endParaRPr>
              </a:p>
            </p:txBody>
          </p:sp>
        </p:grpSp>
      </p:grpSp>
      <p:grpSp>
        <p:nvGrpSpPr>
          <p:cNvPr id="72" name="组合 71"/>
          <p:cNvGrpSpPr/>
          <p:nvPr/>
        </p:nvGrpSpPr>
        <p:grpSpPr>
          <a:xfrm>
            <a:off x="3766667" y="4264033"/>
            <a:ext cx="3239171" cy="2097573"/>
            <a:chOff x="4326064" y="4258270"/>
            <a:chExt cx="3239170" cy="2097573"/>
          </a:xfrm>
        </p:grpSpPr>
        <p:sp>
          <p:nvSpPr>
            <p:cNvPr id="110" name="椭圆 109"/>
            <p:cNvSpPr/>
            <p:nvPr/>
          </p:nvSpPr>
          <p:spPr>
            <a:xfrm>
              <a:off x="5836792" y="4258270"/>
              <a:ext cx="217714" cy="2177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cs typeface="+mn-ea"/>
                <a:sym typeface="+mn-lt"/>
              </a:endParaRPr>
            </a:p>
          </p:txBody>
        </p:sp>
        <p:sp>
          <p:nvSpPr>
            <p:cNvPr id="111" name="Freeform 133"/>
            <p:cNvSpPr>
              <a:spLocks noEditPoints="1"/>
            </p:cNvSpPr>
            <p:nvPr/>
          </p:nvSpPr>
          <p:spPr bwMode="auto">
            <a:xfrm>
              <a:off x="5671649" y="4693342"/>
              <a:ext cx="548001" cy="548001"/>
            </a:xfrm>
            <a:custGeom>
              <a:avLst/>
              <a:gdLst>
                <a:gd name="T0" fmla="*/ 0 w 80"/>
                <a:gd name="T1" fmla="*/ 40 h 80"/>
                <a:gd name="T2" fmla="*/ 80 w 80"/>
                <a:gd name="T3" fmla="*/ 40 h 80"/>
                <a:gd name="T4" fmla="*/ 33 w 80"/>
                <a:gd name="T5" fmla="*/ 76 h 80"/>
                <a:gd name="T6" fmla="*/ 39 w 80"/>
                <a:gd name="T7" fmla="*/ 61 h 80"/>
                <a:gd name="T8" fmla="*/ 33 w 80"/>
                <a:gd name="T9" fmla="*/ 76 h 80"/>
                <a:gd name="T10" fmla="*/ 18 w 80"/>
                <a:gd name="T11" fmla="*/ 41 h 80"/>
                <a:gd name="T12" fmla="*/ 8 w 80"/>
                <a:gd name="T13" fmla="*/ 58 h 80"/>
                <a:gd name="T14" fmla="*/ 42 w 80"/>
                <a:gd name="T15" fmla="*/ 19 h 80"/>
                <a:gd name="T16" fmla="*/ 46 w 80"/>
                <a:gd name="T17" fmla="*/ 3 h 80"/>
                <a:gd name="T18" fmla="*/ 42 w 80"/>
                <a:gd name="T19" fmla="*/ 19 h 80"/>
                <a:gd name="T20" fmla="*/ 59 w 80"/>
                <a:gd name="T21" fmla="*/ 38 h 80"/>
                <a:gd name="T22" fmla="*/ 42 w 80"/>
                <a:gd name="T23" fmla="*/ 22 h 80"/>
                <a:gd name="T24" fmla="*/ 39 w 80"/>
                <a:gd name="T25" fmla="*/ 19 h 80"/>
                <a:gd name="T26" fmla="*/ 33 w 80"/>
                <a:gd name="T27" fmla="*/ 3 h 80"/>
                <a:gd name="T28" fmla="*/ 39 w 80"/>
                <a:gd name="T29" fmla="*/ 19 h 80"/>
                <a:gd name="T30" fmla="*/ 39 w 80"/>
                <a:gd name="T31" fmla="*/ 38 h 80"/>
                <a:gd name="T32" fmla="*/ 24 w 80"/>
                <a:gd name="T33" fmla="*/ 22 h 80"/>
                <a:gd name="T34" fmla="*/ 18 w 80"/>
                <a:gd name="T35" fmla="*/ 38 h 80"/>
                <a:gd name="T36" fmla="*/ 8 w 80"/>
                <a:gd name="T37" fmla="*/ 22 h 80"/>
                <a:gd name="T38" fmla="*/ 18 w 80"/>
                <a:gd name="T39" fmla="*/ 38 h 80"/>
                <a:gd name="T40" fmla="*/ 39 w 80"/>
                <a:gd name="T41" fmla="*/ 41 h 80"/>
                <a:gd name="T42" fmla="*/ 24 w 80"/>
                <a:gd name="T43" fmla="*/ 58 h 80"/>
                <a:gd name="T44" fmla="*/ 42 w 80"/>
                <a:gd name="T45" fmla="*/ 61 h 80"/>
                <a:gd name="T46" fmla="*/ 46 w 80"/>
                <a:gd name="T47" fmla="*/ 77 h 80"/>
                <a:gd name="T48" fmla="*/ 42 w 80"/>
                <a:gd name="T49" fmla="*/ 61 h 80"/>
                <a:gd name="T50" fmla="*/ 42 w 80"/>
                <a:gd name="T51" fmla="*/ 41 h 80"/>
                <a:gd name="T52" fmla="*/ 56 w 80"/>
                <a:gd name="T53" fmla="*/ 58 h 80"/>
                <a:gd name="T54" fmla="*/ 61 w 80"/>
                <a:gd name="T55" fmla="*/ 41 h 80"/>
                <a:gd name="T56" fmla="*/ 73 w 80"/>
                <a:gd name="T57" fmla="*/ 58 h 80"/>
                <a:gd name="T58" fmla="*/ 59 w 80"/>
                <a:gd name="T59" fmla="*/ 58 h 80"/>
                <a:gd name="T60" fmla="*/ 61 w 80"/>
                <a:gd name="T61" fmla="*/ 38 h 80"/>
                <a:gd name="T62" fmla="*/ 73 w 80"/>
                <a:gd name="T63" fmla="*/ 22 h 80"/>
                <a:gd name="T64" fmla="*/ 61 w 80"/>
                <a:gd name="T65" fmla="*/ 38 h 80"/>
                <a:gd name="T66" fmla="*/ 58 w 80"/>
                <a:gd name="T67" fmla="*/ 19 h 80"/>
                <a:gd name="T68" fmla="*/ 67 w 80"/>
                <a:gd name="T69" fmla="*/ 13 h 80"/>
                <a:gd name="T70" fmla="*/ 14 w 80"/>
                <a:gd name="T71" fmla="*/ 13 h 80"/>
                <a:gd name="T72" fmla="*/ 22 w 80"/>
                <a:gd name="T73" fmla="*/ 19 h 80"/>
                <a:gd name="T74" fmla="*/ 14 w 80"/>
                <a:gd name="T75" fmla="*/ 13 h 80"/>
                <a:gd name="T76" fmla="*/ 22 w 80"/>
                <a:gd name="T77" fmla="*/ 61 h 80"/>
                <a:gd name="T78" fmla="*/ 14 w 80"/>
                <a:gd name="T79" fmla="*/ 66 h 80"/>
                <a:gd name="T80" fmla="*/ 67 w 80"/>
                <a:gd name="T81" fmla="*/ 66 h 80"/>
                <a:gd name="T82" fmla="*/ 58 w 80"/>
                <a:gd name="T83" fmla="*/ 61 h 80"/>
                <a:gd name="T84" fmla="*/ 67 w 80"/>
                <a:gd name="T85" fmla="*/ 66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80" h="80">
                  <a:moveTo>
                    <a:pt x="40" y="0"/>
                  </a:moveTo>
                  <a:cubicBezTo>
                    <a:pt x="18" y="0"/>
                    <a:pt x="0" y="18"/>
                    <a:pt x="0" y="40"/>
                  </a:cubicBezTo>
                  <a:cubicBezTo>
                    <a:pt x="0" y="62"/>
                    <a:pt x="18" y="80"/>
                    <a:pt x="40" y="80"/>
                  </a:cubicBezTo>
                  <a:cubicBezTo>
                    <a:pt x="62" y="80"/>
                    <a:pt x="80" y="62"/>
                    <a:pt x="80" y="40"/>
                  </a:cubicBezTo>
                  <a:cubicBezTo>
                    <a:pt x="80" y="18"/>
                    <a:pt x="62" y="0"/>
                    <a:pt x="40" y="0"/>
                  </a:cubicBezTo>
                  <a:close/>
                  <a:moveTo>
                    <a:pt x="33" y="76"/>
                  </a:moveTo>
                  <a:cubicBezTo>
                    <a:pt x="30" y="72"/>
                    <a:pt x="27" y="67"/>
                    <a:pt x="25" y="61"/>
                  </a:cubicBezTo>
                  <a:cubicBezTo>
                    <a:pt x="39" y="61"/>
                    <a:pt x="39" y="61"/>
                    <a:pt x="39" y="61"/>
                  </a:cubicBezTo>
                  <a:cubicBezTo>
                    <a:pt x="39" y="77"/>
                    <a:pt x="39" y="77"/>
                    <a:pt x="39" y="77"/>
                  </a:cubicBezTo>
                  <a:cubicBezTo>
                    <a:pt x="37" y="77"/>
                    <a:pt x="35" y="77"/>
                    <a:pt x="33" y="76"/>
                  </a:cubicBezTo>
                  <a:close/>
                  <a:moveTo>
                    <a:pt x="3" y="41"/>
                  </a:moveTo>
                  <a:cubicBezTo>
                    <a:pt x="18" y="41"/>
                    <a:pt x="18" y="41"/>
                    <a:pt x="18" y="41"/>
                  </a:cubicBezTo>
                  <a:cubicBezTo>
                    <a:pt x="19" y="47"/>
                    <a:pt x="19" y="53"/>
                    <a:pt x="21" y="58"/>
                  </a:cubicBezTo>
                  <a:cubicBezTo>
                    <a:pt x="8" y="58"/>
                    <a:pt x="8" y="58"/>
                    <a:pt x="8" y="58"/>
                  </a:cubicBezTo>
                  <a:cubicBezTo>
                    <a:pt x="5" y="53"/>
                    <a:pt x="3" y="47"/>
                    <a:pt x="3" y="41"/>
                  </a:cubicBezTo>
                  <a:close/>
                  <a:moveTo>
                    <a:pt x="42" y="19"/>
                  </a:moveTo>
                  <a:cubicBezTo>
                    <a:pt x="42" y="3"/>
                    <a:pt x="42" y="3"/>
                    <a:pt x="42" y="3"/>
                  </a:cubicBezTo>
                  <a:cubicBezTo>
                    <a:pt x="43" y="3"/>
                    <a:pt x="45" y="3"/>
                    <a:pt x="46" y="3"/>
                  </a:cubicBezTo>
                  <a:cubicBezTo>
                    <a:pt x="50" y="8"/>
                    <a:pt x="53" y="13"/>
                    <a:pt x="55" y="19"/>
                  </a:cubicBezTo>
                  <a:lnTo>
                    <a:pt x="42" y="19"/>
                  </a:lnTo>
                  <a:close/>
                  <a:moveTo>
                    <a:pt x="56" y="22"/>
                  </a:moveTo>
                  <a:cubicBezTo>
                    <a:pt x="58" y="27"/>
                    <a:pt x="58" y="33"/>
                    <a:pt x="59" y="38"/>
                  </a:cubicBezTo>
                  <a:cubicBezTo>
                    <a:pt x="42" y="38"/>
                    <a:pt x="42" y="38"/>
                    <a:pt x="42" y="38"/>
                  </a:cubicBezTo>
                  <a:cubicBezTo>
                    <a:pt x="42" y="22"/>
                    <a:pt x="42" y="22"/>
                    <a:pt x="42" y="22"/>
                  </a:cubicBezTo>
                  <a:lnTo>
                    <a:pt x="56" y="22"/>
                  </a:lnTo>
                  <a:close/>
                  <a:moveTo>
                    <a:pt x="39" y="19"/>
                  </a:moveTo>
                  <a:cubicBezTo>
                    <a:pt x="25" y="19"/>
                    <a:pt x="25" y="19"/>
                    <a:pt x="25" y="19"/>
                  </a:cubicBezTo>
                  <a:cubicBezTo>
                    <a:pt x="27" y="13"/>
                    <a:pt x="30" y="8"/>
                    <a:pt x="33" y="3"/>
                  </a:cubicBezTo>
                  <a:cubicBezTo>
                    <a:pt x="35" y="3"/>
                    <a:pt x="37" y="3"/>
                    <a:pt x="39" y="3"/>
                  </a:cubicBezTo>
                  <a:lnTo>
                    <a:pt x="39" y="19"/>
                  </a:lnTo>
                  <a:close/>
                  <a:moveTo>
                    <a:pt x="39" y="22"/>
                  </a:moveTo>
                  <a:cubicBezTo>
                    <a:pt x="39" y="38"/>
                    <a:pt x="39" y="38"/>
                    <a:pt x="39" y="38"/>
                  </a:cubicBezTo>
                  <a:cubicBezTo>
                    <a:pt x="21" y="38"/>
                    <a:pt x="21" y="38"/>
                    <a:pt x="21" y="38"/>
                  </a:cubicBezTo>
                  <a:cubicBezTo>
                    <a:pt x="21" y="33"/>
                    <a:pt x="22" y="27"/>
                    <a:pt x="24" y="22"/>
                  </a:cubicBezTo>
                  <a:lnTo>
                    <a:pt x="39" y="22"/>
                  </a:lnTo>
                  <a:close/>
                  <a:moveTo>
                    <a:pt x="18" y="38"/>
                  </a:moveTo>
                  <a:cubicBezTo>
                    <a:pt x="3" y="38"/>
                    <a:pt x="3" y="38"/>
                    <a:pt x="3" y="38"/>
                  </a:cubicBezTo>
                  <a:cubicBezTo>
                    <a:pt x="3" y="32"/>
                    <a:pt x="5" y="27"/>
                    <a:pt x="8" y="22"/>
                  </a:cubicBezTo>
                  <a:cubicBezTo>
                    <a:pt x="21" y="22"/>
                    <a:pt x="21" y="22"/>
                    <a:pt x="21" y="22"/>
                  </a:cubicBezTo>
                  <a:cubicBezTo>
                    <a:pt x="19" y="27"/>
                    <a:pt x="19" y="33"/>
                    <a:pt x="18" y="38"/>
                  </a:cubicBezTo>
                  <a:close/>
                  <a:moveTo>
                    <a:pt x="21" y="41"/>
                  </a:moveTo>
                  <a:cubicBezTo>
                    <a:pt x="39" y="41"/>
                    <a:pt x="39" y="41"/>
                    <a:pt x="39" y="41"/>
                  </a:cubicBezTo>
                  <a:cubicBezTo>
                    <a:pt x="39" y="58"/>
                    <a:pt x="39" y="58"/>
                    <a:pt x="39" y="58"/>
                  </a:cubicBezTo>
                  <a:cubicBezTo>
                    <a:pt x="24" y="58"/>
                    <a:pt x="24" y="58"/>
                    <a:pt x="24" y="58"/>
                  </a:cubicBezTo>
                  <a:cubicBezTo>
                    <a:pt x="22" y="53"/>
                    <a:pt x="21" y="47"/>
                    <a:pt x="21" y="41"/>
                  </a:cubicBezTo>
                  <a:close/>
                  <a:moveTo>
                    <a:pt x="42" y="61"/>
                  </a:moveTo>
                  <a:cubicBezTo>
                    <a:pt x="55" y="61"/>
                    <a:pt x="55" y="61"/>
                    <a:pt x="55" y="61"/>
                  </a:cubicBezTo>
                  <a:cubicBezTo>
                    <a:pt x="53" y="67"/>
                    <a:pt x="50" y="72"/>
                    <a:pt x="46" y="77"/>
                  </a:cubicBezTo>
                  <a:cubicBezTo>
                    <a:pt x="45" y="77"/>
                    <a:pt x="43" y="77"/>
                    <a:pt x="42" y="77"/>
                  </a:cubicBezTo>
                  <a:lnTo>
                    <a:pt x="42" y="61"/>
                  </a:lnTo>
                  <a:close/>
                  <a:moveTo>
                    <a:pt x="42" y="58"/>
                  </a:moveTo>
                  <a:cubicBezTo>
                    <a:pt x="42" y="41"/>
                    <a:pt x="42" y="41"/>
                    <a:pt x="42" y="41"/>
                  </a:cubicBezTo>
                  <a:cubicBezTo>
                    <a:pt x="59" y="41"/>
                    <a:pt x="59" y="41"/>
                    <a:pt x="59" y="41"/>
                  </a:cubicBezTo>
                  <a:cubicBezTo>
                    <a:pt x="58" y="47"/>
                    <a:pt x="58" y="53"/>
                    <a:pt x="56" y="58"/>
                  </a:cubicBezTo>
                  <a:lnTo>
                    <a:pt x="42" y="58"/>
                  </a:lnTo>
                  <a:close/>
                  <a:moveTo>
                    <a:pt x="61" y="41"/>
                  </a:moveTo>
                  <a:cubicBezTo>
                    <a:pt x="78" y="41"/>
                    <a:pt x="78" y="41"/>
                    <a:pt x="78" y="41"/>
                  </a:cubicBezTo>
                  <a:cubicBezTo>
                    <a:pt x="77" y="47"/>
                    <a:pt x="76" y="53"/>
                    <a:pt x="73" y="58"/>
                  </a:cubicBezTo>
                  <a:cubicBezTo>
                    <a:pt x="73" y="58"/>
                    <a:pt x="73" y="58"/>
                    <a:pt x="73" y="58"/>
                  </a:cubicBezTo>
                  <a:cubicBezTo>
                    <a:pt x="59" y="58"/>
                    <a:pt x="59" y="58"/>
                    <a:pt x="59" y="58"/>
                  </a:cubicBezTo>
                  <a:cubicBezTo>
                    <a:pt x="60" y="53"/>
                    <a:pt x="61" y="47"/>
                    <a:pt x="61" y="41"/>
                  </a:cubicBezTo>
                  <a:close/>
                  <a:moveTo>
                    <a:pt x="61" y="38"/>
                  </a:moveTo>
                  <a:cubicBezTo>
                    <a:pt x="61" y="33"/>
                    <a:pt x="60" y="27"/>
                    <a:pt x="59" y="22"/>
                  </a:cubicBezTo>
                  <a:cubicBezTo>
                    <a:pt x="73" y="22"/>
                    <a:pt x="73" y="22"/>
                    <a:pt x="73" y="22"/>
                  </a:cubicBezTo>
                  <a:cubicBezTo>
                    <a:pt x="76" y="27"/>
                    <a:pt x="77" y="32"/>
                    <a:pt x="78" y="38"/>
                  </a:cubicBezTo>
                  <a:lnTo>
                    <a:pt x="61" y="38"/>
                  </a:lnTo>
                  <a:close/>
                  <a:moveTo>
                    <a:pt x="71" y="19"/>
                  </a:moveTo>
                  <a:cubicBezTo>
                    <a:pt x="58" y="19"/>
                    <a:pt x="58" y="19"/>
                    <a:pt x="58" y="19"/>
                  </a:cubicBezTo>
                  <a:cubicBezTo>
                    <a:pt x="56" y="13"/>
                    <a:pt x="54" y="8"/>
                    <a:pt x="50" y="4"/>
                  </a:cubicBezTo>
                  <a:cubicBezTo>
                    <a:pt x="57" y="6"/>
                    <a:pt x="62" y="9"/>
                    <a:pt x="67" y="13"/>
                  </a:cubicBezTo>
                  <a:cubicBezTo>
                    <a:pt x="68" y="15"/>
                    <a:pt x="70" y="17"/>
                    <a:pt x="71" y="19"/>
                  </a:cubicBezTo>
                  <a:close/>
                  <a:moveTo>
                    <a:pt x="14" y="13"/>
                  </a:moveTo>
                  <a:cubicBezTo>
                    <a:pt x="18" y="9"/>
                    <a:pt x="23" y="6"/>
                    <a:pt x="29" y="4"/>
                  </a:cubicBezTo>
                  <a:cubicBezTo>
                    <a:pt x="26" y="9"/>
                    <a:pt x="24" y="14"/>
                    <a:pt x="22" y="19"/>
                  </a:cubicBezTo>
                  <a:cubicBezTo>
                    <a:pt x="9" y="19"/>
                    <a:pt x="9" y="19"/>
                    <a:pt x="9" y="19"/>
                  </a:cubicBezTo>
                  <a:cubicBezTo>
                    <a:pt x="11" y="17"/>
                    <a:pt x="12" y="15"/>
                    <a:pt x="14" y="13"/>
                  </a:cubicBezTo>
                  <a:close/>
                  <a:moveTo>
                    <a:pt x="9" y="61"/>
                  </a:moveTo>
                  <a:cubicBezTo>
                    <a:pt x="22" y="61"/>
                    <a:pt x="22" y="61"/>
                    <a:pt x="22" y="61"/>
                  </a:cubicBezTo>
                  <a:cubicBezTo>
                    <a:pt x="24" y="66"/>
                    <a:pt x="26" y="71"/>
                    <a:pt x="29" y="75"/>
                  </a:cubicBezTo>
                  <a:cubicBezTo>
                    <a:pt x="23" y="74"/>
                    <a:pt x="18" y="70"/>
                    <a:pt x="14" y="66"/>
                  </a:cubicBezTo>
                  <a:cubicBezTo>
                    <a:pt x="12" y="65"/>
                    <a:pt x="11" y="63"/>
                    <a:pt x="9" y="61"/>
                  </a:cubicBezTo>
                  <a:close/>
                  <a:moveTo>
                    <a:pt x="67" y="66"/>
                  </a:moveTo>
                  <a:cubicBezTo>
                    <a:pt x="62" y="71"/>
                    <a:pt x="57" y="74"/>
                    <a:pt x="50" y="76"/>
                  </a:cubicBezTo>
                  <a:cubicBezTo>
                    <a:pt x="54" y="71"/>
                    <a:pt x="56" y="66"/>
                    <a:pt x="58" y="61"/>
                  </a:cubicBezTo>
                  <a:cubicBezTo>
                    <a:pt x="71" y="61"/>
                    <a:pt x="71" y="61"/>
                    <a:pt x="71" y="61"/>
                  </a:cubicBezTo>
                  <a:cubicBezTo>
                    <a:pt x="70" y="63"/>
                    <a:pt x="68" y="65"/>
                    <a:pt x="67" y="66"/>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cs typeface="+mn-ea"/>
                <a:sym typeface="+mn-lt"/>
              </a:endParaRPr>
            </a:p>
          </p:txBody>
        </p:sp>
        <p:grpSp>
          <p:nvGrpSpPr>
            <p:cNvPr id="112" name="组合 111"/>
            <p:cNvGrpSpPr/>
            <p:nvPr/>
          </p:nvGrpSpPr>
          <p:grpSpPr>
            <a:xfrm>
              <a:off x="4326064" y="5304081"/>
              <a:ext cx="3239170" cy="1051762"/>
              <a:chOff x="218190" y="5350241"/>
              <a:chExt cx="3239170" cy="1051762"/>
            </a:xfrm>
          </p:grpSpPr>
          <p:sp>
            <p:nvSpPr>
              <p:cNvPr id="113" name="文本框 112"/>
              <p:cNvSpPr txBox="1"/>
              <p:nvPr/>
            </p:nvSpPr>
            <p:spPr>
              <a:xfrm>
                <a:off x="349841" y="5350241"/>
                <a:ext cx="2975870" cy="400110"/>
              </a:xfrm>
              <a:prstGeom prst="rect">
                <a:avLst/>
              </a:prstGeom>
              <a:noFill/>
            </p:spPr>
            <p:txBody>
              <a:bodyPr wrap="square" rtlCol="0">
                <a:spAutoFit/>
              </a:bodyPr>
              <a:lstStyle/>
              <a:p>
                <a:pPr algn="ctr"/>
                <a:r>
                  <a:rPr lang="zh-CN" altLang="en-US" sz="2000" dirty="0">
                    <a:solidFill>
                      <a:schemeClr val="tx1">
                        <a:lumMod val="85000"/>
                        <a:lumOff val="15000"/>
                      </a:schemeClr>
                    </a:solidFill>
                    <a:cs typeface="+mn-ea"/>
                    <a:sym typeface="+mn-lt"/>
                  </a:rPr>
                  <a:t>您的标题</a:t>
                </a:r>
              </a:p>
            </p:txBody>
          </p:sp>
          <p:sp>
            <p:nvSpPr>
              <p:cNvPr id="114" name="矩形 113"/>
              <p:cNvSpPr/>
              <p:nvPr/>
            </p:nvSpPr>
            <p:spPr>
              <a:xfrm>
                <a:off x="218190" y="5694309"/>
                <a:ext cx="3239170" cy="707694"/>
              </a:xfrm>
              <a:prstGeom prst="rect">
                <a:avLst/>
              </a:prstGeom>
            </p:spPr>
            <p:txBody>
              <a:bodyPr wrap="square">
                <a:spAutoFit/>
              </a:bodyPr>
              <a:lstStyle/>
              <a:p>
                <a:pPr algn="ctr"/>
                <a:r>
                  <a:rPr lang="zh-CN" altLang="en-US" sz="1333" dirty="0">
                    <a:solidFill>
                      <a:schemeClr val="tx1">
                        <a:lumMod val="85000"/>
                        <a:lumOff val="15000"/>
                      </a:schemeClr>
                    </a:solidFill>
                    <a:cs typeface="+mn-ea"/>
                    <a:sym typeface="+mn-lt"/>
                  </a:rPr>
                  <a:t>标题数字等都可以通过点击和重新输入进行更改，顶部“开始”面板中可以对字体、字号、颜色、行距等进行修改</a:t>
                </a:r>
              </a:p>
            </p:txBody>
          </p:sp>
        </p:grpSp>
      </p:grpSp>
      <p:grpSp>
        <p:nvGrpSpPr>
          <p:cNvPr id="115" name="组合 114"/>
          <p:cNvGrpSpPr/>
          <p:nvPr/>
        </p:nvGrpSpPr>
        <p:grpSpPr>
          <a:xfrm>
            <a:off x="5315315" y="1786656"/>
            <a:ext cx="3239171" cy="2085872"/>
            <a:chOff x="6206837" y="1758141"/>
            <a:chExt cx="3239170" cy="2085872"/>
          </a:xfrm>
        </p:grpSpPr>
        <p:sp>
          <p:nvSpPr>
            <p:cNvPr id="116" name="椭圆 115"/>
            <p:cNvSpPr/>
            <p:nvPr/>
          </p:nvSpPr>
          <p:spPr>
            <a:xfrm>
              <a:off x="7717565" y="3626299"/>
              <a:ext cx="217714" cy="21771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85000"/>
                    <a:lumOff val="15000"/>
                  </a:schemeClr>
                </a:solidFill>
                <a:cs typeface="+mn-ea"/>
                <a:sym typeface="+mn-lt"/>
              </a:endParaRPr>
            </a:p>
          </p:txBody>
        </p:sp>
        <p:sp>
          <p:nvSpPr>
            <p:cNvPr id="117" name="Freeform 139"/>
            <p:cNvSpPr>
              <a:spLocks noEditPoints="1"/>
            </p:cNvSpPr>
            <p:nvPr/>
          </p:nvSpPr>
          <p:spPr bwMode="auto">
            <a:xfrm>
              <a:off x="7547113" y="2980807"/>
              <a:ext cx="558618" cy="399177"/>
            </a:xfrm>
            <a:custGeom>
              <a:avLst/>
              <a:gdLst>
                <a:gd name="T0" fmla="*/ 191 w 206"/>
                <a:gd name="T1" fmla="*/ 114 h 147"/>
                <a:gd name="T2" fmla="*/ 191 w 206"/>
                <a:gd name="T3" fmla="*/ 16 h 147"/>
                <a:gd name="T4" fmla="*/ 175 w 206"/>
                <a:gd name="T5" fmla="*/ 0 h 147"/>
                <a:gd name="T6" fmla="*/ 32 w 206"/>
                <a:gd name="T7" fmla="*/ 0 h 147"/>
                <a:gd name="T8" fmla="*/ 16 w 206"/>
                <a:gd name="T9" fmla="*/ 16 h 147"/>
                <a:gd name="T10" fmla="*/ 16 w 206"/>
                <a:gd name="T11" fmla="*/ 114 h 147"/>
                <a:gd name="T12" fmla="*/ 0 w 206"/>
                <a:gd name="T13" fmla="*/ 114 h 147"/>
                <a:gd name="T14" fmla="*/ 0 w 206"/>
                <a:gd name="T15" fmla="*/ 132 h 147"/>
                <a:gd name="T16" fmla="*/ 16 w 206"/>
                <a:gd name="T17" fmla="*/ 147 h 147"/>
                <a:gd name="T18" fmla="*/ 191 w 206"/>
                <a:gd name="T19" fmla="*/ 147 h 147"/>
                <a:gd name="T20" fmla="*/ 206 w 206"/>
                <a:gd name="T21" fmla="*/ 132 h 147"/>
                <a:gd name="T22" fmla="*/ 206 w 206"/>
                <a:gd name="T23" fmla="*/ 114 h 147"/>
                <a:gd name="T24" fmla="*/ 191 w 206"/>
                <a:gd name="T25" fmla="*/ 114 h 147"/>
                <a:gd name="T26" fmla="*/ 24 w 206"/>
                <a:gd name="T27" fmla="*/ 16 h 147"/>
                <a:gd name="T28" fmla="*/ 32 w 206"/>
                <a:gd name="T29" fmla="*/ 8 h 147"/>
                <a:gd name="T30" fmla="*/ 175 w 206"/>
                <a:gd name="T31" fmla="*/ 8 h 147"/>
                <a:gd name="T32" fmla="*/ 183 w 206"/>
                <a:gd name="T33" fmla="*/ 16 h 147"/>
                <a:gd name="T34" fmla="*/ 183 w 206"/>
                <a:gd name="T35" fmla="*/ 114 h 147"/>
                <a:gd name="T36" fmla="*/ 24 w 206"/>
                <a:gd name="T37" fmla="*/ 114 h 147"/>
                <a:gd name="T38" fmla="*/ 24 w 206"/>
                <a:gd name="T39" fmla="*/ 16 h 147"/>
                <a:gd name="T40" fmla="*/ 198 w 206"/>
                <a:gd name="T41" fmla="*/ 132 h 147"/>
                <a:gd name="T42" fmla="*/ 191 w 206"/>
                <a:gd name="T43" fmla="*/ 139 h 147"/>
                <a:gd name="T44" fmla="*/ 16 w 206"/>
                <a:gd name="T45" fmla="*/ 139 h 147"/>
                <a:gd name="T46" fmla="*/ 8 w 206"/>
                <a:gd name="T47" fmla="*/ 132 h 147"/>
                <a:gd name="T48" fmla="*/ 8 w 206"/>
                <a:gd name="T49" fmla="*/ 122 h 147"/>
                <a:gd name="T50" fmla="*/ 16 w 206"/>
                <a:gd name="T51" fmla="*/ 122 h 147"/>
                <a:gd name="T52" fmla="*/ 66 w 206"/>
                <a:gd name="T53" fmla="*/ 122 h 147"/>
                <a:gd name="T54" fmla="*/ 75 w 206"/>
                <a:gd name="T55" fmla="*/ 128 h 147"/>
                <a:gd name="T56" fmla="*/ 132 w 206"/>
                <a:gd name="T57" fmla="*/ 128 h 147"/>
                <a:gd name="T58" fmla="*/ 141 w 206"/>
                <a:gd name="T59" fmla="*/ 122 h 147"/>
                <a:gd name="T60" fmla="*/ 191 w 206"/>
                <a:gd name="T61" fmla="*/ 122 h 147"/>
                <a:gd name="T62" fmla="*/ 198 w 206"/>
                <a:gd name="T63" fmla="*/ 122 h 147"/>
                <a:gd name="T64" fmla="*/ 198 w 206"/>
                <a:gd name="T65" fmla="*/ 132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06" h="147">
                  <a:moveTo>
                    <a:pt x="191" y="114"/>
                  </a:moveTo>
                  <a:cubicBezTo>
                    <a:pt x="191" y="16"/>
                    <a:pt x="191" y="16"/>
                    <a:pt x="191" y="16"/>
                  </a:cubicBezTo>
                  <a:cubicBezTo>
                    <a:pt x="191" y="8"/>
                    <a:pt x="184" y="0"/>
                    <a:pt x="175" y="0"/>
                  </a:cubicBezTo>
                  <a:cubicBezTo>
                    <a:pt x="32" y="0"/>
                    <a:pt x="32" y="0"/>
                    <a:pt x="32" y="0"/>
                  </a:cubicBezTo>
                  <a:cubicBezTo>
                    <a:pt x="23" y="0"/>
                    <a:pt x="16" y="8"/>
                    <a:pt x="16" y="16"/>
                  </a:cubicBezTo>
                  <a:cubicBezTo>
                    <a:pt x="16" y="114"/>
                    <a:pt x="16" y="114"/>
                    <a:pt x="16" y="114"/>
                  </a:cubicBezTo>
                  <a:cubicBezTo>
                    <a:pt x="0" y="114"/>
                    <a:pt x="0" y="114"/>
                    <a:pt x="0" y="114"/>
                  </a:cubicBezTo>
                  <a:cubicBezTo>
                    <a:pt x="0" y="132"/>
                    <a:pt x="0" y="132"/>
                    <a:pt x="0" y="132"/>
                  </a:cubicBezTo>
                  <a:cubicBezTo>
                    <a:pt x="0" y="140"/>
                    <a:pt x="7" y="147"/>
                    <a:pt x="16" y="147"/>
                  </a:cubicBezTo>
                  <a:cubicBezTo>
                    <a:pt x="191" y="147"/>
                    <a:pt x="191" y="147"/>
                    <a:pt x="191" y="147"/>
                  </a:cubicBezTo>
                  <a:cubicBezTo>
                    <a:pt x="199" y="147"/>
                    <a:pt x="206" y="140"/>
                    <a:pt x="206" y="132"/>
                  </a:cubicBezTo>
                  <a:cubicBezTo>
                    <a:pt x="206" y="114"/>
                    <a:pt x="206" y="114"/>
                    <a:pt x="206" y="114"/>
                  </a:cubicBezTo>
                  <a:lnTo>
                    <a:pt x="191" y="114"/>
                  </a:lnTo>
                  <a:close/>
                  <a:moveTo>
                    <a:pt x="24" y="16"/>
                  </a:moveTo>
                  <a:cubicBezTo>
                    <a:pt x="24" y="12"/>
                    <a:pt x="27" y="8"/>
                    <a:pt x="32" y="8"/>
                  </a:cubicBezTo>
                  <a:cubicBezTo>
                    <a:pt x="175" y="8"/>
                    <a:pt x="175" y="8"/>
                    <a:pt x="175" y="8"/>
                  </a:cubicBezTo>
                  <a:cubicBezTo>
                    <a:pt x="179" y="8"/>
                    <a:pt x="183" y="12"/>
                    <a:pt x="183" y="16"/>
                  </a:cubicBezTo>
                  <a:cubicBezTo>
                    <a:pt x="183" y="114"/>
                    <a:pt x="183" y="114"/>
                    <a:pt x="183" y="114"/>
                  </a:cubicBezTo>
                  <a:cubicBezTo>
                    <a:pt x="24" y="114"/>
                    <a:pt x="24" y="114"/>
                    <a:pt x="24" y="114"/>
                  </a:cubicBezTo>
                  <a:lnTo>
                    <a:pt x="24" y="16"/>
                  </a:lnTo>
                  <a:close/>
                  <a:moveTo>
                    <a:pt x="198" y="132"/>
                  </a:moveTo>
                  <a:cubicBezTo>
                    <a:pt x="198" y="136"/>
                    <a:pt x="195" y="139"/>
                    <a:pt x="191" y="139"/>
                  </a:cubicBezTo>
                  <a:cubicBezTo>
                    <a:pt x="16" y="139"/>
                    <a:pt x="16" y="139"/>
                    <a:pt x="16" y="139"/>
                  </a:cubicBezTo>
                  <a:cubicBezTo>
                    <a:pt x="11" y="139"/>
                    <a:pt x="8" y="136"/>
                    <a:pt x="8" y="132"/>
                  </a:cubicBezTo>
                  <a:cubicBezTo>
                    <a:pt x="8" y="122"/>
                    <a:pt x="8" y="122"/>
                    <a:pt x="8" y="122"/>
                  </a:cubicBezTo>
                  <a:cubicBezTo>
                    <a:pt x="16" y="122"/>
                    <a:pt x="16" y="122"/>
                    <a:pt x="16" y="122"/>
                  </a:cubicBezTo>
                  <a:cubicBezTo>
                    <a:pt x="66" y="122"/>
                    <a:pt x="66" y="122"/>
                    <a:pt x="66" y="122"/>
                  </a:cubicBezTo>
                  <a:cubicBezTo>
                    <a:pt x="67" y="126"/>
                    <a:pt x="71" y="128"/>
                    <a:pt x="75" y="128"/>
                  </a:cubicBezTo>
                  <a:cubicBezTo>
                    <a:pt x="132" y="128"/>
                    <a:pt x="132" y="128"/>
                    <a:pt x="132" y="128"/>
                  </a:cubicBezTo>
                  <a:cubicBezTo>
                    <a:pt x="136" y="128"/>
                    <a:pt x="140" y="126"/>
                    <a:pt x="141" y="122"/>
                  </a:cubicBezTo>
                  <a:cubicBezTo>
                    <a:pt x="191" y="122"/>
                    <a:pt x="191" y="122"/>
                    <a:pt x="191" y="122"/>
                  </a:cubicBezTo>
                  <a:cubicBezTo>
                    <a:pt x="198" y="122"/>
                    <a:pt x="198" y="122"/>
                    <a:pt x="198" y="122"/>
                  </a:cubicBezTo>
                  <a:lnTo>
                    <a:pt x="198" y="132"/>
                  </a:lnTo>
                  <a:close/>
                </a:path>
              </a:pathLst>
            </a:custGeom>
            <a:solidFill>
              <a:schemeClr val="accent4"/>
            </a:solidFill>
            <a:ln>
              <a:noFill/>
            </a:ln>
          </p:spPr>
          <p:txBody>
            <a:bodyPr vert="horz" wrap="square" lIns="91440" tIns="45720" rIns="91440" bIns="45720" numCol="1" anchor="t" anchorCtr="0" compatLnSpc="1"/>
            <a:lstStyle/>
            <a:p>
              <a:endParaRPr lang="zh-CN" altLang="en-US" sz="2400">
                <a:solidFill>
                  <a:schemeClr val="tx1">
                    <a:lumMod val="85000"/>
                    <a:lumOff val="15000"/>
                  </a:schemeClr>
                </a:solidFill>
                <a:cs typeface="+mn-ea"/>
                <a:sym typeface="+mn-lt"/>
              </a:endParaRPr>
            </a:p>
          </p:txBody>
        </p:sp>
        <p:grpSp>
          <p:nvGrpSpPr>
            <p:cNvPr id="118" name="组合 117"/>
            <p:cNvGrpSpPr/>
            <p:nvPr/>
          </p:nvGrpSpPr>
          <p:grpSpPr>
            <a:xfrm>
              <a:off x="6206837" y="1758141"/>
              <a:ext cx="3239170" cy="1051762"/>
              <a:chOff x="218190" y="5423359"/>
              <a:chExt cx="3239170" cy="1051762"/>
            </a:xfrm>
          </p:grpSpPr>
          <p:sp>
            <p:nvSpPr>
              <p:cNvPr id="119" name="文本框 118"/>
              <p:cNvSpPr txBox="1"/>
              <p:nvPr/>
            </p:nvSpPr>
            <p:spPr>
              <a:xfrm>
                <a:off x="349841" y="5423359"/>
                <a:ext cx="2975870" cy="400110"/>
              </a:xfrm>
              <a:prstGeom prst="rect">
                <a:avLst/>
              </a:prstGeom>
              <a:noFill/>
            </p:spPr>
            <p:txBody>
              <a:bodyPr wrap="square" rtlCol="0">
                <a:spAutoFit/>
              </a:bodyPr>
              <a:lstStyle/>
              <a:p>
                <a:pPr algn="ctr"/>
                <a:r>
                  <a:rPr lang="zh-CN" altLang="en-US" sz="2000" dirty="0">
                    <a:solidFill>
                      <a:schemeClr val="tx1">
                        <a:lumMod val="85000"/>
                        <a:lumOff val="15000"/>
                      </a:schemeClr>
                    </a:solidFill>
                    <a:cs typeface="+mn-ea"/>
                    <a:sym typeface="+mn-lt"/>
                  </a:rPr>
                  <a:t>您的标题</a:t>
                </a:r>
              </a:p>
            </p:txBody>
          </p:sp>
          <p:sp>
            <p:nvSpPr>
              <p:cNvPr id="120" name="矩形 119"/>
              <p:cNvSpPr/>
              <p:nvPr/>
            </p:nvSpPr>
            <p:spPr>
              <a:xfrm>
                <a:off x="218190" y="5767427"/>
                <a:ext cx="3239170" cy="707694"/>
              </a:xfrm>
              <a:prstGeom prst="rect">
                <a:avLst/>
              </a:prstGeom>
            </p:spPr>
            <p:txBody>
              <a:bodyPr wrap="square">
                <a:spAutoFit/>
              </a:bodyPr>
              <a:lstStyle/>
              <a:p>
                <a:pPr algn="ctr"/>
                <a:r>
                  <a:rPr lang="zh-CN" altLang="en-US" sz="1333" dirty="0">
                    <a:solidFill>
                      <a:schemeClr val="tx1">
                        <a:lumMod val="85000"/>
                        <a:lumOff val="15000"/>
                      </a:schemeClr>
                    </a:solidFill>
                    <a:cs typeface="+mn-ea"/>
                    <a:sym typeface="+mn-lt"/>
                  </a:rPr>
                  <a:t>标题数字等都可以通过点击和重新输入进行更改，顶部“开始”面板中可以对字体、字号、颜色、行距等进行修改</a:t>
                </a:r>
              </a:p>
            </p:txBody>
          </p:sp>
        </p:grpSp>
      </p:grpSp>
      <p:pic>
        <p:nvPicPr>
          <p:cNvPr id="38" name="图片 37" descr="资源 634302"/>
          <p:cNvPicPr>
            <a:picLocks noChangeAspect="1"/>
          </p:cNvPicPr>
          <p:nvPr/>
        </p:nvPicPr>
        <p:blipFill>
          <a:blip r:embed="rId3"/>
          <a:stretch>
            <a:fillRect/>
          </a:stretch>
        </p:blipFill>
        <p:spPr>
          <a:xfrm>
            <a:off x="8607212" y="3696227"/>
            <a:ext cx="1088390" cy="2683510"/>
          </a:xfrm>
          <a:prstGeom prst="rect">
            <a:avLst/>
          </a:prstGeom>
        </p:spPr>
      </p:pic>
    </p:spTree>
    <p:extLst>
      <p:ext uri="{BB962C8B-B14F-4D97-AF65-F5344CB8AC3E}">
        <p14:creationId xmlns:p14="http://schemas.microsoft.com/office/powerpoint/2010/main" val="3982722058"/>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wipe(left)">
                                      <p:cBhvr>
                                        <p:cTn id="7" dur="500"/>
                                        <p:tgtEl>
                                          <p:spTgt spid="48"/>
                                        </p:tgtEl>
                                      </p:cBhvr>
                                    </p:animEffect>
                                  </p:childTnLst>
                                </p:cTn>
                              </p:par>
                            </p:childTnLst>
                          </p:cTn>
                        </p:par>
                        <p:par>
                          <p:cTn id="8" fill="hold">
                            <p:stCondLst>
                              <p:cond delay="500"/>
                            </p:stCondLst>
                            <p:childTnLst>
                              <p:par>
                                <p:cTn id="9" presetID="47" presetClass="entr" presetSubtype="0" fill="hold" nodeType="afterEffect">
                                  <p:stCondLst>
                                    <p:cond delay="0"/>
                                  </p:stCondLst>
                                  <p:childTnLst>
                                    <p:set>
                                      <p:cBhvr>
                                        <p:cTn id="10" dur="1" fill="hold">
                                          <p:stCondLst>
                                            <p:cond delay="0"/>
                                          </p:stCondLst>
                                        </p:cTn>
                                        <p:tgtEl>
                                          <p:spTgt spid="61"/>
                                        </p:tgtEl>
                                        <p:attrNameLst>
                                          <p:attrName>style.visibility</p:attrName>
                                        </p:attrNameLst>
                                      </p:cBhvr>
                                      <p:to>
                                        <p:strVal val="visible"/>
                                      </p:to>
                                    </p:set>
                                    <p:animEffect transition="in" filter="fade">
                                      <p:cBhvr>
                                        <p:cTn id="11" dur="500"/>
                                        <p:tgtEl>
                                          <p:spTgt spid="61"/>
                                        </p:tgtEl>
                                      </p:cBhvr>
                                    </p:animEffect>
                                    <p:anim calcmode="lin" valueType="num">
                                      <p:cBhvr>
                                        <p:cTn id="12" dur="500" fill="hold"/>
                                        <p:tgtEl>
                                          <p:spTgt spid="61"/>
                                        </p:tgtEl>
                                        <p:attrNameLst>
                                          <p:attrName>ppt_x</p:attrName>
                                        </p:attrNameLst>
                                      </p:cBhvr>
                                      <p:tavLst>
                                        <p:tav tm="0">
                                          <p:val>
                                            <p:strVal val="#ppt_x"/>
                                          </p:val>
                                        </p:tav>
                                        <p:tav tm="100000">
                                          <p:val>
                                            <p:strVal val="#ppt_x"/>
                                          </p:val>
                                        </p:tav>
                                      </p:tavLst>
                                    </p:anim>
                                    <p:anim calcmode="lin" valueType="num">
                                      <p:cBhvr>
                                        <p:cTn id="13" dur="500" fill="hold"/>
                                        <p:tgtEl>
                                          <p:spTgt spid="61"/>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66"/>
                                        </p:tgtEl>
                                        <p:attrNameLst>
                                          <p:attrName>style.visibility</p:attrName>
                                        </p:attrNameLst>
                                      </p:cBhvr>
                                      <p:to>
                                        <p:strVal val="visible"/>
                                      </p:to>
                                    </p:set>
                                    <p:animEffect transition="in" filter="fade">
                                      <p:cBhvr>
                                        <p:cTn id="16" dur="500"/>
                                        <p:tgtEl>
                                          <p:spTgt spid="66"/>
                                        </p:tgtEl>
                                      </p:cBhvr>
                                    </p:animEffect>
                                    <p:anim calcmode="lin" valueType="num">
                                      <p:cBhvr>
                                        <p:cTn id="17" dur="500" fill="hold"/>
                                        <p:tgtEl>
                                          <p:spTgt spid="66"/>
                                        </p:tgtEl>
                                        <p:attrNameLst>
                                          <p:attrName>ppt_x</p:attrName>
                                        </p:attrNameLst>
                                      </p:cBhvr>
                                      <p:tavLst>
                                        <p:tav tm="0">
                                          <p:val>
                                            <p:strVal val="#ppt_x"/>
                                          </p:val>
                                        </p:tav>
                                        <p:tav tm="100000">
                                          <p:val>
                                            <p:strVal val="#ppt_x"/>
                                          </p:val>
                                        </p:tav>
                                      </p:tavLst>
                                    </p:anim>
                                    <p:anim calcmode="lin" valueType="num">
                                      <p:cBhvr>
                                        <p:cTn id="18" dur="500" fill="hold"/>
                                        <p:tgtEl>
                                          <p:spTgt spid="66"/>
                                        </p:tgtEl>
                                        <p:attrNameLst>
                                          <p:attrName>ppt_y</p:attrName>
                                        </p:attrNameLst>
                                      </p:cBhvr>
                                      <p:tavLst>
                                        <p:tav tm="0">
                                          <p:val>
                                            <p:strVal val="#ppt_y+.1"/>
                                          </p:val>
                                        </p:tav>
                                        <p:tav tm="100000">
                                          <p:val>
                                            <p:strVal val="#ppt_y"/>
                                          </p:val>
                                        </p:tav>
                                      </p:tavLst>
                                    </p:anim>
                                  </p:childTnLst>
                                </p:cTn>
                              </p:par>
                              <p:par>
                                <p:cTn id="19" presetID="47" presetClass="entr" presetSubtype="0" fill="hold" nodeType="withEffect">
                                  <p:stCondLst>
                                    <p:cond delay="0"/>
                                  </p:stCondLst>
                                  <p:childTnLst>
                                    <p:set>
                                      <p:cBhvr>
                                        <p:cTn id="20" dur="1" fill="hold">
                                          <p:stCondLst>
                                            <p:cond delay="0"/>
                                          </p:stCondLst>
                                        </p:cTn>
                                        <p:tgtEl>
                                          <p:spTgt spid="72"/>
                                        </p:tgtEl>
                                        <p:attrNameLst>
                                          <p:attrName>style.visibility</p:attrName>
                                        </p:attrNameLst>
                                      </p:cBhvr>
                                      <p:to>
                                        <p:strVal val="visible"/>
                                      </p:to>
                                    </p:set>
                                    <p:animEffect transition="in" filter="fade">
                                      <p:cBhvr>
                                        <p:cTn id="21" dur="500"/>
                                        <p:tgtEl>
                                          <p:spTgt spid="72"/>
                                        </p:tgtEl>
                                      </p:cBhvr>
                                    </p:animEffect>
                                    <p:anim calcmode="lin" valueType="num">
                                      <p:cBhvr>
                                        <p:cTn id="22" dur="500" fill="hold"/>
                                        <p:tgtEl>
                                          <p:spTgt spid="72"/>
                                        </p:tgtEl>
                                        <p:attrNameLst>
                                          <p:attrName>ppt_x</p:attrName>
                                        </p:attrNameLst>
                                      </p:cBhvr>
                                      <p:tavLst>
                                        <p:tav tm="0">
                                          <p:val>
                                            <p:strVal val="#ppt_x"/>
                                          </p:val>
                                        </p:tav>
                                        <p:tav tm="100000">
                                          <p:val>
                                            <p:strVal val="#ppt_x"/>
                                          </p:val>
                                        </p:tav>
                                      </p:tavLst>
                                    </p:anim>
                                    <p:anim calcmode="lin" valueType="num">
                                      <p:cBhvr>
                                        <p:cTn id="23" dur="500" fill="hold"/>
                                        <p:tgtEl>
                                          <p:spTgt spid="72"/>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115"/>
                                        </p:tgtEl>
                                        <p:attrNameLst>
                                          <p:attrName>style.visibility</p:attrName>
                                        </p:attrNameLst>
                                      </p:cBhvr>
                                      <p:to>
                                        <p:strVal val="visible"/>
                                      </p:to>
                                    </p:set>
                                    <p:animEffect transition="in" filter="fade">
                                      <p:cBhvr>
                                        <p:cTn id="26" dur="500"/>
                                        <p:tgtEl>
                                          <p:spTgt spid="115"/>
                                        </p:tgtEl>
                                      </p:cBhvr>
                                    </p:animEffect>
                                    <p:anim calcmode="lin" valueType="num">
                                      <p:cBhvr>
                                        <p:cTn id="27" dur="500" fill="hold"/>
                                        <p:tgtEl>
                                          <p:spTgt spid="115"/>
                                        </p:tgtEl>
                                        <p:attrNameLst>
                                          <p:attrName>ppt_x</p:attrName>
                                        </p:attrNameLst>
                                      </p:cBhvr>
                                      <p:tavLst>
                                        <p:tav tm="0">
                                          <p:val>
                                            <p:strVal val="#ppt_x"/>
                                          </p:val>
                                        </p:tav>
                                        <p:tav tm="100000">
                                          <p:val>
                                            <p:strVal val="#ppt_x"/>
                                          </p:val>
                                        </p:tav>
                                      </p:tavLst>
                                    </p:anim>
                                    <p:anim calcmode="lin" valueType="num">
                                      <p:cBhvr>
                                        <p:cTn id="28" dur="500" fill="hold"/>
                                        <p:tgtEl>
                                          <p:spTgt spid="115"/>
                                        </p:tgtEl>
                                        <p:attrNameLst>
                                          <p:attrName>ppt_y</p:attrName>
                                        </p:attrNameLst>
                                      </p:cBhvr>
                                      <p:tavLst>
                                        <p:tav tm="0">
                                          <p:val>
                                            <p:strVal val="#ppt_y+.1"/>
                                          </p:val>
                                        </p:tav>
                                        <p:tav tm="100000">
                                          <p:val>
                                            <p:strVal val="#ppt_y"/>
                                          </p:val>
                                        </p:tav>
                                      </p:tavLst>
                                    </p:anim>
                                  </p:childTnLst>
                                </p:cTn>
                              </p:par>
                              <p:par>
                                <p:cTn id="29" presetID="47" presetClass="entr" presetSubtype="0" fill="hold" nodeType="withEffect">
                                  <p:stCondLst>
                                    <p:cond delay="0"/>
                                  </p:stCondLst>
                                  <p:childTnLst>
                                    <p:set>
                                      <p:cBhvr>
                                        <p:cTn id="30" dur="1" fill="hold">
                                          <p:stCondLst>
                                            <p:cond delay="0"/>
                                          </p:stCondLst>
                                        </p:cTn>
                                        <p:tgtEl>
                                          <p:spTgt spid="58"/>
                                        </p:tgtEl>
                                        <p:attrNameLst>
                                          <p:attrName>style.visibility</p:attrName>
                                        </p:attrNameLst>
                                      </p:cBhvr>
                                      <p:to>
                                        <p:strVal val="visible"/>
                                      </p:to>
                                    </p:set>
                                    <p:animEffect transition="in" filter="fade">
                                      <p:cBhvr>
                                        <p:cTn id="31" dur="500"/>
                                        <p:tgtEl>
                                          <p:spTgt spid="58"/>
                                        </p:tgtEl>
                                      </p:cBhvr>
                                    </p:animEffect>
                                    <p:anim calcmode="lin" valueType="num">
                                      <p:cBhvr>
                                        <p:cTn id="32" dur="500" fill="hold"/>
                                        <p:tgtEl>
                                          <p:spTgt spid="58"/>
                                        </p:tgtEl>
                                        <p:attrNameLst>
                                          <p:attrName>ppt_x</p:attrName>
                                        </p:attrNameLst>
                                      </p:cBhvr>
                                      <p:tavLst>
                                        <p:tav tm="0">
                                          <p:val>
                                            <p:strVal val="#ppt_x"/>
                                          </p:val>
                                        </p:tav>
                                        <p:tav tm="100000">
                                          <p:val>
                                            <p:strVal val="#ppt_x"/>
                                          </p:val>
                                        </p:tav>
                                      </p:tavLst>
                                    </p:anim>
                                    <p:anim calcmode="lin" valueType="num">
                                      <p:cBhvr>
                                        <p:cTn id="33" dur="500" fill="hold"/>
                                        <p:tgtEl>
                                          <p:spTgt spid="5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descr="资源 134302"/>
          <p:cNvPicPr>
            <a:picLocks noChangeAspect="1"/>
          </p:cNvPicPr>
          <p:nvPr/>
        </p:nvPicPr>
        <p:blipFill>
          <a:blip r:embed="rId3"/>
          <a:stretch>
            <a:fillRect/>
          </a:stretch>
        </p:blipFill>
        <p:spPr>
          <a:xfrm>
            <a:off x="4840605" y="1031240"/>
            <a:ext cx="2013585" cy="2013585"/>
          </a:xfrm>
          <a:prstGeom prst="rect">
            <a:avLst/>
          </a:prstGeom>
        </p:spPr>
      </p:pic>
      <p:pic>
        <p:nvPicPr>
          <p:cNvPr id="4" name="图片 3" descr="资源 634302"/>
          <p:cNvPicPr>
            <a:picLocks noChangeAspect="1"/>
          </p:cNvPicPr>
          <p:nvPr/>
        </p:nvPicPr>
        <p:blipFill>
          <a:blip r:embed="rId4"/>
          <a:stretch>
            <a:fillRect/>
          </a:stretch>
        </p:blipFill>
        <p:spPr>
          <a:xfrm>
            <a:off x="4983480" y="978535"/>
            <a:ext cx="859790" cy="2119630"/>
          </a:xfrm>
          <a:prstGeom prst="rect">
            <a:avLst/>
          </a:prstGeom>
        </p:spPr>
      </p:pic>
      <p:pic>
        <p:nvPicPr>
          <p:cNvPr id="7" name="图片 6" descr="资源 434302"/>
          <p:cNvPicPr>
            <a:picLocks noChangeAspect="1"/>
          </p:cNvPicPr>
          <p:nvPr/>
        </p:nvPicPr>
        <p:blipFill>
          <a:blip r:embed="rId5"/>
          <a:stretch>
            <a:fillRect/>
          </a:stretch>
        </p:blipFill>
        <p:spPr>
          <a:xfrm>
            <a:off x="5843270" y="979170"/>
            <a:ext cx="685165" cy="2128520"/>
          </a:xfrm>
          <a:prstGeom prst="rect">
            <a:avLst/>
          </a:prstGeom>
        </p:spPr>
      </p:pic>
      <p:grpSp>
        <p:nvGrpSpPr>
          <p:cNvPr id="35" name="组合 34"/>
          <p:cNvGrpSpPr/>
          <p:nvPr/>
        </p:nvGrpSpPr>
        <p:grpSpPr>
          <a:xfrm>
            <a:off x="3759200" y="3493770"/>
            <a:ext cx="5408930" cy="1336040"/>
            <a:chOff x="691766" y="3354661"/>
            <a:chExt cx="4549977" cy="1101501"/>
          </a:xfrm>
        </p:grpSpPr>
        <p:sp>
          <p:nvSpPr>
            <p:cNvPr id="36" name="文本框 10"/>
            <p:cNvSpPr txBox="1"/>
            <p:nvPr/>
          </p:nvSpPr>
          <p:spPr>
            <a:xfrm>
              <a:off x="691766" y="4178169"/>
              <a:ext cx="4549977" cy="277993"/>
            </a:xfrm>
            <a:prstGeom prst="rect">
              <a:avLst/>
            </a:prstGeom>
            <a:noFill/>
          </p:spPr>
          <p:txBody>
            <a:bodyPr wrap="square" rtlCol="0">
              <a:spAutoFit/>
            </a:bodyPr>
            <a:lstStyle/>
            <a:p>
              <a:r>
                <a:rPr lang="en-US" sz="1600" cap="all" dirty="0" smtClean="0">
                  <a:solidFill>
                    <a:schemeClr val="accent1"/>
                  </a:solidFill>
                  <a:cs typeface="+mn-ea"/>
                  <a:sym typeface="+mn-lt"/>
                </a:rPr>
                <a:t>ADD YOUR TITLE HERE ADD YOUR TITLE HERE</a:t>
              </a:r>
              <a:endParaRPr lang="en-US" sz="1600" cap="all" dirty="0">
                <a:solidFill>
                  <a:schemeClr val="accent1"/>
                </a:solidFill>
                <a:cs typeface="+mn-ea"/>
                <a:sym typeface="+mn-lt"/>
              </a:endParaRPr>
            </a:p>
          </p:txBody>
        </p:sp>
        <p:sp>
          <p:nvSpPr>
            <p:cNvPr id="37" name="文本框 36"/>
            <p:cNvSpPr txBox="1"/>
            <p:nvPr/>
          </p:nvSpPr>
          <p:spPr>
            <a:xfrm>
              <a:off x="864834" y="3354661"/>
              <a:ext cx="3642973" cy="633468"/>
            </a:xfrm>
            <a:prstGeom prst="rect">
              <a:avLst/>
            </a:prstGeom>
            <a:noFill/>
          </p:spPr>
          <p:txBody>
            <a:bodyPr wrap="square" rtlCol="0">
              <a:spAutoFit/>
            </a:bodyPr>
            <a:lstStyle/>
            <a:p>
              <a:pPr algn="ctr"/>
              <a:r>
                <a:rPr lang="zh-CN" altLang="en-US" sz="4400" dirty="0">
                  <a:solidFill>
                    <a:schemeClr val="accent1"/>
                  </a:solidFill>
                  <a:cs typeface="+mn-ea"/>
                  <a:sym typeface="+mn-lt"/>
                </a:rPr>
                <a:t>请输入您的标题</a:t>
              </a:r>
            </a:p>
          </p:txBody>
        </p:sp>
        <p:sp>
          <p:nvSpPr>
            <p:cNvPr id="38" name="矩形 37"/>
            <p:cNvSpPr/>
            <p:nvPr/>
          </p:nvSpPr>
          <p:spPr>
            <a:xfrm>
              <a:off x="775530" y="4060717"/>
              <a:ext cx="3536720" cy="37693"/>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accent1"/>
                </a:solidFill>
                <a:cs typeface="+mn-ea"/>
                <a:sym typeface="+mn-lt"/>
              </a:endParaRPr>
            </a:p>
          </p:txBody>
        </p:sp>
      </p:grpSp>
    </p:spTree>
    <p:extLst>
      <p:ext uri="{BB962C8B-B14F-4D97-AF65-F5344CB8AC3E}">
        <p14:creationId xmlns:p14="http://schemas.microsoft.com/office/powerpoint/2010/main" val="734097864"/>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wipe(left)">
                                      <p:cBhvr>
                                        <p:cTn id="7" dur="75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6162260" y="1563861"/>
            <a:ext cx="3200571" cy="46512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93">
              <a:cs typeface="+mn-ea"/>
              <a:sym typeface="+mn-lt"/>
            </a:endParaRPr>
          </a:p>
        </p:txBody>
      </p:sp>
      <p:sp>
        <p:nvSpPr>
          <p:cNvPr id="4" name="矩形 3"/>
          <p:cNvSpPr/>
          <p:nvPr/>
        </p:nvSpPr>
        <p:spPr>
          <a:xfrm>
            <a:off x="6493542" y="2822897"/>
            <a:ext cx="2623788" cy="2677656"/>
          </a:xfrm>
          <a:prstGeom prst="rect">
            <a:avLst/>
          </a:prstGeom>
        </p:spPr>
        <p:txBody>
          <a:bodyPr wrap="square">
            <a:spAutoFit/>
          </a:bodyPr>
          <a:lstStyle/>
          <a:p>
            <a:pPr>
              <a:lnSpc>
                <a:spcPct val="150000"/>
              </a:lnSpc>
            </a:pPr>
            <a:r>
              <a:rPr lang="zh-CN" altLang="en-US" sz="1400" dirty="0">
                <a:solidFill>
                  <a:schemeClr val="bg1"/>
                </a:solidFill>
                <a:cs typeface="+mn-ea"/>
                <a:sym typeface="+mn-lt"/>
              </a:rPr>
              <a:t>标题数字等都可以通过点击和重新输入进行更改，顶部“开始”面板中可以对字体、字号、颜色、行距等进行修改。标题数字等都可以通过点击和重新输入进行更改，顶部“开始”面板中可以对字体、字号、颜色、行距等进行修改。</a:t>
            </a:r>
          </a:p>
        </p:txBody>
      </p:sp>
      <p:sp>
        <p:nvSpPr>
          <p:cNvPr id="5" name="文本框 4"/>
          <p:cNvSpPr txBox="1"/>
          <p:nvPr/>
        </p:nvSpPr>
        <p:spPr>
          <a:xfrm>
            <a:off x="6500833" y="2239399"/>
            <a:ext cx="2497233" cy="461665"/>
          </a:xfrm>
          <a:prstGeom prst="rect">
            <a:avLst/>
          </a:prstGeom>
          <a:noFill/>
        </p:spPr>
        <p:txBody>
          <a:bodyPr wrap="square" rtlCol="0">
            <a:spAutoFit/>
          </a:bodyPr>
          <a:lstStyle/>
          <a:p>
            <a:r>
              <a:rPr lang="zh-CN" altLang="en-US" sz="2400" dirty="0">
                <a:solidFill>
                  <a:schemeClr val="bg1"/>
                </a:solidFill>
                <a:cs typeface="+mn-ea"/>
                <a:sym typeface="+mn-lt"/>
              </a:rPr>
              <a:t>添加标题内容</a:t>
            </a:r>
          </a:p>
        </p:txBody>
      </p:sp>
      <p:sp>
        <p:nvSpPr>
          <p:cNvPr id="7" name="椭圆 6"/>
          <p:cNvSpPr/>
          <p:nvPr/>
        </p:nvSpPr>
        <p:spPr>
          <a:xfrm>
            <a:off x="1226096" y="4650358"/>
            <a:ext cx="649321" cy="66257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93">
              <a:cs typeface="+mn-ea"/>
              <a:sym typeface="+mn-lt"/>
            </a:endParaRPr>
          </a:p>
        </p:txBody>
      </p:sp>
      <p:sp>
        <p:nvSpPr>
          <p:cNvPr id="8" name="椭圆 7"/>
          <p:cNvSpPr/>
          <p:nvPr/>
        </p:nvSpPr>
        <p:spPr>
          <a:xfrm>
            <a:off x="1242660" y="3093341"/>
            <a:ext cx="649321" cy="66257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93">
              <a:cs typeface="+mn-ea"/>
              <a:sym typeface="+mn-lt"/>
            </a:endParaRPr>
          </a:p>
        </p:txBody>
      </p:sp>
      <p:sp>
        <p:nvSpPr>
          <p:cNvPr id="10" name="矩形 9"/>
          <p:cNvSpPr/>
          <p:nvPr/>
        </p:nvSpPr>
        <p:spPr>
          <a:xfrm>
            <a:off x="2041058" y="1563862"/>
            <a:ext cx="3505009" cy="1011431"/>
          </a:xfrm>
          <a:prstGeom prst="rect">
            <a:avLst/>
          </a:prstGeom>
        </p:spPr>
        <p:txBody>
          <a:bodyPr wrap="square">
            <a:spAutoFit/>
          </a:bodyPr>
          <a:lstStyle/>
          <a:p>
            <a:pPr>
              <a:lnSpc>
                <a:spcPct val="150000"/>
              </a:lnSpc>
            </a:pPr>
            <a:r>
              <a:rPr lang="zh-CN" altLang="en-US" sz="1327" dirty="0">
                <a:solidFill>
                  <a:schemeClr val="tx1">
                    <a:lumMod val="60000"/>
                    <a:lumOff val="40000"/>
                  </a:schemeClr>
                </a:solidFill>
                <a:cs typeface="+mn-ea"/>
                <a:sym typeface="+mn-lt"/>
              </a:rPr>
              <a:t>标题数字等都可以通过点击和重新输入进行更改，顶部“开始”面板中可以对字体、字号、颜色、行距等进行修改。</a:t>
            </a:r>
            <a:endParaRPr lang="en-US" altLang="zh-CN" sz="1327" dirty="0">
              <a:solidFill>
                <a:schemeClr val="tx1">
                  <a:lumMod val="60000"/>
                  <a:lumOff val="40000"/>
                </a:schemeClr>
              </a:solidFill>
              <a:cs typeface="+mn-ea"/>
              <a:sym typeface="+mn-lt"/>
            </a:endParaRPr>
          </a:p>
        </p:txBody>
      </p:sp>
      <p:sp>
        <p:nvSpPr>
          <p:cNvPr id="12" name="矩形 11"/>
          <p:cNvSpPr/>
          <p:nvPr/>
        </p:nvSpPr>
        <p:spPr>
          <a:xfrm>
            <a:off x="2022009" y="2992093"/>
            <a:ext cx="3505009" cy="1011431"/>
          </a:xfrm>
          <a:prstGeom prst="rect">
            <a:avLst/>
          </a:prstGeom>
        </p:spPr>
        <p:txBody>
          <a:bodyPr wrap="square">
            <a:spAutoFit/>
          </a:bodyPr>
          <a:lstStyle/>
          <a:p>
            <a:pPr>
              <a:lnSpc>
                <a:spcPct val="150000"/>
              </a:lnSpc>
            </a:pPr>
            <a:r>
              <a:rPr lang="zh-CN" altLang="en-US" sz="1327" dirty="0">
                <a:solidFill>
                  <a:schemeClr val="tx1">
                    <a:lumMod val="60000"/>
                    <a:lumOff val="40000"/>
                  </a:schemeClr>
                </a:solidFill>
                <a:cs typeface="+mn-ea"/>
                <a:sym typeface="+mn-lt"/>
              </a:rPr>
              <a:t>标题数字等都可以通过点击和重新输入进行更改，顶部“开始”面板中可以对字体、字号、颜色、行距等进行修改。</a:t>
            </a:r>
            <a:endParaRPr lang="en-US" altLang="zh-CN" sz="1327" dirty="0">
              <a:solidFill>
                <a:schemeClr val="tx1">
                  <a:lumMod val="60000"/>
                  <a:lumOff val="40000"/>
                </a:schemeClr>
              </a:solidFill>
              <a:cs typeface="+mn-ea"/>
              <a:sym typeface="+mn-lt"/>
            </a:endParaRPr>
          </a:p>
        </p:txBody>
      </p:sp>
      <p:sp>
        <p:nvSpPr>
          <p:cNvPr id="13" name="矩形 12"/>
          <p:cNvSpPr/>
          <p:nvPr/>
        </p:nvSpPr>
        <p:spPr>
          <a:xfrm>
            <a:off x="2022009" y="4420325"/>
            <a:ext cx="3505009" cy="1011431"/>
          </a:xfrm>
          <a:prstGeom prst="rect">
            <a:avLst/>
          </a:prstGeom>
        </p:spPr>
        <p:txBody>
          <a:bodyPr wrap="square">
            <a:spAutoFit/>
          </a:bodyPr>
          <a:lstStyle/>
          <a:p>
            <a:pPr>
              <a:lnSpc>
                <a:spcPct val="150000"/>
              </a:lnSpc>
            </a:pPr>
            <a:r>
              <a:rPr lang="zh-CN" altLang="en-US" sz="1327" dirty="0">
                <a:solidFill>
                  <a:schemeClr val="tx1">
                    <a:lumMod val="60000"/>
                    <a:lumOff val="40000"/>
                  </a:schemeClr>
                </a:solidFill>
                <a:cs typeface="+mn-ea"/>
                <a:sym typeface="+mn-lt"/>
              </a:rPr>
              <a:t>标题数字等都可以通过点击和重新输入进行更改，顶部“开始”面板中可以对字体、字号、颜色、行距等进行修改。</a:t>
            </a:r>
            <a:endParaRPr lang="en-US" altLang="zh-CN" sz="1327" dirty="0">
              <a:solidFill>
                <a:schemeClr val="tx1">
                  <a:lumMod val="60000"/>
                  <a:lumOff val="40000"/>
                </a:schemeClr>
              </a:solidFill>
              <a:cs typeface="+mn-ea"/>
              <a:sym typeface="+mn-lt"/>
            </a:endParaRPr>
          </a:p>
        </p:txBody>
      </p:sp>
      <p:sp>
        <p:nvSpPr>
          <p:cNvPr id="6" name="椭圆 5"/>
          <p:cNvSpPr/>
          <p:nvPr/>
        </p:nvSpPr>
        <p:spPr>
          <a:xfrm>
            <a:off x="1242660" y="1802389"/>
            <a:ext cx="649321" cy="66257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93">
              <a:cs typeface="+mn-ea"/>
              <a:sym typeface="+mn-lt"/>
            </a:endParaRPr>
          </a:p>
        </p:txBody>
      </p:sp>
      <p:sp>
        <p:nvSpPr>
          <p:cNvPr id="16" name="KSO_Shape"/>
          <p:cNvSpPr/>
          <p:nvPr/>
        </p:nvSpPr>
        <p:spPr bwMode="auto">
          <a:xfrm>
            <a:off x="1422312" y="1974656"/>
            <a:ext cx="290013" cy="287184"/>
          </a:xfrm>
          <a:custGeom>
            <a:avLst/>
            <a:gdLst>
              <a:gd name="T0" fmla="*/ 872946 w 11917986"/>
              <a:gd name="T1" fmla="*/ 339013 h 12292012"/>
              <a:gd name="T2" fmla="*/ 1549791 w 11917986"/>
              <a:gd name="T3" fmla="*/ 1087299 h 12292012"/>
              <a:gd name="T4" fmla="*/ 1576711 w 11917986"/>
              <a:gd name="T5" fmla="*/ 1194511 h 12292012"/>
              <a:gd name="T6" fmla="*/ 1576711 w 11917986"/>
              <a:gd name="T7" fmla="*/ 1729472 h 12292012"/>
              <a:gd name="T8" fmla="*/ 1522871 w 11917986"/>
              <a:gd name="T9" fmla="*/ 1800397 h 12292012"/>
              <a:gd name="T10" fmla="*/ 1006447 w 11917986"/>
              <a:gd name="T11" fmla="*/ 1800397 h 12292012"/>
              <a:gd name="T12" fmla="*/ 1006447 w 11917986"/>
              <a:gd name="T13" fmla="*/ 1319317 h 12292012"/>
              <a:gd name="T14" fmla="*/ 721864 w 11917986"/>
              <a:gd name="T15" fmla="*/ 1319317 h 12292012"/>
              <a:gd name="T16" fmla="*/ 721864 w 11917986"/>
              <a:gd name="T17" fmla="*/ 1800397 h 12292012"/>
              <a:gd name="T18" fmla="*/ 204891 w 11917986"/>
              <a:gd name="T19" fmla="*/ 1800397 h 12292012"/>
              <a:gd name="T20" fmla="*/ 151600 w 11917986"/>
              <a:gd name="T21" fmla="*/ 1729472 h 12292012"/>
              <a:gd name="T22" fmla="*/ 151600 w 11917986"/>
              <a:gd name="T23" fmla="*/ 1194511 h 12292012"/>
              <a:gd name="T24" fmla="*/ 196101 w 11917986"/>
              <a:gd name="T25" fmla="*/ 1087299 h 12292012"/>
              <a:gd name="T26" fmla="*/ 872946 w 11917986"/>
              <a:gd name="T27" fmla="*/ 339013 h 12292012"/>
              <a:gd name="T28" fmla="*/ 1353567 w 11917986"/>
              <a:gd name="T29" fmla="*/ 196246 h 12292012"/>
              <a:gd name="T30" fmla="*/ 1532224 w 11917986"/>
              <a:gd name="T31" fmla="*/ 196246 h 12292012"/>
              <a:gd name="T32" fmla="*/ 1585546 w 11917986"/>
              <a:gd name="T33" fmla="*/ 249568 h 12292012"/>
              <a:gd name="T34" fmla="*/ 1585546 w 11917986"/>
              <a:gd name="T35" fmla="*/ 677794 h 12292012"/>
              <a:gd name="T36" fmla="*/ 1300245 w 11917986"/>
              <a:gd name="T37" fmla="*/ 339171 h 12292012"/>
              <a:gd name="T38" fmla="*/ 1300245 w 11917986"/>
              <a:gd name="T39" fmla="*/ 249568 h 12292012"/>
              <a:gd name="T40" fmla="*/ 1353567 w 11917986"/>
              <a:gd name="T41" fmla="*/ 196246 h 12292012"/>
              <a:gd name="T42" fmla="*/ 872917 w 11917986"/>
              <a:gd name="T43" fmla="*/ 0 h 12292012"/>
              <a:gd name="T44" fmla="*/ 939940 w 11917986"/>
              <a:gd name="T45" fmla="*/ 30233 h 12292012"/>
              <a:gd name="T46" fmla="*/ 1723338 w 11917986"/>
              <a:gd name="T47" fmla="*/ 921827 h 12292012"/>
              <a:gd name="T48" fmla="*/ 1715647 w 11917986"/>
              <a:gd name="T49" fmla="*/ 1047156 h 12292012"/>
              <a:gd name="T50" fmla="*/ 1656864 w 11917986"/>
              <a:gd name="T51" fmla="*/ 1069693 h 12292012"/>
              <a:gd name="T52" fmla="*/ 1589842 w 11917986"/>
              <a:gd name="T53" fmla="*/ 1039460 h 12292012"/>
              <a:gd name="T54" fmla="*/ 872917 w 11917986"/>
              <a:gd name="T55" fmla="*/ 224273 h 12292012"/>
              <a:gd name="T56" fmla="*/ 155993 w 11917986"/>
              <a:gd name="T57" fmla="*/ 1039460 h 12292012"/>
              <a:gd name="T58" fmla="*/ 30188 w 11917986"/>
              <a:gd name="T59" fmla="*/ 1047156 h 12292012"/>
              <a:gd name="T60" fmla="*/ 22497 w 11917986"/>
              <a:gd name="T61" fmla="*/ 921827 h 12292012"/>
              <a:gd name="T62" fmla="*/ 805894 w 11917986"/>
              <a:gd name="T63" fmla="*/ 30233 h 12292012"/>
              <a:gd name="T64" fmla="*/ 872917 w 11917986"/>
              <a:gd name="T65" fmla="*/ 0 h 1229201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917986" h="12292012">
                <a:moveTo>
                  <a:pt x="5959945" y="2314575"/>
                </a:moveTo>
                <a:cubicBezTo>
                  <a:pt x="5959945" y="2314575"/>
                  <a:pt x="5959945" y="2314575"/>
                  <a:pt x="10581031" y="7423414"/>
                </a:cubicBezTo>
                <a:cubicBezTo>
                  <a:pt x="10764825" y="7667406"/>
                  <a:pt x="10764825" y="7888878"/>
                  <a:pt x="10764825" y="8155392"/>
                </a:cubicBezTo>
                <a:cubicBezTo>
                  <a:pt x="10764825" y="8155392"/>
                  <a:pt x="10764825" y="8155392"/>
                  <a:pt x="10764825" y="11807780"/>
                </a:cubicBezTo>
                <a:cubicBezTo>
                  <a:pt x="10764825" y="12074296"/>
                  <a:pt x="10599785" y="12292012"/>
                  <a:pt x="10397237" y="12292012"/>
                </a:cubicBezTo>
                <a:cubicBezTo>
                  <a:pt x="10397237" y="12292012"/>
                  <a:pt x="10397237" y="12292012"/>
                  <a:pt x="6871409" y="12292012"/>
                </a:cubicBezTo>
                <a:cubicBezTo>
                  <a:pt x="6871409" y="12292012"/>
                  <a:pt x="6871409" y="12292012"/>
                  <a:pt x="6871409" y="9007492"/>
                </a:cubicBezTo>
                <a:cubicBezTo>
                  <a:pt x="6871409" y="9007492"/>
                  <a:pt x="6871409" y="9007492"/>
                  <a:pt x="4928451" y="9007492"/>
                </a:cubicBezTo>
                <a:cubicBezTo>
                  <a:pt x="4928451" y="9007492"/>
                  <a:pt x="4928451" y="9007492"/>
                  <a:pt x="4928451" y="12292012"/>
                </a:cubicBezTo>
                <a:cubicBezTo>
                  <a:pt x="4928451" y="12292012"/>
                  <a:pt x="4928451" y="12292012"/>
                  <a:pt x="1398872" y="12292012"/>
                </a:cubicBezTo>
                <a:cubicBezTo>
                  <a:pt x="1196324" y="12292012"/>
                  <a:pt x="1035036" y="12074296"/>
                  <a:pt x="1035036" y="11807780"/>
                </a:cubicBezTo>
                <a:cubicBezTo>
                  <a:pt x="1035036" y="11807780"/>
                  <a:pt x="1035036" y="11807780"/>
                  <a:pt x="1035036" y="8155392"/>
                </a:cubicBezTo>
                <a:cubicBezTo>
                  <a:pt x="1035036" y="7888878"/>
                  <a:pt x="1155064" y="7667406"/>
                  <a:pt x="1338857" y="7423414"/>
                </a:cubicBezTo>
                <a:cubicBezTo>
                  <a:pt x="1338857" y="7423414"/>
                  <a:pt x="1338857" y="7423414"/>
                  <a:pt x="5959945" y="2314575"/>
                </a:cubicBezTo>
                <a:close/>
                <a:moveTo>
                  <a:pt x="9241337" y="1339850"/>
                </a:moveTo>
                <a:cubicBezTo>
                  <a:pt x="10461097" y="1339850"/>
                  <a:pt x="10461097" y="1339850"/>
                  <a:pt x="10461097" y="1339850"/>
                </a:cubicBezTo>
                <a:cubicBezTo>
                  <a:pt x="10660013" y="1339850"/>
                  <a:pt x="10825149" y="1504986"/>
                  <a:pt x="10825149" y="1703900"/>
                </a:cubicBezTo>
                <a:cubicBezTo>
                  <a:pt x="10825149" y="4627564"/>
                  <a:pt x="10825149" y="4627564"/>
                  <a:pt x="10825149" y="4627564"/>
                </a:cubicBezTo>
                <a:lnTo>
                  <a:pt x="8877285" y="2315655"/>
                </a:lnTo>
                <a:cubicBezTo>
                  <a:pt x="8877285" y="1703900"/>
                  <a:pt x="8877285" y="1703900"/>
                  <a:pt x="8877285" y="1703900"/>
                </a:cubicBezTo>
                <a:cubicBezTo>
                  <a:pt x="8877285" y="1504986"/>
                  <a:pt x="9042423" y="1339850"/>
                  <a:pt x="9241337" y="1339850"/>
                </a:cubicBezTo>
                <a:close/>
                <a:moveTo>
                  <a:pt x="5959749" y="0"/>
                </a:moveTo>
                <a:cubicBezTo>
                  <a:pt x="6136033" y="0"/>
                  <a:pt x="6301067" y="75059"/>
                  <a:pt x="6417339" y="206411"/>
                </a:cubicBezTo>
                <a:cubicBezTo>
                  <a:pt x="11765905" y="6293672"/>
                  <a:pt x="11765905" y="6293672"/>
                  <a:pt x="11765905" y="6293672"/>
                </a:cubicBezTo>
                <a:cubicBezTo>
                  <a:pt x="11987197" y="6545118"/>
                  <a:pt x="11964693" y="6927916"/>
                  <a:pt x="11713393" y="7149340"/>
                </a:cubicBezTo>
                <a:cubicBezTo>
                  <a:pt x="11597121" y="7250668"/>
                  <a:pt x="11454593" y="7303210"/>
                  <a:pt x="11312065" y="7303210"/>
                </a:cubicBezTo>
                <a:cubicBezTo>
                  <a:pt x="11143281" y="7303210"/>
                  <a:pt x="10974497" y="7231904"/>
                  <a:pt x="10854473" y="7096800"/>
                </a:cubicBezTo>
                <a:cubicBezTo>
                  <a:pt x="5959749" y="1531197"/>
                  <a:pt x="5959749" y="1531197"/>
                  <a:pt x="5959749" y="1531197"/>
                </a:cubicBezTo>
                <a:cubicBezTo>
                  <a:pt x="1065024" y="7096800"/>
                  <a:pt x="1065024" y="7096800"/>
                  <a:pt x="1065024" y="7096800"/>
                </a:cubicBezTo>
                <a:cubicBezTo>
                  <a:pt x="843730" y="7348246"/>
                  <a:pt x="461154" y="7370764"/>
                  <a:pt x="206103" y="7149340"/>
                </a:cubicBezTo>
                <a:cubicBezTo>
                  <a:pt x="-45197" y="6927916"/>
                  <a:pt x="-71452" y="6545118"/>
                  <a:pt x="153593" y="6293672"/>
                </a:cubicBezTo>
                <a:cubicBezTo>
                  <a:pt x="5502157" y="206411"/>
                  <a:pt x="5502157" y="206411"/>
                  <a:pt x="5502157" y="206411"/>
                </a:cubicBezTo>
                <a:cubicBezTo>
                  <a:pt x="5618431" y="75059"/>
                  <a:pt x="5783463" y="0"/>
                  <a:pt x="5959749" y="0"/>
                </a:cubicBezTo>
                <a:close/>
              </a:path>
            </a:pathLst>
          </a:custGeom>
          <a:solidFill>
            <a:schemeClr val="bg1"/>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sz="1893">
              <a:latin typeface="+mn-lt"/>
              <a:ea typeface="+mn-ea"/>
              <a:cs typeface="+mn-ea"/>
              <a:sym typeface="+mn-lt"/>
            </a:endParaRPr>
          </a:p>
        </p:txBody>
      </p:sp>
      <p:sp>
        <p:nvSpPr>
          <p:cNvPr id="17" name="KSO_Shape"/>
          <p:cNvSpPr/>
          <p:nvPr/>
        </p:nvSpPr>
        <p:spPr>
          <a:xfrm flipH="1">
            <a:off x="1392760" y="3295425"/>
            <a:ext cx="349117" cy="247291"/>
          </a:xfrm>
          <a:custGeom>
            <a:avLst/>
            <a:gdLst>
              <a:gd name="connsiteX0" fmla="*/ 7782622 w 7782622"/>
              <a:gd name="connsiteY0" fmla="*/ 1956116 h 5514836"/>
              <a:gd name="connsiteX1" fmla="*/ 1120218 w 7782622"/>
              <a:gd name="connsiteY1" fmla="*/ 1956116 h 5514836"/>
              <a:gd name="connsiteX2" fmla="*/ 4 w 7782622"/>
              <a:gd name="connsiteY2" fmla="*/ 5514836 h 5514836"/>
              <a:gd name="connsiteX3" fmla="*/ 6662408 w 7782622"/>
              <a:gd name="connsiteY3" fmla="*/ 5514836 h 5514836"/>
              <a:gd name="connsiteX4" fmla="*/ 2210075 w 7782622"/>
              <a:gd name="connsiteY4" fmla="*/ 0 h 5514836"/>
              <a:gd name="connsiteX5" fmla="*/ 0 w 7782622"/>
              <a:gd name="connsiteY5" fmla="*/ 0 h 5514836"/>
              <a:gd name="connsiteX6" fmla="*/ 0 w 7782622"/>
              <a:gd name="connsiteY6" fmla="*/ 1356040 h 5514836"/>
              <a:gd name="connsiteX7" fmla="*/ 2 w 7782622"/>
              <a:gd name="connsiteY7" fmla="*/ 1356040 h 5514836"/>
              <a:gd name="connsiteX8" fmla="*/ 2 w 7782622"/>
              <a:gd name="connsiteY8" fmla="*/ 4425111 h 5514836"/>
              <a:gd name="connsiteX9" fmla="*/ 872566 w 7782622"/>
              <a:gd name="connsiteY9" fmla="*/ 1653131 h 5514836"/>
              <a:gd name="connsiteX10" fmla="*/ 6705945 w 7782622"/>
              <a:gd name="connsiteY10" fmla="*/ 1653131 h 5514836"/>
              <a:gd name="connsiteX11" fmla="*/ 6705945 w 7782622"/>
              <a:gd name="connsiteY11" fmla="*/ 984566 h 5514836"/>
              <a:gd name="connsiteX12" fmla="*/ 2611236 w 7782622"/>
              <a:gd name="connsiteY12" fmla="*/ 984566 h 5514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782622" h="5514836">
                <a:moveTo>
                  <a:pt x="7782622" y="1956116"/>
                </a:moveTo>
                <a:lnTo>
                  <a:pt x="1120218" y="1956116"/>
                </a:lnTo>
                <a:lnTo>
                  <a:pt x="4" y="5514836"/>
                </a:lnTo>
                <a:lnTo>
                  <a:pt x="6662408" y="5514836"/>
                </a:lnTo>
                <a:close/>
                <a:moveTo>
                  <a:pt x="2210075" y="0"/>
                </a:moveTo>
                <a:lnTo>
                  <a:pt x="0" y="0"/>
                </a:lnTo>
                <a:lnTo>
                  <a:pt x="0" y="1356040"/>
                </a:lnTo>
                <a:lnTo>
                  <a:pt x="2" y="1356040"/>
                </a:lnTo>
                <a:lnTo>
                  <a:pt x="2" y="4425111"/>
                </a:lnTo>
                <a:lnTo>
                  <a:pt x="872566" y="1653131"/>
                </a:lnTo>
                <a:lnTo>
                  <a:pt x="6705945" y="1653131"/>
                </a:lnTo>
                <a:lnTo>
                  <a:pt x="6705945" y="984566"/>
                </a:lnTo>
                <a:lnTo>
                  <a:pt x="2611236" y="98456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sz="1893">
              <a:solidFill>
                <a:srgbClr val="FFFFFF"/>
              </a:solidFill>
              <a:cs typeface="+mn-ea"/>
              <a:sym typeface="+mn-lt"/>
            </a:endParaRPr>
          </a:p>
        </p:txBody>
      </p:sp>
      <p:sp>
        <p:nvSpPr>
          <p:cNvPr id="18" name="KSO_Shape"/>
          <p:cNvSpPr/>
          <p:nvPr/>
        </p:nvSpPr>
        <p:spPr bwMode="auto">
          <a:xfrm>
            <a:off x="1372687" y="4842174"/>
            <a:ext cx="356132" cy="286685"/>
          </a:xfrm>
          <a:custGeom>
            <a:avLst/>
            <a:gdLst>
              <a:gd name="T0" fmla="*/ 913166 w 4940"/>
              <a:gd name="T1" fmla="*/ 216832 h 3973"/>
              <a:gd name="T2" fmla="*/ 832184 w 4940"/>
              <a:gd name="T3" fmla="*/ 139667 h 3973"/>
              <a:gd name="T4" fmla="*/ 750431 w 4940"/>
              <a:gd name="T5" fmla="*/ 81408 h 3973"/>
              <a:gd name="T6" fmla="*/ 668293 w 4940"/>
              <a:gd name="T7" fmla="*/ 40897 h 3973"/>
              <a:gd name="T8" fmla="*/ 586925 w 4940"/>
              <a:gd name="T9" fmla="*/ 14661 h 3973"/>
              <a:gd name="T10" fmla="*/ 506715 w 4940"/>
              <a:gd name="T11" fmla="*/ 2315 h 3973"/>
              <a:gd name="T12" fmla="*/ 429203 w 4940"/>
              <a:gd name="T13" fmla="*/ 772 h 3973"/>
              <a:gd name="T14" fmla="*/ 354777 w 4940"/>
              <a:gd name="T15" fmla="*/ 8102 h 3973"/>
              <a:gd name="T16" fmla="*/ 285364 w 4940"/>
              <a:gd name="T17" fmla="*/ 22763 h 3973"/>
              <a:gd name="T18" fmla="*/ 220965 w 4940"/>
              <a:gd name="T19" fmla="*/ 42826 h 3973"/>
              <a:gd name="T20" fmla="*/ 136898 w 4940"/>
              <a:gd name="T21" fmla="*/ 77164 h 3973"/>
              <a:gd name="T22" fmla="*/ 52060 w 4940"/>
              <a:gd name="T23" fmla="*/ 123077 h 3973"/>
              <a:gd name="T24" fmla="*/ 0 w 4940"/>
              <a:gd name="T25" fmla="*/ 158573 h 3973"/>
              <a:gd name="T26" fmla="*/ 23523 w 4940"/>
              <a:gd name="T27" fmla="*/ 1411336 h 3973"/>
              <a:gd name="T28" fmla="*/ 90237 w 4940"/>
              <a:gd name="T29" fmla="*/ 1371211 h 3973"/>
              <a:gd name="T30" fmla="*/ 191271 w 4940"/>
              <a:gd name="T31" fmla="*/ 1323755 h 3973"/>
              <a:gd name="T32" fmla="*/ 252200 w 4940"/>
              <a:gd name="T33" fmla="*/ 1302149 h 3973"/>
              <a:gd name="T34" fmla="*/ 319300 w 4940"/>
              <a:gd name="T35" fmla="*/ 1284787 h 3973"/>
              <a:gd name="T36" fmla="*/ 391798 w 4940"/>
              <a:gd name="T37" fmla="*/ 1273212 h 3973"/>
              <a:gd name="T38" fmla="*/ 467381 w 4940"/>
              <a:gd name="T39" fmla="*/ 1270511 h 3973"/>
              <a:gd name="T40" fmla="*/ 546434 w 4940"/>
              <a:gd name="T41" fmla="*/ 1277070 h 3973"/>
              <a:gd name="T42" fmla="*/ 627802 w 4940"/>
              <a:gd name="T43" fmla="*/ 1295975 h 3973"/>
              <a:gd name="T44" fmla="*/ 709555 w 4940"/>
              <a:gd name="T45" fmla="*/ 1329156 h 3973"/>
              <a:gd name="T46" fmla="*/ 791693 w 4940"/>
              <a:gd name="T47" fmla="*/ 1378155 h 3973"/>
              <a:gd name="T48" fmla="*/ 873061 w 4940"/>
              <a:gd name="T49" fmla="*/ 1445288 h 3973"/>
              <a:gd name="T50" fmla="*/ 952500 w 4940"/>
              <a:gd name="T51" fmla="*/ 1532870 h 3973"/>
              <a:gd name="T52" fmla="*/ 1011887 w 4940"/>
              <a:gd name="T53" fmla="*/ 1465351 h 3973"/>
              <a:gd name="T54" fmla="*/ 1092868 w 4940"/>
              <a:gd name="T55" fmla="*/ 1393588 h 3973"/>
              <a:gd name="T56" fmla="*/ 1175007 w 4940"/>
              <a:gd name="T57" fmla="*/ 1339959 h 3973"/>
              <a:gd name="T58" fmla="*/ 1256760 w 4940"/>
              <a:gd name="T59" fmla="*/ 1302920 h 3973"/>
              <a:gd name="T60" fmla="*/ 1338128 w 4940"/>
              <a:gd name="T61" fmla="*/ 1280928 h 3973"/>
              <a:gd name="T62" fmla="*/ 1417952 w 4940"/>
              <a:gd name="T63" fmla="*/ 1270897 h 3973"/>
              <a:gd name="T64" fmla="*/ 1494692 w 4940"/>
              <a:gd name="T65" fmla="*/ 1271669 h 3973"/>
              <a:gd name="T66" fmla="*/ 1567962 w 4940"/>
              <a:gd name="T67" fmla="*/ 1281314 h 3973"/>
              <a:gd name="T68" fmla="*/ 1635832 w 4940"/>
              <a:gd name="T69" fmla="*/ 1297519 h 3973"/>
              <a:gd name="T70" fmla="*/ 1698689 w 4940"/>
              <a:gd name="T71" fmla="*/ 1318353 h 3973"/>
              <a:gd name="T72" fmla="*/ 1792397 w 4940"/>
              <a:gd name="T73" fmla="*/ 1359250 h 3973"/>
              <a:gd name="T74" fmla="*/ 1868365 w 4940"/>
              <a:gd name="T75" fmla="*/ 1402848 h 3973"/>
              <a:gd name="T76" fmla="*/ 1905000 w 4940"/>
              <a:gd name="T77" fmla="*/ 158573 h 3973"/>
              <a:gd name="T78" fmla="*/ 1868365 w 4940"/>
              <a:gd name="T79" fmla="*/ 133109 h 3973"/>
              <a:gd name="T80" fmla="*/ 1792397 w 4940"/>
              <a:gd name="T81" fmla="*/ 89511 h 3973"/>
              <a:gd name="T82" fmla="*/ 1698689 w 4940"/>
              <a:gd name="T83" fmla="*/ 47842 h 3973"/>
              <a:gd name="T84" fmla="*/ 1635832 w 4940"/>
              <a:gd name="T85" fmla="*/ 27393 h 3973"/>
              <a:gd name="T86" fmla="*/ 1567962 w 4940"/>
              <a:gd name="T87" fmla="*/ 11575 h 3973"/>
              <a:gd name="T88" fmla="*/ 1494692 w 4940"/>
              <a:gd name="T89" fmla="*/ 1929 h 3973"/>
              <a:gd name="T90" fmla="*/ 1417952 w 4940"/>
              <a:gd name="T91" fmla="*/ 1157 h 3973"/>
              <a:gd name="T92" fmla="*/ 1338128 w 4940"/>
              <a:gd name="T93" fmla="*/ 10417 h 3973"/>
              <a:gd name="T94" fmla="*/ 1256760 w 4940"/>
              <a:gd name="T95" fmla="*/ 33181 h 3973"/>
              <a:gd name="T96" fmla="*/ 1175007 w 4940"/>
              <a:gd name="T97" fmla="*/ 70220 h 3973"/>
              <a:gd name="T98" fmla="*/ 1092868 w 4940"/>
              <a:gd name="T99" fmla="*/ 123463 h 3973"/>
              <a:gd name="T100" fmla="*/ 1011887 w 4940"/>
              <a:gd name="T101" fmla="*/ 195612 h 3973"/>
              <a:gd name="T102" fmla="*/ 952500 w 4940"/>
              <a:gd name="T103" fmla="*/ 262745 h 397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4940" h="3973">
                <a:moveTo>
                  <a:pt x="2470" y="681"/>
                </a:moveTo>
                <a:lnTo>
                  <a:pt x="2470" y="681"/>
                </a:lnTo>
                <a:lnTo>
                  <a:pt x="2419" y="619"/>
                </a:lnTo>
                <a:lnTo>
                  <a:pt x="2368" y="562"/>
                </a:lnTo>
                <a:lnTo>
                  <a:pt x="2315" y="507"/>
                </a:lnTo>
                <a:lnTo>
                  <a:pt x="2264" y="455"/>
                </a:lnTo>
                <a:lnTo>
                  <a:pt x="2211" y="407"/>
                </a:lnTo>
                <a:lnTo>
                  <a:pt x="2158" y="362"/>
                </a:lnTo>
                <a:lnTo>
                  <a:pt x="2106" y="320"/>
                </a:lnTo>
                <a:lnTo>
                  <a:pt x="2053" y="281"/>
                </a:lnTo>
                <a:lnTo>
                  <a:pt x="2000" y="244"/>
                </a:lnTo>
                <a:lnTo>
                  <a:pt x="1946" y="211"/>
                </a:lnTo>
                <a:lnTo>
                  <a:pt x="1894" y="182"/>
                </a:lnTo>
                <a:lnTo>
                  <a:pt x="1840" y="154"/>
                </a:lnTo>
                <a:lnTo>
                  <a:pt x="1787" y="128"/>
                </a:lnTo>
                <a:lnTo>
                  <a:pt x="1733" y="106"/>
                </a:lnTo>
                <a:lnTo>
                  <a:pt x="1680" y="86"/>
                </a:lnTo>
                <a:lnTo>
                  <a:pt x="1628" y="68"/>
                </a:lnTo>
                <a:lnTo>
                  <a:pt x="1575" y="52"/>
                </a:lnTo>
                <a:lnTo>
                  <a:pt x="1522" y="38"/>
                </a:lnTo>
                <a:lnTo>
                  <a:pt x="1469" y="27"/>
                </a:lnTo>
                <a:lnTo>
                  <a:pt x="1417" y="19"/>
                </a:lnTo>
                <a:lnTo>
                  <a:pt x="1365" y="11"/>
                </a:lnTo>
                <a:lnTo>
                  <a:pt x="1314" y="6"/>
                </a:lnTo>
                <a:lnTo>
                  <a:pt x="1264" y="3"/>
                </a:lnTo>
                <a:lnTo>
                  <a:pt x="1212" y="0"/>
                </a:lnTo>
                <a:lnTo>
                  <a:pt x="1163" y="0"/>
                </a:lnTo>
                <a:lnTo>
                  <a:pt x="1113" y="2"/>
                </a:lnTo>
                <a:lnTo>
                  <a:pt x="1064" y="5"/>
                </a:lnTo>
                <a:lnTo>
                  <a:pt x="1016" y="9"/>
                </a:lnTo>
                <a:lnTo>
                  <a:pt x="968" y="15"/>
                </a:lnTo>
                <a:lnTo>
                  <a:pt x="920" y="21"/>
                </a:lnTo>
                <a:lnTo>
                  <a:pt x="875" y="30"/>
                </a:lnTo>
                <a:lnTo>
                  <a:pt x="828" y="38"/>
                </a:lnTo>
                <a:lnTo>
                  <a:pt x="784" y="48"/>
                </a:lnTo>
                <a:lnTo>
                  <a:pt x="740" y="59"/>
                </a:lnTo>
                <a:lnTo>
                  <a:pt x="697" y="71"/>
                </a:lnTo>
                <a:lnTo>
                  <a:pt x="654" y="84"/>
                </a:lnTo>
                <a:lnTo>
                  <a:pt x="614" y="96"/>
                </a:lnTo>
                <a:lnTo>
                  <a:pt x="573" y="111"/>
                </a:lnTo>
                <a:lnTo>
                  <a:pt x="534" y="124"/>
                </a:lnTo>
                <a:lnTo>
                  <a:pt x="496" y="139"/>
                </a:lnTo>
                <a:lnTo>
                  <a:pt x="423" y="169"/>
                </a:lnTo>
                <a:lnTo>
                  <a:pt x="355" y="200"/>
                </a:lnTo>
                <a:lnTo>
                  <a:pt x="292" y="232"/>
                </a:lnTo>
                <a:lnTo>
                  <a:pt x="234" y="263"/>
                </a:lnTo>
                <a:lnTo>
                  <a:pt x="181" y="292"/>
                </a:lnTo>
                <a:lnTo>
                  <a:pt x="135" y="319"/>
                </a:lnTo>
                <a:lnTo>
                  <a:pt x="95" y="345"/>
                </a:lnTo>
                <a:lnTo>
                  <a:pt x="61" y="367"/>
                </a:lnTo>
                <a:lnTo>
                  <a:pt x="16" y="399"/>
                </a:lnTo>
                <a:lnTo>
                  <a:pt x="0" y="411"/>
                </a:lnTo>
                <a:lnTo>
                  <a:pt x="0" y="3702"/>
                </a:lnTo>
                <a:lnTo>
                  <a:pt x="16" y="3690"/>
                </a:lnTo>
                <a:lnTo>
                  <a:pt x="61" y="3658"/>
                </a:lnTo>
                <a:lnTo>
                  <a:pt x="95" y="3636"/>
                </a:lnTo>
                <a:lnTo>
                  <a:pt x="135" y="3612"/>
                </a:lnTo>
                <a:lnTo>
                  <a:pt x="181" y="3583"/>
                </a:lnTo>
                <a:lnTo>
                  <a:pt x="234" y="3554"/>
                </a:lnTo>
                <a:lnTo>
                  <a:pt x="292" y="3523"/>
                </a:lnTo>
                <a:lnTo>
                  <a:pt x="355" y="3493"/>
                </a:lnTo>
                <a:lnTo>
                  <a:pt x="423" y="3461"/>
                </a:lnTo>
                <a:lnTo>
                  <a:pt x="496" y="3431"/>
                </a:lnTo>
                <a:lnTo>
                  <a:pt x="534" y="3417"/>
                </a:lnTo>
                <a:lnTo>
                  <a:pt x="573" y="3402"/>
                </a:lnTo>
                <a:lnTo>
                  <a:pt x="614" y="3388"/>
                </a:lnTo>
                <a:lnTo>
                  <a:pt x="654" y="3375"/>
                </a:lnTo>
                <a:lnTo>
                  <a:pt x="697" y="3363"/>
                </a:lnTo>
                <a:lnTo>
                  <a:pt x="740" y="3350"/>
                </a:lnTo>
                <a:lnTo>
                  <a:pt x="784" y="3339"/>
                </a:lnTo>
                <a:lnTo>
                  <a:pt x="828" y="3330"/>
                </a:lnTo>
                <a:lnTo>
                  <a:pt x="875" y="3321"/>
                </a:lnTo>
                <a:lnTo>
                  <a:pt x="920" y="3312"/>
                </a:lnTo>
                <a:lnTo>
                  <a:pt x="968" y="3306"/>
                </a:lnTo>
                <a:lnTo>
                  <a:pt x="1016" y="3300"/>
                </a:lnTo>
                <a:lnTo>
                  <a:pt x="1064" y="3296"/>
                </a:lnTo>
                <a:lnTo>
                  <a:pt x="1113" y="3294"/>
                </a:lnTo>
                <a:lnTo>
                  <a:pt x="1163" y="3292"/>
                </a:lnTo>
                <a:lnTo>
                  <a:pt x="1212" y="3293"/>
                </a:lnTo>
                <a:lnTo>
                  <a:pt x="1264" y="3294"/>
                </a:lnTo>
                <a:lnTo>
                  <a:pt x="1314" y="3298"/>
                </a:lnTo>
                <a:lnTo>
                  <a:pt x="1365" y="3303"/>
                </a:lnTo>
                <a:lnTo>
                  <a:pt x="1417" y="3310"/>
                </a:lnTo>
                <a:lnTo>
                  <a:pt x="1469" y="3320"/>
                </a:lnTo>
                <a:lnTo>
                  <a:pt x="1522" y="3331"/>
                </a:lnTo>
                <a:lnTo>
                  <a:pt x="1575" y="3344"/>
                </a:lnTo>
                <a:lnTo>
                  <a:pt x="1628" y="3359"/>
                </a:lnTo>
                <a:lnTo>
                  <a:pt x="1680" y="3377"/>
                </a:lnTo>
                <a:lnTo>
                  <a:pt x="1733" y="3397"/>
                </a:lnTo>
                <a:lnTo>
                  <a:pt x="1787" y="3420"/>
                </a:lnTo>
                <a:lnTo>
                  <a:pt x="1840" y="3445"/>
                </a:lnTo>
                <a:lnTo>
                  <a:pt x="1894" y="3473"/>
                </a:lnTo>
                <a:lnTo>
                  <a:pt x="1946" y="3504"/>
                </a:lnTo>
                <a:lnTo>
                  <a:pt x="2000" y="3537"/>
                </a:lnTo>
                <a:lnTo>
                  <a:pt x="2053" y="3572"/>
                </a:lnTo>
                <a:lnTo>
                  <a:pt x="2106" y="3612"/>
                </a:lnTo>
                <a:lnTo>
                  <a:pt x="2158" y="3653"/>
                </a:lnTo>
                <a:lnTo>
                  <a:pt x="2211" y="3699"/>
                </a:lnTo>
                <a:lnTo>
                  <a:pt x="2264" y="3746"/>
                </a:lnTo>
                <a:lnTo>
                  <a:pt x="2315" y="3798"/>
                </a:lnTo>
                <a:lnTo>
                  <a:pt x="2368" y="3853"/>
                </a:lnTo>
                <a:lnTo>
                  <a:pt x="2419" y="3911"/>
                </a:lnTo>
                <a:lnTo>
                  <a:pt x="2470" y="3973"/>
                </a:lnTo>
                <a:lnTo>
                  <a:pt x="2521" y="3911"/>
                </a:lnTo>
                <a:lnTo>
                  <a:pt x="2573" y="3853"/>
                </a:lnTo>
                <a:lnTo>
                  <a:pt x="2624" y="3798"/>
                </a:lnTo>
                <a:lnTo>
                  <a:pt x="2676" y="3746"/>
                </a:lnTo>
                <a:lnTo>
                  <a:pt x="2728" y="3699"/>
                </a:lnTo>
                <a:lnTo>
                  <a:pt x="2781" y="3653"/>
                </a:lnTo>
                <a:lnTo>
                  <a:pt x="2834" y="3612"/>
                </a:lnTo>
                <a:lnTo>
                  <a:pt x="2886" y="3572"/>
                </a:lnTo>
                <a:lnTo>
                  <a:pt x="2940" y="3537"/>
                </a:lnTo>
                <a:lnTo>
                  <a:pt x="2993" y="3504"/>
                </a:lnTo>
                <a:lnTo>
                  <a:pt x="3047" y="3473"/>
                </a:lnTo>
                <a:lnTo>
                  <a:pt x="3100" y="3445"/>
                </a:lnTo>
                <a:lnTo>
                  <a:pt x="3154" y="3420"/>
                </a:lnTo>
                <a:lnTo>
                  <a:pt x="3206" y="3397"/>
                </a:lnTo>
                <a:lnTo>
                  <a:pt x="3259" y="3377"/>
                </a:lnTo>
                <a:lnTo>
                  <a:pt x="3313" y="3359"/>
                </a:lnTo>
                <a:lnTo>
                  <a:pt x="3366" y="3344"/>
                </a:lnTo>
                <a:lnTo>
                  <a:pt x="3418" y="3331"/>
                </a:lnTo>
                <a:lnTo>
                  <a:pt x="3470" y="3320"/>
                </a:lnTo>
                <a:lnTo>
                  <a:pt x="3523" y="3310"/>
                </a:lnTo>
                <a:lnTo>
                  <a:pt x="3574" y="3303"/>
                </a:lnTo>
                <a:lnTo>
                  <a:pt x="3626" y="3298"/>
                </a:lnTo>
                <a:lnTo>
                  <a:pt x="3677" y="3294"/>
                </a:lnTo>
                <a:lnTo>
                  <a:pt x="3727" y="3293"/>
                </a:lnTo>
                <a:lnTo>
                  <a:pt x="3778" y="3292"/>
                </a:lnTo>
                <a:lnTo>
                  <a:pt x="3827" y="3294"/>
                </a:lnTo>
                <a:lnTo>
                  <a:pt x="3876" y="3296"/>
                </a:lnTo>
                <a:lnTo>
                  <a:pt x="3925" y="3300"/>
                </a:lnTo>
                <a:lnTo>
                  <a:pt x="3973" y="3306"/>
                </a:lnTo>
                <a:lnTo>
                  <a:pt x="4019" y="3312"/>
                </a:lnTo>
                <a:lnTo>
                  <a:pt x="4066" y="3321"/>
                </a:lnTo>
                <a:lnTo>
                  <a:pt x="4111" y="3330"/>
                </a:lnTo>
                <a:lnTo>
                  <a:pt x="4155" y="3339"/>
                </a:lnTo>
                <a:lnTo>
                  <a:pt x="4199" y="3350"/>
                </a:lnTo>
                <a:lnTo>
                  <a:pt x="4242" y="3363"/>
                </a:lnTo>
                <a:lnTo>
                  <a:pt x="4285" y="3375"/>
                </a:lnTo>
                <a:lnTo>
                  <a:pt x="4327" y="3388"/>
                </a:lnTo>
                <a:lnTo>
                  <a:pt x="4366" y="3402"/>
                </a:lnTo>
                <a:lnTo>
                  <a:pt x="4405" y="3417"/>
                </a:lnTo>
                <a:lnTo>
                  <a:pt x="4444" y="3431"/>
                </a:lnTo>
                <a:lnTo>
                  <a:pt x="4517" y="3461"/>
                </a:lnTo>
                <a:lnTo>
                  <a:pt x="4585" y="3493"/>
                </a:lnTo>
                <a:lnTo>
                  <a:pt x="4648" y="3523"/>
                </a:lnTo>
                <a:lnTo>
                  <a:pt x="4707" y="3554"/>
                </a:lnTo>
                <a:lnTo>
                  <a:pt x="4758" y="3583"/>
                </a:lnTo>
                <a:lnTo>
                  <a:pt x="4805" y="3612"/>
                </a:lnTo>
                <a:lnTo>
                  <a:pt x="4845" y="3636"/>
                </a:lnTo>
                <a:lnTo>
                  <a:pt x="4878" y="3658"/>
                </a:lnTo>
                <a:lnTo>
                  <a:pt x="4924" y="3690"/>
                </a:lnTo>
                <a:lnTo>
                  <a:pt x="4940" y="3702"/>
                </a:lnTo>
                <a:lnTo>
                  <a:pt x="4940" y="411"/>
                </a:lnTo>
                <a:lnTo>
                  <a:pt x="4924" y="399"/>
                </a:lnTo>
                <a:lnTo>
                  <a:pt x="4878" y="367"/>
                </a:lnTo>
                <a:lnTo>
                  <a:pt x="4845" y="345"/>
                </a:lnTo>
                <a:lnTo>
                  <a:pt x="4805" y="319"/>
                </a:lnTo>
                <a:lnTo>
                  <a:pt x="4758" y="292"/>
                </a:lnTo>
                <a:lnTo>
                  <a:pt x="4707" y="263"/>
                </a:lnTo>
                <a:lnTo>
                  <a:pt x="4648" y="232"/>
                </a:lnTo>
                <a:lnTo>
                  <a:pt x="4585" y="200"/>
                </a:lnTo>
                <a:lnTo>
                  <a:pt x="4517" y="169"/>
                </a:lnTo>
                <a:lnTo>
                  <a:pt x="4444" y="139"/>
                </a:lnTo>
                <a:lnTo>
                  <a:pt x="4405" y="124"/>
                </a:lnTo>
                <a:lnTo>
                  <a:pt x="4366" y="111"/>
                </a:lnTo>
                <a:lnTo>
                  <a:pt x="4327" y="96"/>
                </a:lnTo>
                <a:lnTo>
                  <a:pt x="4285" y="84"/>
                </a:lnTo>
                <a:lnTo>
                  <a:pt x="4242" y="71"/>
                </a:lnTo>
                <a:lnTo>
                  <a:pt x="4199" y="59"/>
                </a:lnTo>
                <a:lnTo>
                  <a:pt x="4155" y="48"/>
                </a:lnTo>
                <a:lnTo>
                  <a:pt x="4111" y="38"/>
                </a:lnTo>
                <a:lnTo>
                  <a:pt x="4066" y="30"/>
                </a:lnTo>
                <a:lnTo>
                  <a:pt x="4019" y="21"/>
                </a:lnTo>
                <a:lnTo>
                  <a:pt x="3973" y="15"/>
                </a:lnTo>
                <a:lnTo>
                  <a:pt x="3925" y="9"/>
                </a:lnTo>
                <a:lnTo>
                  <a:pt x="3876" y="5"/>
                </a:lnTo>
                <a:lnTo>
                  <a:pt x="3827" y="2"/>
                </a:lnTo>
                <a:lnTo>
                  <a:pt x="3778" y="0"/>
                </a:lnTo>
                <a:lnTo>
                  <a:pt x="3727" y="0"/>
                </a:lnTo>
                <a:lnTo>
                  <a:pt x="3677" y="3"/>
                </a:lnTo>
                <a:lnTo>
                  <a:pt x="3626" y="6"/>
                </a:lnTo>
                <a:lnTo>
                  <a:pt x="3574" y="11"/>
                </a:lnTo>
                <a:lnTo>
                  <a:pt x="3523" y="19"/>
                </a:lnTo>
                <a:lnTo>
                  <a:pt x="3470" y="27"/>
                </a:lnTo>
                <a:lnTo>
                  <a:pt x="3418" y="38"/>
                </a:lnTo>
                <a:lnTo>
                  <a:pt x="3366" y="52"/>
                </a:lnTo>
                <a:lnTo>
                  <a:pt x="3313" y="68"/>
                </a:lnTo>
                <a:lnTo>
                  <a:pt x="3259" y="86"/>
                </a:lnTo>
                <a:lnTo>
                  <a:pt x="3206" y="106"/>
                </a:lnTo>
                <a:lnTo>
                  <a:pt x="3154" y="128"/>
                </a:lnTo>
                <a:lnTo>
                  <a:pt x="3100" y="154"/>
                </a:lnTo>
                <a:lnTo>
                  <a:pt x="3047" y="182"/>
                </a:lnTo>
                <a:lnTo>
                  <a:pt x="2993" y="211"/>
                </a:lnTo>
                <a:lnTo>
                  <a:pt x="2940" y="244"/>
                </a:lnTo>
                <a:lnTo>
                  <a:pt x="2886" y="281"/>
                </a:lnTo>
                <a:lnTo>
                  <a:pt x="2834" y="320"/>
                </a:lnTo>
                <a:lnTo>
                  <a:pt x="2781" y="362"/>
                </a:lnTo>
                <a:lnTo>
                  <a:pt x="2728" y="407"/>
                </a:lnTo>
                <a:lnTo>
                  <a:pt x="2676" y="455"/>
                </a:lnTo>
                <a:lnTo>
                  <a:pt x="2624" y="507"/>
                </a:lnTo>
                <a:lnTo>
                  <a:pt x="2573" y="562"/>
                </a:lnTo>
                <a:lnTo>
                  <a:pt x="2521" y="619"/>
                </a:lnTo>
                <a:lnTo>
                  <a:pt x="2470" y="681"/>
                </a:lnTo>
                <a:close/>
              </a:path>
            </a:pathLst>
          </a:custGeom>
          <a:solidFill>
            <a:schemeClr val="bg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sz="1893">
              <a:solidFill>
                <a:srgbClr val="FFFFFF"/>
              </a:solidFill>
              <a:latin typeface="+mn-lt"/>
              <a:ea typeface="+mn-ea"/>
              <a:cs typeface="+mn-ea"/>
              <a:sym typeface="+mn-lt"/>
            </a:endParaRPr>
          </a:p>
        </p:txBody>
      </p:sp>
      <p:pic>
        <p:nvPicPr>
          <p:cNvPr id="15" name="图片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94112" y="2261840"/>
            <a:ext cx="1517600" cy="2192867"/>
          </a:xfrm>
          <a:prstGeom prst="rect">
            <a:avLst/>
          </a:prstGeom>
        </p:spPr>
      </p:pic>
    </p:spTree>
    <p:extLst>
      <p:ext uri="{BB962C8B-B14F-4D97-AF65-F5344CB8AC3E}">
        <p14:creationId xmlns:p14="http://schemas.microsoft.com/office/powerpoint/2010/main" val="3074921666"/>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1000"/>
                                        <p:tgtEl>
                                          <p:spTgt spid="3"/>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up)">
                                      <p:cBhvr>
                                        <p:cTn id="10" dur="1000"/>
                                        <p:tgtEl>
                                          <p:spTgt spid="4"/>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10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additive="base">
                                        <p:cTn id="18" dur="500" fill="hold"/>
                                        <p:tgtEl>
                                          <p:spTgt spid="10"/>
                                        </p:tgtEl>
                                        <p:attrNameLst>
                                          <p:attrName>ppt_x</p:attrName>
                                        </p:attrNameLst>
                                      </p:cBhvr>
                                      <p:tavLst>
                                        <p:tav tm="0">
                                          <p:val>
                                            <p:strVal val="0-#ppt_w/2"/>
                                          </p:val>
                                        </p:tav>
                                        <p:tav tm="100000">
                                          <p:val>
                                            <p:strVal val="#ppt_x"/>
                                          </p:val>
                                        </p:tav>
                                      </p:tavLst>
                                    </p:anim>
                                    <p:anim calcmode="lin" valueType="num">
                                      <p:cBhvr additive="base">
                                        <p:cTn id="19" dur="500" fill="hold"/>
                                        <p:tgtEl>
                                          <p:spTgt spid="10"/>
                                        </p:tgtEl>
                                        <p:attrNameLst>
                                          <p:attrName>ppt_y</p:attrName>
                                        </p:attrNameLst>
                                      </p:cBhvr>
                                      <p:tavLst>
                                        <p:tav tm="0">
                                          <p:val>
                                            <p:strVal val="#ppt_y"/>
                                          </p:val>
                                        </p:tav>
                                        <p:tav tm="100000">
                                          <p:val>
                                            <p:strVal val="#ppt_y"/>
                                          </p:val>
                                        </p:tav>
                                      </p:tavLst>
                                    </p:anim>
                                  </p:childTnLst>
                                </p:cTn>
                              </p:par>
                              <p:par>
                                <p:cTn id="20" presetID="2" presetClass="entr" presetSubtype="8" fill="hold" grpId="0" nodeType="with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additive="base">
                                        <p:cTn id="22" dur="500" fill="hold"/>
                                        <p:tgtEl>
                                          <p:spTgt spid="6"/>
                                        </p:tgtEl>
                                        <p:attrNameLst>
                                          <p:attrName>ppt_x</p:attrName>
                                        </p:attrNameLst>
                                      </p:cBhvr>
                                      <p:tavLst>
                                        <p:tav tm="0">
                                          <p:val>
                                            <p:strVal val="0-#ppt_w/2"/>
                                          </p:val>
                                        </p:tav>
                                        <p:tav tm="100000">
                                          <p:val>
                                            <p:strVal val="#ppt_x"/>
                                          </p:val>
                                        </p:tav>
                                      </p:tavLst>
                                    </p:anim>
                                    <p:anim calcmode="lin" valueType="num">
                                      <p:cBhvr additive="base">
                                        <p:cTn id="23" dur="500" fill="hold"/>
                                        <p:tgtEl>
                                          <p:spTgt spid="6"/>
                                        </p:tgtEl>
                                        <p:attrNameLst>
                                          <p:attrName>ppt_y</p:attrName>
                                        </p:attrNameLst>
                                      </p:cBhvr>
                                      <p:tavLst>
                                        <p:tav tm="0">
                                          <p:val>
                                            <p:strVal val="#ppt_y"/>
                                          </p:val>
                                        </p:tav>
                                        <p:tav tm="100000">
                                          <p:val>
                                            <p:strVal val="#ppt_y"/>
                                          </p:val>
                                        </p:tav>
                                      </p:tavLst>
                                    </p:anim>
                                  </p:childTnLst>
                                </p:cTn>
                              </p:par>
                              <p:par>
                                <p:cTn id="24" presetID="2" presetClass="entr" presetSubtype="8" fill="hold" grpId="0" nodeType="withEffect">
                                  <p:stCondLst>
                                    <p:cond delay="0"/>
                                  </p:stCondLst>
                                  <p:childTnLst>
                                    <p:set>
                                      <p:cBhvr>
                                        <p:cTn id="25" dur="1" fill="hold">
                                          <p:stCondLst>
                                            <p:cond delay="0"/>
                                          </p:stCondLst>
                                        </p:cTn>
                                        <p:tgtEl>
                                          <p:spTgt spid="16"/>
                                        </p:tgtEl>
                                        <p:attrNameLst>
                                          <p:attrName>style.visibility</p:attrName>
                                        </p:attrNameLst>
                                      </p:cBhvr>
                                      <p:to>
                                        <p:strVal val="visible"/>
                                      </p:to>
                                    </p:set>
                                    <p:anim calcmode="lin" valueType="num">
                                      <p:cBhvr additive="base">
                                        <p:cTn id="26" dur="500" fill="hold"/>
                                        <p:tgtEl>
                                          <p:spTgt spid="16"/>
                                        </p:tgtEl>
                                        <p:attrNameLst>
                                          <p:attrName>ppt_x</p:attrName>
                                        </p:attrNameLst>
                                      </p:cBhvr>
                                      <p:tavLst>
                                        <p:tav tm="0">
                                          <p:val>
                                            <p:strVal val="0-#ppt_w/2"/>
                                          </p:val>
                                        </p:tav>
                                        <p:tav tm="100000">
                                          <p:val>
                                            <p:strVal val="#ppt_x"/>
                                          </p:val>
                                        </p:tav>
                                      </p:tavLst>
                                    </p:anim>
                                    <p:anim calcmode="lin" valueType="num">
                                      <p:cBhvr additive="base">
                                        <p:cTn id="27"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 calcmode="lin" valueType="num">
                                      <p:cBhvr additive="base">
                                        <p:cTn id="32" dur="500" fill="hold"/>
                                        <p:tgtEl>
                                          <p:spTgt spid="8"/>
                                        </p:tgtEl>
                                        <p:attrNameLst>
                                          <p:attrName>ppt_x</p:attrName>
                                        </p:attrNameLst>
                                      </p:cBhvr>
                                      <p:tavLst>
                                        <p:tav tm="0">
                                          <p:val>
                                            <p:strVal val="0-#ppt_w/2"/>
                                          </p:val>
                                        </p:tav>
                                        <p:tav tm="100000">
                                          <p:val>
                                            <p:strVal val="#ppt_x"/>
                                          </p:val>
                                        </p:tav>
                                      </p:tavLst>
                                    </p:anim>
                                    <p:anim calcmode="lin" valueType="num">
                                      <p:cBhvr additive="base">
                                        <p:cTn id="33" dur="500" fill="hold"/>
                                        <p:tgtEl>
                                          <p:spTgt spid="8"/>
                                        </p:tgtEl>
                                        <p:attrNameLst>
                                          <p:attrName>ppt_y</p:attrName>
                                        </p:attrNameLst>
                                      </p:cBhvr>
                                      <p:tavLst>
                                        <p:tav tm="0">
                                          <p:val>
                                            <p:strVal val="#ppt_y"/>
                                          </p:val>
                                        </p:tav>
                                        <p:tav tm="100000">
                                          <p:val>
                                            <p:strVal val="#ppt_y"/>
                                          </p:val>
                                        </p:tav>
                                      </p:tavLst>
                                    </p:anim>
                                  </p:childTnLst>
                                </p:cTn>
                              </p:par>
                              <p:par>
                                <p:cTn id="34" presetID="2" presetClass="entr" presetSubtype="8" fill="hold" grpId="0" nodeType="withEffect">
                                  <p:stCondLst>
                                    <p:cond delay="0"/>
                                  </p:stCondLst>
                                  <p:childTnLst>
                                    <p:set>
                                      <p:cBhvr>
                                        <p:cTn id="35" dur="1" fill="hold">
                                          <p:stCondLst>
                                            <p:cond delay="0"/>
                                          </p:stCondLst>
                                        </p:cTn>
                                        <p:tgtEl>
                                          <p:spTgt spid="12"/>
                                        </p:tgtEl>
                                        <p:attrNameLst>
                                          <p:attrName>style.visibility</p:attrName>
                                        </p:attrNameLst>
                                      </p:cBhvr>
                                      <p:to>
                                        <p:strVal val="visible"/>
                                      </p:to>
                                    </p:set>
                                    <p:anim calcmode="lin" valueType="num">
                                      <p:cBhvr additive="base">
                                        <p:cTn id="36" dur="500" fill="hold"/>
                                        <p:tgtEl>
                                          <p:spTgt spid="12"/>
                                        </p:tgtEl>
                                        <p:attrNameLst>
                                          <p:attrName>ppt_x</p:attrName>
                                        </p:attrNameLst>
                                      </p:cBhvr>
                                      <p:tavLst>
                                        <p:tav tm="0">
                                          <p:val>
                                            <p:strVal val="0-#ppt_w/2"/>
                                          </p:val>
                                        </p:tav>
                                        <p:tav tm="100000">
                                          <p:val>
                                            <p:strVal val="#ppt_x"/>
                                          </p:val>
                                        </p:tav>
                                      </p:tavLst>
                                    </p:anim>
                                    <p:anim calcmode="lin" valueType="num">
                                      <p:cBhvr additive="base">
                                        <p:cTn id="37" dur="500" fill="hold"/>
                                        <p:tgtEl>
                                          <p:spTgt spid="12"/>
                                        </p:tgtEl>
                                        <p:attrNameLst>
                                          <p:attrName>ppt_y</p:attrName>
                                        </p:attrNameLst>
                                      </p:cBhvr>
                                      <p:tavLst>
                                        <p:tav tm="0">
                                          <p:val>
                                            <p:strVal val="#ppt_y"/>
                                          </p:val>
                                        </p:tav>
                                        <p:tav tm="100000">
                                          <p:val>
                                            <p:strVal val="#ppt_y"/>
                                          </p:val>
                                        </p:tav>
                                      </p:tavLst>
                                    </p:anim>
                                  </p:childTnLst>
                                </p:cTn>
                              </p:par>
                              <p:par>
                                <p:cTn id="38" presetID="2" presetClass="entr" presetSubtype="8" fill="hold" grpId="0" nodeType="withEffect">
                                  <p:stCondLst>
                                    <p:cond delay="0"/>
                                  </p:stCondLst>
                                  <p:childTnLst>
                                    <p:set>
                                      <p:cBhvr>
                                        <p:cTn id="39" dur="1" fill="hold">
                                          <p:stCondLst>
                                            <p:cond delay="0"/>
                                          </p:stCondLst>
                                        </p:cTn>
                                        <p:tgtEl>
                                          <p:spTgt spid="17"/>
                                        </p:tgtEl>
                                        <p:attrNameLst>
                                          <p:attrName>style.visibility</p:attrName>
                                        </p:attrNameLst>
                                      </p:cBhvr>
                                      <p:to>
                                        <p:strVal val="visible"/>
                                      </p:to>
                                    </p:set>
                                    <p:anim calcmode="lin" valueType="num">
                                      <p:cBhvr additive="base">
                                        <p:cTn id="40" dur="500" fill="hold"/>
                                        <p:tgtEl>
                                          <p:spTgt spid="17"/>
                                        </p:tgtEl>
                                        <p:attrNameLst>
                                          <p:attrName>ppt_x</p:attrName>
                                        </p:attrNameLst>
                                      </p:cBhvr>
                                      <p:tavLst>
                                        <p:tav tm="0">
                                          <p:val>
                                            <p:strVal val="0-#ppt_w/2"/>
                                          </p:val>
                                        </p:tav>
                                        <p:tav tm="100000">
                                          <p:val>
                                            <p:strVal val="#ppt_x"/>
                                          </p:val>
                                        </p:tav>
                                      </p:tavLst>
                                    </p:anim>
                                    <p:anim calcmode="lin" valueType="num">
                                      <p:cBhvr additive="base">
                                        <p:cTn id="41"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8" fill="hold" grpId="0" nodeType="clickEffect">
                                  <p:stCondLst>
                                    <p:cond delay="0"/>
                                  </p:stCondLst>
                                  <p:childTnLst>
                                    <p:set>
                                      <p:cBhvr>
                                        <p:cTn id="45" dur="1" fill="hold">
                                          <p:stCondLst>
                                            <p:cond delay="0"/>
                                          </p:stCondLst>
                                        </p:cTn>
                                        <p:tgtEl>
                                          <p:spTgt spid="7"/>
                                        </p:tgtEl>
                                        <p:attrNameLst>
                                          <p:attrName>style.visibility</p:attrName>
                                        </p:attrNameLst>
                                      </p:cBhvr>
                                      <p:to>
                                        <p:strVal val="visible"/>
                                      </p:to>
                                    </p:set>
                                    <p:anim calcmode="lin" valueType="num">
                                      <p:cBhvr additive="base">
                                        <p:cTn id="46" dur="500" fill="hold"/>
                                        <p:tgtEl>
                                          <p:spTgt spid="7"/>
                                        </p:tgtEl>
                                        <p:attrNameLst>
                                          <p:attrName>ppt_x</p:attrName>
                                        </p:attrNameLst>
                                      </p:cBhvr>
                                      <p:tavLst>
                                        <p:tav tm="0">
                                          <p:val>
                                            <p:strVal val="0-#ppt_w/2"/>
                                          </p:val>
                                        </p:tav>
                                        <p:tav tm="100000">
                                          <p:val>
                                            <p:strVal val="#ppt_x"/>
                                          </p:val>
                                        </p:tav>
                                      </p:tavLst>
                                    </p:anim>
                                    <p:anim calcmode="lin" valueType="num">
                                      <p:cBhvr additive="base">
                                        <p:cTn id="47" dur="500" fill="hold"/>
                                        <p:tgtEl>
                                          <p:spTgt spid="7"/>
                                        </p:tgtEl>
                                        <p:attrNameLst>
                                          <p:attrName>ppt_y</p:attrName>
                                        </p:attrNameLst>
                                      </p:cBhvr>
                                      <p:tavLst>
                                        <p:tav tm="0">
                                          <p:val>
                                            <p:strVal val="#ppt_y"/>
                                          </p:val>
                                        </p:tav>
                                        <p:tav tm="100000">
                                          <p:val>
                                            <p:strVal val="#ppt_y"/>
                                          </p:val>
                                        </p:tav>
                                      </p:tavLst>
                                    </p:anim>
                                  </p:childTnLst>
                                </p:cTn>
                              </p:par>
                              <p:par>
                                <p:cTn id="48" presetID="2" presetClass="entr" presetSubtype="8" fill="hold" grpId="0" nodeType="withEffect">
                                  <p:stCondLst>
                                    <p:cond delay="0"/>
                                  </p:stCondLst>
                                  <p:childTnLst>
                                    <p:set>
                                      <p:cBhvr>
                                        <p:cTn id="49" dur="1" fill="hold">
                                          <p:stCondLst>
                                            <p:cond delay="0"/>
                                          </p:stCondLst>
                                        </p:cTn>
                                        <p:tgtEl>
                                          <p:spTgt spid="13"/>
                                        </p:tgtEl>
                                        <p:attrNameLst>
                                          <p:attrName>style.visibility</p:attrName>
                                        </p:attrNameLst>
                                      </p:cBhvr>
                                      <p:to>
                                        <p:strVal val="visible"/>
                                      </p:to>
                                    </p:set>
                                    <p:anim calcmode="lin" valueType="num">
                                      <p:cBhvr additive="base">
                                        <p:cTn id="50" dur="500" fill="hold"/>
                                        <p:tgtEl>
                                          <p:spTgt spid="13"/>
                                        </p:tgtEl>
                                        <p:attrNameLst>
                                          <p:attrName>ppt_x</p:attrName>
                                        </p:attrNameLst>
                                      </p:cBhvr>
                                      <p:tavLst>
                                        <p:tav tm="0">
                                          <p:val>
                                            <p:strVal val="0-#ppt_w/2"/>
                                          </p:val>
                                        </p:tav>
                                        <p:tav tm="100000">
                                          <p:val>
                                            <p:strVal val="#ppt_x"/>
                                          </p:val>
                                        </p:tav>
                                      </p:tavLst>
                                    </p:anim>
                                    <p:anim calcmode="lin" valueType="num">
                                      <p:cBhvr additive="base">
                                        <p:cTn id="51" dur="500" fill="hold"/>
                                        <p:tgtEl>
                                          <p:spTgt spid="13"/>
                                        </p:tgtEl>
                                        <p:attrNameLst>
                                          <p:attrName>ppt_y</p:attrName>
                                        </p:attrNameLst>
                                      </p:cBhvr>
                                      <p:tavLst>
                                        <p:tav tm="0">
                                          <p:val>
                                            <p:strVal val="#ppt_y"/>
                                          </p:val>
                                        </p:tav>
                                        <p:tav tm="100000">
                                          <p:val>
                                            <p:strVal val="#ppt_y"/>
                                          </p:val>
                                        </p:tav>
                                      </p:tavLst>
                                    </p:anim>
                                  </p:childTnLst>
                                </p:cTn>
                              </p:par>
                              <p:par>
                                <p:cTn id="52" presetID="2" presetClass="entr" presetSubtype="8" fill="hold" grpId="0" nodeType="withEffect">
                                  <p:stCondLst>
                                    <p:cond delay="0"/>
                                  </p:stCondLst>
                                  <p:childTnLst>
                                    <p:set>
                                      <p:cBhvr>
                                        <p:cTn id="53" dur="1" fill="hold">
                                          <p:stCondLst>
                                            <p:cond delay="0"/>
                                          </p:stCondLst>
                                        </p:cTn>
                                        <p:tgtEl>
                                          <p:spTgt spid="18"/>
                                        </p:tgtEl>
                                        <p:attrNameLst>
                                          <p:attrName>style.visibility</p:attrName>
                                        </p:attrNameLst>
                                      </p:cBhvr>
                                      <p:to>
                                        <p:strVal val="visible"/>
                                      </p:to>
                                    </p:set>
                                    <p:anim calcmode="lin" valueType="num">
                                      <p:cBhvr additive="base">
                                        <p:cTn id="54" dur="500" fill="hold"/>
                                        <p:tgtEl>
                                          <p:spTgt spid="18"/>
                                        </p:tgtEl>
                                        <p:attrNameLst>
                                          <p:attrName>ppt_x</p:attrName>
                                        </p:attrNameLst>
                                      </p:cBhvr>
                                      <p:tavLst>
                                        <p:tav tm="0">
                                          <p:val>
                                            <p:strVal val="0-#ppt_w/2"/>
                                          </p:val>
                                        </p:tav>
                                        <p:tav tm="100000">
                                          <p:val>
                                            <p:strVal val="#ppt_x"/>
                                          </p:val>
                                        </p:tav>
                                      </p:tavLst>
                                    </p:anim>
                                    <p:anim calcmode="lin" valueType="num">
                                      <p:cBhvr additive="base">
                                        <p:cTn id="55" dur="500" fill="hold"/>
                                        <p:tgtEl>
                                          <p:spTgt spid="18"/>
                                        </p:tgtEl>
                                        <p:attrNameLst>
                                          <p:attrName>ppt_y</p:attrName>
                                        </p:attrNameLst>
                                      </p:cBhvr>
                                      <p:tavLst>
                                        <p:tav tm="0">
                                          <p:val>
                                            <p:strVal val="#ppt_y"/>
                                          </p:val>
                                        </p:tav>
                                        <p:tav tm="100000">
                                          <p:val>
                                            <p:strVal val="#ppt_y"/>
                                          </p:val>
                                        </p:tav>
                                      </p:tavLst>
                                    </p:anim>
                                  </p:childTnLst>
                                </p:cTn>
                              </p:par>
                            </p:childTnLst>
                          </p:cTn>
                        </p:par>
                        <p:par>
                          <p:cTn id="56" fill="hold">
                            <p:stCondLst>
                              <p:cond delay="500"/>
                            </p:stCondLst>
                            <p:childTnLst>
                              <p:par>
                                <p:cTn id="57" presetID="26" presetClass="entr" presetSubtype="0" fill="hold" nodeType="afterEffect">
                                  <p:stCondLst>
                                    <p:cond delay="0"/>
                                  </p:stCondLst>
                                  <p:childTnLst>
                                    <p:set>
                                      <p:cBhvr>
                                        <p:cTn id="58" dur="1" fill="hold">
                                          <p:stCondLst>
                                            <p:cond delay="0"/>
                                          </p:stCondLst>
                                        </p:cTn>
                                        <p:tgtEl>
                                          <p:spTgt spid="15"/>
                                        </p:tgtEl>
                                        <p:attrNameLst>
                                          <p:attrName>style.visibility</p:attrName>
                                        </p:attrNameLst>
                                      </p:cBhvr>
                                      <p:to>
                                        <p:strVal val="visible"/>
                                      </p:to>
                                    </p:set>
                                    <p:animEffect transition="in" filter="wipe(down)">
                                      <p:cBhvr>
                                        <p:cTn id="59" dur="580">
                                          <p:stCondLst>
                                            <p:cond delay="0"/>
                                          </p:stCondLst>
                                        </p:cTn>
                                        <p:tgtEl>
                                          <p:spTgt spid="15"/>
                                        </p:tgtEl>
                                      </p:cBhvr>
                                    </p:animEffect>
                                    <p:anim calcmode="lin" valueType="num">
                                      <p:cBhvr>
                                        <p:cTn id="60"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61"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62"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63"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64"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65" dur="26">
                                          <p:stCondLst>
                                            <p:cond delay="650"/>
                                          </p:stCondLst>
                                        </p:cTn>
                                        <p:tgtEl>
                                          <p:spTgt spid="15"/>
                                        </p:tgtEl>
                                      </p:cBhvr>
                                      <p:to x="100000" y="60000"/>
                                    </p:animScale>
                                    <p:animScale>
                                      <p:cBhvr>
                                        <p:cTn id="66" dur="166" decel="50000">
                                          <p:stCondLst>
                                            <p:cond delay="676"/>
                                          </p:stCondLst>
                                        </p:cTn>
                                        <p:tgtEl>
                                          <p:spTgt spid="15"/>
                                        </p:tgtEl>
                                      </p:cBhvr>
                                      <p:to x="100000" y="100000"/>
                                    </p:animScale>
                                    <p:animScale>
                                      <p:cBhvr>
                                        <p:cTn id="67" dur="26">
                                          <p:stCondLst>
                                            <p:cond delay="1312"/>
                                          </p:stCondLst>
                                        </p:cTn>
                                        <p:tgtEl>
                                          <p:spTgt spid="15"/>
                                        </p:tgtEl>
                                      </p:cBhvr>
                                      <p:to x="100000" y="80000"/>
                                    </p:animScale>
                                    <p:animScale>
                                      <p:cBhvr>
                                        <p:cTn id="68" dur="166" decel="50000">
                                          <p:stCondLst>
                                            <p:cond delay="1338"/>
                                          </p:stCondLst>
                                        </p:cTn>
                                        <p:tgtEl>
                                          <p:spTgt spid="15"/>
                                        </p:tgtEl>
                                      </p:cBhvr>
                                      <p:to x="100000" y="100000"/>
                                    </p:animScale>
                                    <p:animScale>
                                      <p:cBhvr>
                                        <p:cTn id="69" dur="26">
                                          <p:stCondLst>
                                            <p:cond delay="1642"/>
                                          </p:stCondLst>
                                        </p:cTn>
                                        <p:tgtEl>
                                          <p:spTgt spid="15"/>
                                        </p:tgtEl>
                                      </p:cBhvr>
                                      <p:to x="100000" y="90000"/>
                                    </p:animScale>
                                    <p:animScale>
                                      <p:cBhvr>
                                        <p:cTn id="70" dur="166" decel="50000">
                                          <p:stCondLst>
                                            <p:cond delay="1668"/>
                                          </p:stCondLst>
                                        </p:cTn>
                                        <p:tgtEl>
                                          <p:spTgt spid="15"/>
                                        </p:tgtEl>
                                      </p:cBhvr>
                                      <p:to x="100000" y="100000"/>
                                    </p:animScale>
                                    <p:animScale>
                                      <p:cBhvr>
                                        <p:cTn id="71" dur="26">
                                          <p:stCondLst>
                                            <p:cond delay="1808"/>
                                          </p:stCondLst>
                                        </p:cTn>
                                        <p:tgtEl>
                                          <p:spTgt spid="15"/>
                                        </p:tgtEl>
                                      </p:cBhvr>
                                      <p:to x="100000" y="95000"/>
                                    </p:animScale>
                                    <p:animScale>
                                      <p:cBhvr>
                                        <p:cTn id="72" dur="166" decel="50000">
                                          <p:stCondLst>
                                            <p:cond delay="1834"/>
                                          </p:stCondLst>
                                        </p:cTn>
                                        <p:tgtEl>
                                          <p:spTgt spid="1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4" grpId="0"/>
      <p:bldP spid="5" grpId="0"/>
      <p:bldP spid="7" grpId="0" bldLvl="0" animBg="1"/>
      <p:bldP spid="8" grpId="0" bldLvl="0" animBg="1"/>
      <p:bldP spid="10" grpId="0"/>
      <p:bldP spid="12" grpId="0"/>
      <p:bldP spid="13" grpId="0"/>
      <p:bldP spid="6" grpId="0" bldLvl="0" animBg="1"/>
      <p:bldP spid="16" grpId="0" bldLvl="0" animBg="1"/>
      <p:bldP spid="17" grpId="0" bldLvl="0" animBg="1"/>
      <p:bldP spid="18" grpId="0" bldLvl="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接连接符 6"/>
          <p:cNvCxnSpPr/>
          <p:nvPr/>
        </p:nvCxnSpPr>
        <p:spPr>
          <a:xfrm>
            <a:off x="460302" y="6781607"/>
            <a:ext cx="11363399" cy="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
        <p:nvSpPr>
          <p:cNvPr id="8" name="Freeform 741"/>
          <p:cNvSpPr/>
          <p:nvPr/>
        </p:nvSpPr>
        <p:spPr bwMode="auto">
          <a:xfrm>
            <a:off x="1495425" y="1532066"/>
            <a:ext cx="2127251" cy="3000375"/>
          </a:xfrm>
          <a:custGeom>
            <a:avLst/>
            <a:gdLst>
              <a:gd name="T0" fmla="*/ 420 w 649"/>
              <a:gd name="T1" fmla="*/ 279 h 914"/>
              <a:gd name="T2" fmla="*/ 420 w 649"/>
              <a:gd name="T3" fmla="*/ 87 h 914"/>
              <a:gd name="T4" fmla="*/ 476 w 649"/>
              <a:gd name="T5" fmla="*/ 87 h 914"/>
              <a:gd name="T6" fmla="*/ 504 w 649"/>
              <a:gd name="T7" fmla="*/ 44 h 914"/>
              <a:gd name="T8" fmla="*/ 476 w 649"/>
              <a:gd name="T9" fmla="*/ 0 h 914"/>
              <a:gd name="T10" fmla="*/ 173 w 649"/>
              <a:gd name="T11" fmla="*/ 0 h 914"/>
              <a:gd name="T12" fmla="*/ 145 w 649"/>
              <a:gd name="T13" fmla="*/ 44 h 914"/>
              <a:gd name="T14" fmla="*/ 173 w 649"/>
              <a:gd name="T15" fmla="*/ 87 h 914"/>
              <a:gd name="T16" fmla="*/ 229 w 649"/>
              <a:gd name="T17" fmla="*/ 87 h 914"/>
              <a:gd name="T18" fmla="*/ 229 w 649"/>
              <a:gd name="T19" fmla="*/ 279 h 914"/>
              <a:gd name="T20" fmla="*/ 0 w 649"/>
              <a:gd name="T21" fmla="*/ 589 h 914"/>
              <a:gd name="T22" fmla="*/ 325 w 649"/>
              <a:gd name="T23" fmla="*/ 914 h 914"/>
              <a:gd name="T24" fmla="*/ 649 w 649"/>
              <a:gd name="T25" fmla="*/ 589 h 914"/>
              <a:gd name="T26" fmla="*/ 420 w 649"/>
              <a:gd name="T27" fmla="*/ 279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49" h="914">
                <a:moveTo>
                  <a:pt x="420" y="279"/>
                </a:moveTo>
                <a:cubicBezTo>
                  <a:pt x="420" y="87"/>
                  <a:pt x="420" y="87"/>
                  <a:pt x="420" y="87"/>
                </a:cubicBezTo>
                <a:cubicBezTo>
                  <a:pt x="476" y="87"/>
                  <a:pt x="476" y="87"/>
                  <a:pt x="476" y="87"/>
                </a:cubicBezTo>
                <a:cubicBezTo>
                  <a:pt x="491" y="87"/>
                  <a:pt x="504" y="68"/>
                  <a:pt x="504" y="44"/>
                </a:cubicBezTo>
                <a:cubicBezTo>
                  <a:pt x="504" y="19"/>
                  <a:pt x="491" y="0"/>
                  <a:pt x="476" y="0"/>
                </a:cubicBezTo>
                <a:cubicBezTo>
                  <a:pt x="173" y="0"/>
                  <a:pt x="173" y="0"/>
                  <a:pt x="173" y="0"/>
                </a:cubicBezTo>
                <a:cubicBezTo>
                  <a:pt x="158" y="0"/>
                  <a:pt x="145" y="19"/>
                  <a:pt x="145" y="44"/>
                </a:cubicBezTo>
                <a:cubicBezTo>
                  <a:pt x="145" y="68"/>
                  <a:pt x="158" y="87"/>
                  <a:pt x="173" y="87"/>
                </a:cubicBezTo>
                <a:cubicBezTo>
                  <a:pt x="229" y="87"/>
                  <a:pt x="229" y="87"/>
                  <a:pt x="229" y="87"/>
                </a:cubicBezTo>
                <a:cubicBezTo>
                  <a:pt x="229" y="279"/>
                  <a:pt x="229" y="279"/>
                  <a:pt x="229" y="279"/>
                </a:cubicBezTo>
                <a:cubicBezTo>
                  <a:pt x="96" y="319"/>
                  <a:pt x="0" y="443"/>
                  <a:pt x="0" y="589"/>
                </a:cubicBezTo>
                <a:cubicBezTo>
                  <a:pt x="0" y="769"/>
                  <a:pt x="145" y="914"/>
                  <a:pt x="325" y="914"/>
                </a:cubicBezTo>
                <a:cubicBezTo>
                  <a:pt x="504" y="914"/>
                  <a:pt x="649" y="769"/>
                  <a:pt x="649" y="589"/>
                </a:cubicBezTo>
                <a:cubicBezTo>
                  <a:pt x="649" y="443"/>
                  <a:pt x="553" y="319"/>
                  <a:pt x="420" y="279"/>
                </a:cubicBezTo>
              </a:path>
            </a:pathLst>
          </a:custGeom>
          <a:solidFill>
            <a:srgbClr val="F7F8F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2400">
              <a:cs typeface="+mn-ea"/>
              <a:sym typeface="+mn-lt"/>
            </a:endParaRPr>
          </a:p>
        </p:txBody>
      </p:sp>
      <p:sp>
        <p:nvSpPr>
          <p:cNvPr id="9" name="Freeform 742"/>
          <p:cNvSpPr/>
          <p:nvPr/>
        </p:nvSpPr>
        <p:spPr bwMode="auto">
          <a:xfrm>
            <a:off x="1679575" y="3452940"/>
            <a:ext cx="1760539" cy="882651"/>
          </a:xfrm>
          <a:custGeom>
            <a:avLst/>
            <a:gdLst>
              <a:gd name="T0" fmla="*/ 0 w 537"/>
              <a:gd name="T1" fmla="*/ 0 h 269"/>
              <a:gd name="T2" fmla="*/ 0 w 537"/>
              <a:gd name="T3" fmla="*/ 0 h 269"/>
              <a:gd name="T4" fmla="*/ 269 w 537"/>
              <a:gd name="T5" fmla="*/ 269 h 269"/>
              <a:gd name="T6" fmla="*/ 537 w 537"/>
              <a:gd name="T7" fmla="*/ 0 h 269"/>
              <a:gd name="T8" fmla="*/ 537 w 537"/>
              <a:gd name="T9" fmla="*/ 0 h 269"/>
              <a:gd name="T10" fmla="*/ 0 w 537"/>
              <a:gd name="T11" fmla="*/ 0 h 269"/>
            </a:gdLst>
            <a:ahLst/>
            <a:cxnLst>
              <a:cxn ang="0">
                <a:pos x="T0" y="T1"/>
              </a:cxn>
              <a:cxn ang="0">
                <a:pos x="T2" y="T3"/>
              </a:cxn>
              <a:cxn ang="0">
                <a:pos x="T4" y="T5"/>
              </a:cxn>
              <a:cxn ang="0">
                <a:pos x="T6" y="T7"/>
              </a:cxn>
              <a:cxn ang="0">
                <a:pos x="T8" y="T9"/>
              </a:cxn>
              <a:cxn ang="0">
                <a:pos x="T10" y="T11"/>
              </a:cxn>
            </a:cxnLst>
            <a:rect l="0" t="0" r="r" b="b"/>
            <a:pathLst>
              <a:path w="537" h="269">
                <a:moveTo>
                  <a:pt x="0" y="0"/>
                </a:moveTo>
                <a:cubicBezTo>
                  <a:pt x="0" y="0"/>
                  <a:pt x="0" y="0"/>
                  <a:pt x="0" y="0"/>
                </a:cubicBezTo>
                <a:cubicBezTo>
                  <a:pt x="0" y="149"/>
                  <a:pt x="120" y="269"/>
                  <a:pt x="269" y="269"/>
                </a:cubicBezTo>
                <a:cubicBezTo>
                  <a:pt x="417" y="269"/>
                  <a:pt x="537" y="149"/>
                  <a:pt x="537" y="0"/>
                </a:cubicBezTo>
                <a:cubicBezTo>
                  <a:pt x="537" y="0"/>
                  <a:pt x="537" y="0"/>
                  <a:pt x="537" y="0"/>
                </a:cubicBezTo>
                <a:lnTo>
                  <a:pt x="0" y="0"/>
                </a:lnTo>
                <a:close/>
              </a:path>
            </a:pathLst>
          </a:custGeom>
          <a:solidFill>
            <a:schemeClr val="accent1"/>
          </a:solidFill>
          <a:ln>
            <a:noFill/>
          </a:ln>
        </p:spPr>
        <p:txBody>
          <a:bodyPr vert="horz" wrap="square" lIns="91440" tIns="45720" rIns="91440" bIns="45720" numCol="1" anchor="t" anchorCtr="0" compatLnSpc="1"/>
          <a:lstStyle/>
          <a:p>
            <a:endParaRPr lang="zh-CN" altLang="en-US" sz="2400">
              <a:cs typeface="+mn-ea"/>
              <a:sym typeface="+mn-lt"/>
            </a:endParaRPr>
          </a:p>
        </p:txBody>
      </p:sp>
      <p:sp>
        <p:nvSpPr>
          <p:cNvPr id="10" name="Oval 743"/>
          <p:cNvSpPr>
            <a:spLocks noChangeArrowheads="1"/>
          </p:cNvSpPr>
          <p:nvPr/>
        </p:nvSpPr>
        <p:spPr bwMode="auto">
          <a:xfrm>
            <a:off x="2135188" y="3025903"/>
            <a:ext cx="203200" cy="206375"/>
          </a:xfrm>
          <a:prstGeom prst="ellipse">
            <a:avLst/>
          </a:prstGeom>
          <a:solidFill>
            <a:schemeClr val="accent1">
              <a:lumMod val="40000"/>
              <a:lumOff val="60000"/>
            </a:schemeClr>
          </a:solidFill>
          <a:ln>
            <a:noFill/>
          </a:ln>
        </p:spPr>
        <p:txBody>
          <a:bodyPr vert="horz" wrap="square" lIns="91440" tIns="45720" rIns="91440" bIns="45720" numCol="1" anchor="t" anchorCtr="0" compatLnSpc="1"/>
          <a:lstStyle/>
          <a:p>
            <a:endParaRPr lang="zh-CN" altLang="en-US" sz="2400">
              <a:cs typeface="+mn-ea"/>
              <a:sym typeface="+mn-lt"/>
            </a:endParaRPr>
          </a:p>
        </p:txBody>
      </p:sp>
      <p:sp>
        <p:nvSpPr>
          <p:cNvPr id="11" name="Oval 744"/>
          <p:cNvSpPr>
            <a:spLocks noChangeArrowheads="1"/>
          </p:cNvSpPr>
          <p:nvPr/>
        </p:nvSpPr>
        <p:spPr bwMode="auto">
          <a:xfrm>
            <a:off x="2770188" y="2924303"/>
            <a:ext cx="207963" cy="203200"/>
          </a:xfrm>
          <a:prstGeom prst="ellipse">
            <a:avLst/>
          </a:prstGeom>
          <a:solidFill>
            <a:schemeClr val="accent1">
              <a:lumMod val="40000"/>
              <a:lumOff val="60000"/>
            </a:schemeClr>
          </a:solidFill>
          <a:ln>
            <a:noFill/>
          </a:ln>
        </p:spPr>
        <p:txBody>
          <a:bodyPr vert="horz" wrap="square" lIns="91440" tIns="45720" rIns="91440" bIns="45720" numCol="1" anchor="t" anchorCtr="0" compatLnSpc="1"/>
          <a:lstStyle/>
          <a:p>
            <a:endParaRPr lang="zh-CN" altLang="en-US" sz="2400">
              <a:cs typeface="+mn-ea"/>
              <a:sym typeface="+mn-lt"/>
            </a:endParaRPr>
          </a:p>
        </p:txBody>
      </p:sp>
      <p:sp>
        <p:nvSpPr>
          <p:cNvPr id="12" name="Oval 745"/>
          <p:cNvSpPr>
            <a:spLocks noChangeArrowheads="1"/>
          </p:cNvSpPr>
          <p:nvPr/>
        </p:nvSpPr>
        <p:spPr bwMode="auto">
          <a:xfrm>
            <a:off x="2455863" y="2663954"/>
            <a:ext cx="153988" cy="155575"/>
          </a:xfrm>
          <a:prstGeom prst="ellipse">
            <a:avLst/>
          </a:prstGeom>
          <a:solidFill>
            <a:schemeClr val="accent1">
              <a:lumMod val="40000"/>
              <a:lumOff val="60000"/>
            </a:schemeClr>
          </a:solidFill>
          <a:ln>
            <a:noFill/>
          </a:ln>
        </p:spPr>
        <p:txBody>
          <a:bodyPr vert="horz" wrap="square" lIns="91440" tIns="45720" rIns="91440" bIns="45720" numCol="1" anchor="t" anchorCtr="0" compatLnSpc="1"/>
          <a:lstStyle/>
          <a:p>
            <a:endParaRPr lang="zh-CN" altLang="en-US" sz="2400">
              <a:cs typeface="+mn-ea"/>
              <a:sym typeface="+mn-lt"/>
            </a:endParaRPr>
          </a:p>
        </p:txBody>
      </p:sp>
      <p:sp>
        <p:nvSpPr>
          <p:cNvPr id="13" name="Oval 746"/>
          <p:cNvSpPr>
            <a:spLocks noChangeArrowheads="1"/>
          </p:cNvSpPr>
          <p:nvPr/>
        </p:nvSpPr>
        <p:spPr bwMode="auto">
          <a:xfrm>
            <a:off x="2560639" y="2257554"/>
            <a:ext cx="153988" cy="153988"/>
          </a:xfrm>
          <a:prstGeom prst="ellipse">
            <a:avLst/>
          </a:prstGeom>
          <a:solidFill>
            <a:schemeClr val="accent1">
              <a:lumMod val="40000"/>
              <a:lumOff val="60000"/>
            </a:schemeClr>
          </a:solidFill>
          <a:ln>
            <a:noFill/>
          </a:ln>
        </p:spPr>
        <p:txBody>
          <a:bodyPr vert="horz" wrap="square" lIns="91440" tIns="45720" rIns="91440" bIns="45720" numCol="1" anchor="t" anchorCtr="0" compatLnSpc="1"/>
          <a:lstStyle/>
          <a:p>
            <a:endParaRPr lang="zh-CN" altLang="en-US" sz="2400">
              <a:cs typeface="+mn-ea"/>
              <a:sym typeface="+mn-lt"/>
            </a:endParaRPr>
          </a:p>
        </p:txBody>
      </p:sp>
      <p:sp>
        <p:nvSpPr>
          <p:cNvPr id="14" name="Oval 747"/>
          <p:cNvSpPr>
            <a:spLocks noChangeArrowheads="1"/>
          </p:cNvSpPr>
          <p:nvPr/>
        </p:nvSpPr>
        <p:spPr bwMode="auto">
          <a:xfrm>
            <a:off x="2941639" y="2024191"/>
            <a:ext cx="996951" cy="995363"/>
          </a:xfrm>
          <a:prstGeom prst="ellipse">
            <a:avLst/>
          </a:prstGeom>
          <a:solidFill>
            <a:schemeClr val="accent1"/>
          </a:solidFill>
          <a:ln>
            <a:noFill/>
          </a:ln>
        </p:spPr>
        <p:txBody>
          <a:bodyPr vert="horz" wrap="square" lIns="91440" tIns="45720" rIns="91440" bIns="45720" numCol="1" anchor="t" anchorCtr="0" compatLnSpc="1"/>
          <a:lstStyle/>
          <a:p>
            <a:endParaRPr lang="zh-CN" altLang="en-US" sz="2400">
              <a:cs typeface="+mn-ea"/>
              <a:sym typeface="+mn-lt"/>
            </a:endParaRPr>
          </a:p>
        </p:txBody>
      </p:sp>
      <p:sp>
        <p:nvSpPr>
          <p:cNvPr id="15" name="Freeform 751"/>
          <p:cNvSpPr/>
          <p:nvPr/>
        </p:nvSpPr>
        <p:spPr bwMode="auto">
          <a:xfrm>
            <a:off x="8164514" y="1532066"/>
            <a:ext cx="2132013" cy="3000375"/>
          </a:xfrm>
          <a:custGeom>
            <a:avLst/>
            <a:gdLst>
              <a:gd name="T0" fmla="*/ 420 w 650"/>
              <a:gd name="T1" fmla="*/ 279 h 914"/>
              <a:gd name="T2" fmla="*/ 420 w 650"/>
              <a:gd name="T3" fmla="*/ 87 h 914"/>
              <a:gd name="T4" fmla="*/ 476 w 650"/>
              <a:gd name="T5" fmla="*/ 87 h 914"/>
              <a:gd name="T6" fmla="*/ 504 w 650"/>
              <a:gd name="T7" fmla="*/ 44 h 914"/>
              <a:gd name="T8" fmla="*/ 476 w 650"/>
              <a:gd name="T9" fmla="*/ 0 h 914"/>
              <a:gd name="T10" fmla="*/ 173 w 650"/>
              <a:gd name="T11" fmla="*/ 0 h 914"/>
              <a:gd name="T12" fmla="*/ 145 w 650"/>
              <a:gd name="T13" fmla="*/ 44 h 914"/>
              <a:gd name="T14" fmla="*/ 173 w 650"/>
              <a:gd name="T15" fmla="*/ 87 h 914"/>
              <a:gd name="T16" fmla="*/ 229 w 650"/>
              <a:gd name="T17" fmla="*/ 87 h 914"/>
              <a:gd name="T18" fmla="*/ 229 w 650"/>
              <a:gd name="T19" fmla="*/ 279 h 914"/>
              <a:gd name="T20" fmla="*/ 0 w 650"/>
              <a:gd name="T21" fmla="*/ 589 h 914"/>
              <a:gd name="T22" fmla="*/ 325 w 650"/>
              <a:gd name="T23" fmla="*/ 914 h 914"/>
              <a:gd name="T24" fmla="*/ 650 w 650"/>
              <a:gd name="T25" fmla="*/ 589 h 914"/>
              <a:gd name="T26" fmla="*/ 420 w 650"/>
              <a:gd name="T27" fmla="*/ 279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50" h="914">
                <a:moveTo>
                  <a:pt x="420" y="279"/>
                </a:moveTo>
                <a:cubicBezTo>
                  <a:pt x="420" y="87"/>
                  <a:pt x="420" y="87"/>
                  <a:pt x="420" y="87"/>
                </a:cubicBezTo>
                <a:cubicBezTo>
                  <a:pt x="476" y="87"/>
                  <a:pt x="476" y="87"/>
                  <a:pt x="476" y="87"/>
                </a:cubicBezTo>
                <a:cubicBezTo>
                  <a:pt x="492" y="87"/>
                  <a:pt x="504" y="68"/>
                  <a:pt x="504" y="44"/>
                </a:cubicBezTo>
                <a:cubicBezTo>
                  <a:pt x="504" y="19"/>
                  <a:pt x="492" y="0"/>
                  <a:pt x="476" y="0"/>
                </a:cubicBezTo>
                <a:cubicBezTo>
                  <a:pt x="173" y="0"/>
                  <a:pt x="173" y="0"/>
                  <a:pt x="173" y="0"/>
                </a:cubicBezTo>
                <a:cubicBezTo>
                  <a:pt x="158" y="0"/>
                  <a:pt x="145" y="19"/>
                  <a:pt x="145" y="44"/>
                </a:cubicBezTo>
                <a:cubicBezTo>
                  <a:pt x="145" y="68"/>
                  <a:pt x="158" y="87"/>
                  <a:pt x="173" y="87"/>
                </a:cubicBezTo>
                <a:cubicBezTo>
                  <a:pt x="229" y="87"/>
                  <a:pt x="229" y="87"/>
                  <a:pt x="229" y="87"/>
                </a:cubicBezTo>
                <a:cubicBezTo>
                  <a:pt x="229" y="279"/>
                  <a:pt x="229" y="279"/>
                  <a:pt x="229" y="279"/>
                </a:cubicBezTo>
                <a:cubicBezTo>
                  <a:pt x="96" y="319"/>
                  <a:pt x="0" y="443"/>
                  <a:pt x="0" y="589"/>
                </a:cubicBezTo>
                <a:cubicBezTo>
                  <a:pt x="0" y="769"/>
                  <a:pt x="145" y="914"/>
                  <a:pt x="325" y="914"/>
                </a:cubicBezTo>
                <a:cubicBezTo>
                  <a:pt x="504" y="914"/>
                  <a:pt x="650" y="769"/>
                  <a:pt x="650" y="589"/>
                </a:cubicBezTo>
                <a:cubicBezTo>
                  <a:pt x="650" y="443"/>
                  <a:pt x="553" y="319"/>
                  <a:pt x="420" y="279"/>
                </a:cubicBezTo>
              </a:path>
            </a:pathLst>
          </a:custGeom>
          <a:solidFill>
            <a:srgbClr val="F7F8F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2400">
              <a:cs typeface="+mn-ea"/>
              <a:sym typeface="+mn-lt"/>
            </a:endParaRPr>
          </a:p>
        </p:txBody>
      </p:sp>
      <p:sp>
        <p:nvSpPr>
          <p:cNvPr id="16" name="Freeform 752"/>
          <p:cNvSpPr/>
          <p:nvPr/>
        </p:nvSpPr>
        <p:spPr bwMode="auto">
          <a:xfrm>
            <a:off x="8391526" y="3724403"/>
            <a:ext cx="1674813" cy="611188"/>
          </a:xfrm>
          <a:custGeom>
            <a:avLst/>
            <a:gdLst>
              <a:gd name="T0" fmla="*/ 0 w 511"/>
              <a:gd name="T1" fmla="*/ 0 h 186"/>
              <a:gd name="T2" fmla="*/ 256 w 511"/>
              <a:gd name="T3" fmla="*/ 186 h 186"/>
              <a:gd name="T4" fmla="*/ 511 w 511"/>
              <a:gd name="T5" fmla="*/ 0 h 186"/>
              <a:gd name="T6" fmla="*/ 0 w 511"/>
              <a:gd name="T7" fmla="*/ 0 h 186"/>
            </a:gdLst>
            <a:ahLst/>
            <a:cxnLst>
              <a:cxn ang="0">
                <a:pos x="T0" y="T1"/>
              </a:cxn>
              <a:cxn ang="0">
                <a:pos x="T2" y="T3"/>
              </a:cxn>
              <a:cxn ang="0">
                <a:pos x="T4" y="T5"/>
              </a:cxn>
              <a:cxn ang="0">
                <a:pos x="T6" y="T7"/>
              </a:cxn>
            </a:cxnLst>
            <a:rect l="0" t="0" r="r" b="b"/>
            <a:pathLst>
              <a:path w="511" h="186">
                <a:moveTo>
                  <a:pt x="0" y="0"/>
                </a:moveTo>
                <a:cubicBezTo>
                  <a:pt x="35" y="108"/>
                  <a:pt x="136" y="186"/>
                  <a:pt x="256" y="186"/>
                </a:cubicBezTo>
                <a:cubicBezTo>
                  <a:pt x="375" y="186"/>
                  <a:pt x="476" y="108"/>
                  <a:pt x="511" y="0"/>
                </a:cubicBezTo>
                <a:lnTo>
                  <a:pt x="0" y="0"/>
                </a:lnTo>
                <a:close/>
              </a:path>
            </a:pathLst>
          </a:custGeom>
          <a:solidFill>
            <a:schemeClr val="accent4"/>
          </a:solidFill>
          <a:ln>
            <a:noFill/>
          </a:ln>
        </p:spPr>
        <p:txBody>
          <a:bodyPr vert="horz" wrap="square" lIns="91440" tIns="45720" rIns="91440" bIns="45720" numCol="1" anchor="t" anchorCtr="0" compatLnSpc="1"/>
          <a:lstStyle/>
          <a:p>
            <a:endParaRPr lang="zh-CN" altLang="en-US" sz="2400">
              <a:cs typeface="+mn-ea"/>
              <a:sym typeface="+mn-lt"/>
            </a:endParaRPr>
          </a:p>
        </p:txBody>
      </p:sp>
      <p:sp>
        <p:nvSpPr>
          <p:cNvPr id="17" name="Oval 753"/>
          <p:cNvSpPr>
            <a:spLocks noChangeArrowheads="1"/>
          </p:cNvSpPr>
          <p:nvPr/>
        </p:nvSpPr>
        <p:spPr bwMode="auto">
          <a:xfrm>
            <a:off x="8770939" y="3287841"/>
            <a:ext cx="206375" cy="206375"/>
          </a:xfrm>
          <a:prstGeom prst="ellipse">
            <a:avLst/>
          </a:prstGeom>
          <a:solidFill>
            <a:schemeClr val="accent4">
              <a:lumMod val="40000"/>
              <a:lumOff val="60000"/>
            </a:schemeClr>
          </a:solidFill>
          <a:ln>
            <a:noFill/>
          </a:ln>
        </p:spPr>
        <p:txBody>
          <a:bodyPr vert="horz" wrap="square" lIns="91440" tIns="45720" rIns="91440" bIns="45720" numCol="1" anchor="t" anchorCtr="0" compatLnSpc="1"/>
          <a:lstStyle/>
          <a:p>
            <a:endParaRPr lang="zh-CN" altLang="en-US" sz="2400">
              <a:cs typeface="+mn-ea"/>
              <a:sym typeface="+mn-lt"/>
            </a:endParaRPr>
          </a:p>
        </p:txBody>
      </p:sp>
      <p:sp>
        <p:nvSpPr>
          <p:cNvPr id="18" name="Oval 754"/>
          <p:cNvSpPr>
            <a:spLocks noChangeArrowheads="1"/>
          </p:cNvSpPr>
          <p:nvPr/>
        </p:nvSpPr>
        <p:spPr bwMode="auto">
          <a:xfrm>
            <a:off x="9407526" y="3186241"/>
            <a:ext cx="206375" cy="206375"/>
          </a:xfrm>
          <a:prstGeom prst="ellipse">
            <a:avLst/>
          </a:prstGeom>
          <a:solidFill>
            <a:schemeClr val="accent4">
              <a:lumMod val="40000"/>
              <a:lumOff val="60000"/>
            </a:schemeClr>
          </a:solidFill>
          <a:ln>
            <a:noFill/>
          </a:ln>
        </p:spPr>
        <p:txBody>
          <a:bodyPr vert="horz" wrap="square" lIns="91440" tIns="45720" rIns="91440" bIns="45720" numCol="1" anchor="t" anchorCtr="0" compatLnSpc="1"/>
          <a:lstStyle/>
          <a:p>
            <a:endParaRPr lang="zh-CN" altLang="en-US" sz="2400">
              <a:cs typeface="+mn-ea"/>
              <a:sym typeface="+mn-lt"/>
            </a:endParaRPr>
          </a:p>
        </p:txBody>
      </p:sp>
      <p:sp>
        <p:nvSpPr>
          <p:cNvPr id="19" name="Oval 755"/>
          <p:cNvSpPr>
            <a:spLocks noChangeArrowheads="1"/>
          </p:cNvSpPr>
          <p:nvPr/>
        </p:nvSpPr>
        <p:spPr bwMode="auto">
          <a:xfrm>
            <a:off x="9093201" y="2927479"/>
            <a:ext cx="153988" cy="153988"/>
          </a:xfrm>
          <a:prstGeom prst="ellipse">
            <a:avLst/>
          </a:prstGeom>
          <a:solidFill>
            <a:schemeClr val="accent4">
              <a:lumMod val="40000"/>
              <a:lumOff val="60000"/>
            </a:schemeClr>
          </a:solidFill>
          <a:ln>
            <a:noFill/>
          </a:ln>
        </p:spPr>
        <p:txBody>
          <a:bodyPr vert="horz" wrap="square" lIns="91440" tIns="45720" rIns="91440" bIns="45720" numCol="1" anchor="t" anchorCtr="0" compatLnSpc="1"/>
          <a:lstStyle/>
          <a:p>
            <a:endParaRPr lang="zh-CN" altLang="en-US" sz="2400">
              <a:cs typeface="+mn-ea"/>
              <a:sym typeface="+mn-lt"/>
            </a:endParaRPr>
          </a:p>
        </p:txBody>
      </p:sp>
      <p:sp>
        <p:nvSpPr>
          <p:cNvPr id="20" name="Oval 756"/>
          <p:cNvSpPr>
            <a:spLocks noChangeArrowheads="1"/>
          </p:cNvSpPr>
          <p:nvPr/>
        </p:nvSpPr>
        <p:spPr bwMode="auto">
          <a:xfrm>
            <a:off x="9197975" y="2522666"/>
            <a:ext cx="153988" cy="155575"/>
          </a:xfrm>
          <a:prstGeom prst="ellipse">
            <a:avLst/>
          </a:prstGeom>
          <a:solidFill>
            <a:schemeClr val="accent4">
              <a:lumMod val="40000"/>
              <a:lumOff val="60000"/>
            </a:schemeClr>
          </a:solidFill>
          <a:ln>
            <a:noFill/>
          </a:ln>
        </p:spPr>
        <p:txBody>
          <a:bodyPr vert="horz" wrap="square" lIns="91440" tIns="45720" rIns="91440" bIns="45720" numCol="1" anchor="t" anchorCtr="0" compatLnSpc="1"/>
          <a:lstStyle/>
          <a:p>
            <a:endParaRPr lang="zh-CN" altLang="en-US" sz="2400">
              <a:cs typeface="+mn-ea"/>
              <a:sym typeface="+mn-lt"/>
            </a:endParaRPr>
          </a:p>
        </p:txBody>
      </p:sp>
      <p:sp>
        <p:nvSpPr>
          <p:cNvPr id="21" name="Oval 757"/>
          <p:cNvSpPr>
            <a:spLocks noChangeArrowheads="1"/>
          </p:cNvSpPr>
          <p:nvPr/>
        </p:nvSpPr>
        <p:spPr bwMode="auto">
          <a:xfrm>
            <a:off x="9690101" y="2024191"/>
            <a:ext cx="992188" cy="995363"/>
          </a:xfrm>
          <a:prstGeom prst="ellipse">
            <a:avLst/>
          </a:prstGeom>
          <a:solidFill>
            <a:schemeClr val="accent4"/>
          </a:solidFill>
          <a:ln>
            <a:noFill/>
          </a:ln>
        </p:spPr>
        <p:txBody>
          <a:bodyPr vert="horz" wrap="square" lIns="91440" tIns="45720" rIns="91440" bIns="45720" numCol="1" anchor="t" anchorCtr="0" compatLnSpc="1"/>
          <a:lstStyle/>
          <a:p>
            <a:endParaRPr lang="zh-CN" altLang="en-US" sz="2400">
              <a:cs typeface="+mn-ea"/>
              <a:sym typeface="+mn-lt"/>
            </a:endParaRPr>
          </a:p>
        </p:txBody>
      </p:sp>
      <p:sp>
        <p:nvSpPr>
          <p:cNvPr id="22" name="Freeform 761"/>
          <p:cNvSpPr/>
          <p:nvPr/>
        </p:nvSpPr>
        <p:spPr bwMode="auto">
          <a:xfrm>
            <a:off x="4803775" y="1532066"/>
            <a:ext cx="2132013" cy="3000375"/>
          </a:xfrm>
          <a:custGeom>
            <a:avLst/>
            <a:gdLst>
              <a:gd name="T0" fmla="*/ 421 w 650"/>
              <a:gd name="T1" fmla="*/ 279 h 914"/>
              <a:gd name="T2" fmla="*/ 421 w 650"/>
              <a:gd name="T3" fmla="*/ 87 h 914"/>
              <a:gd name="T4" fmla="*/ 477 w 650"/>
              <a:gd name="T5" fmla="*/ 87 h 914"/>
              <a:gd name="T6" fmla="*/ 505 w 650"/>
              <a:gd name="T7" fmla="*/ 44 h 914"/>
              <a:gd name="T8" fmla="*/ 477 w 650"/>
              <a:gd name="T9" fmla="*/ 0 h 914"/>
              <a:gd name="T10" fmla="*/ 174 w 650"/>
              <a:gd name="T11" fmla="*/ 0 h 914"/>
              <a:gd name="T12" fmla="*/ 146 w 650"/>
              <a:gd name="T13" fmla="*/ 44 h 914"/>
              <a:gd name="T14" fmla="*/ 174 w 650"/>
              <a:gd name="T15" fmla="*/ 87 h 914"/>
              <a:gd name="T16" fmla="*/ 230 w 650"/>
              <a:gd name="T17" fmla="*/ 87 h 914"/>
              <a:gd name="T18" fmla="*/ 230 w 650"/>
              <a:gd name="T19" fmla="*/ 279 h 914"/>
              <a:gd name="T20" fmla="*/ 0 w 650"/>
              <a:gd name="T21" fmla="*/ 589 h 914"/>
              <a:gd name="T22" fmla="*/ 325 w 650"/>
              <a:gd name="T23" fmla="*/ 914 h 914"/>
              <a:gd name="T24" fmla="*/ 650 w 650"/>
              <a:gd name="T25" fmla="*/ 589 h 914"/>
              <a:gd name="T26" fmla="*/ 421 w 650"/>
              <a:gd name="T27" fmla="*/ 279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50" h="914">
                <a:moveTo>
                  <a:pt x="421" y="279"/>
                </a:moveTo>
                <a:cubicBezTo>
                  <a:pt x="421" y="87"/>
                  <a:pt x="421" y="87"/>
                  <a:pt x="421" y="87"/>
                </a:cubicBezTo>
                <a:cubicBezTo>
                  <a:pt x="477" y="87"/>
                  <a:pt x="477" y="87"/>
                  <a:pt x="477" y="87"/>
                </a:cubicBezTo>
                <a:cubicBezTo>
                  <a:pt x="492" y="87"/>
                  <a:pt x="505" y="68"/>
                  <a:pt x="505" y="44"/>
                </a:cubicBezTo>
                <a:cubicBezTo>
                  <a:pt x="505" y="19"/>
                  <a:pt x="492" y="0"/>
                  <a:pt x="477" y="0"/>
                </a:cubicBezTo>
                <a:cubicBezTo>
                  <a:pt x="174" y="0"/>
                  <a:pt x="174" y="0"/>
                  <a:pt x="174" y="0"/>
                </a:cubicBezTo>
                <a:cubicBezTo>
                  <a:pt x="158" y="0"/>
                  <a:pt x="146" y="19"/>
                  <a:pt x="146" y="44"/>
                </a:cubicBezTo>
                <a:cubicBezTo>
                  <a:pt x="146" y="68"/>
                  <a:pt x="158" y="87"/>
                  <a:pt x="174" y="87"/>
                </a:cubicBezTo>
                <a:cubicBezTo>
                  <a:pt x="230" y="87"/>
                  <a:pt x="230" y="87"/>
                  <a:pt x="230" y="87"/>
                </a:cubicBezTo>
                <a:cubicBezTo>
                  <a:pt x="230" y="279"/>
                  <a:pt x="230" y="279"/>
                  <a:pt x="230" y="279"/>
                </a:cubicBezTo>
                <a:cubicBezTo>
                  <a:pt x="97" y="319"/>
                  <a:pt x="0" y="443"/>
                  <a:pt x="0" y="589"/>
                </a:cubicBezTo>
                <a:cubicBezTo>
                  <a:pt x="0" y="769"/>
                  <a:pt x="146" y="914"/>
                  <a:pt x="325" y="914"/>
                </a:cubicBezTo>
                <a:cubicBezTo>
                  <a:pt x="505" y="914"/>
                  <a:pt x="650" y="769"/>
                  <a:pt x="650" y="589"/>
                </a:cubicBezTo>
                <a:cubicBezTo>
                  <a:pt x="650" y="443"/>
                  <a:pt x="553" y="319"/>
                  <a:pt x="421" y="279"/>
                </a:cubicBezTo>
              </a:path>
            </a:pathLst>
          </a:custGeom>
          <a:solidFill>
            <a:srgbClr val="F7F8F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2400">
              <a:cs typeface="+mn-ea"/>
              <a:sym typeface="+mn-lt"/>
            </a:endParaRPr>
          </a:p>
        </p:txBody>
      </p:sp>
      <p:sp>
        <p:nvSpPr>
          <p:cNvPr id="23" name="Freeform 762"/>
          <p:cNvSpPr/>
          <p:nvPr/>
        </p:nvSpPr>
        <p:spPr bwMode="auto">
          <a:xfrm>
            <a:off x="5102226" y="3884740"/>
            <a:ext cx="1535113" cy="450851"/>
          </a:xfrm>
          <a:custGeom>
            <a:avLst/>
            <a:gdLst>
              <a:gd name="T0" fmla="*/ 0 w 468"/>
              <a:gd name="T1" fmla="*/ 0 h 137"/>
              <a:gd name="T2" fmla="*/ 234 w 468"/>
              <a:gd name="T3" fmla="*/ 137 h 137"/>
              <a:gd name="T4" fmla="*/ 468 w 468"/>
              <a:gd name="T5" fmla="*/ 0 h 137"/>
              <a:gd name="T6" fmla="*/ 0 w 468"/>
              <a:gd name="T7" fmla="*/ 0 h 137"/>
            </a:gdLst>
            <a:ahLst/>
            <a:cxnLst>
              <a:cxn ang="0">
                <a:pos x="T0" y="T1"/>
              </a:cxn>
              <a:cxn ang="0">
                <a:pos x="T2" y="T3"/>
              </a:cxn>
              <a:cxn ang="0">
                <a:pos x="T4" y="T5"/>
              </a:cxn>
              <a:cxn ang="0">
                <a:pos x="T6" y="T7"/>
              </a:cxn>
            </a:cxnLst>
            <a:rect l="0" t="0" r="r" b="b"/>
            <a:pathLst>
              <a:path w="468" h="137">
                <a:moveTo>
                  <a:pt x="0" y="0"/>
                </a:moveTo>
                <a:cubicBezTo>
                  <a:pt x="46" y="81"/>
                  <a:pt x="134" y="137"/>
                  <a:pt x="234" y="137"/>
                </a:cubicBezTo>
                <a:cubicBezTo>
                  <a:pt x="335" y="137"/>
                  <a:pt x="422" y="81"/>
                  <a:pt x="468" y="0"/>
                </a:cubicBezTo>
                <a:lnTo>
                  <a:pt x="0" y="0"/>
                </a:lnTo>
                <a:close/>
              </a:path>
            </a:pathLst>
          </a:custGeom>
          <a:solidFill>
            <a:schemeClr val="accent2"/>
          </a:solidFill>
          <a:ln>
            <a:noFill/>
          </a:ln>
        </p:spPr>
        <p:txBody>
          <a:bodyPr vert="horz" wrap="square" lIns="91440" tIns="45720" rIns="91440" bIns="45720" numCol="1" anchor="t" anchorCtr="0" compatLnSpc="1"/>
          <a:lstStyle/>
          <a:p>
            <a:endParaRPr lang="zh-CN" altLang="en-US" sz="2400">
              <a:cs typeface="+mn-ea"/>
              <a:sym typeface="+mn-lt"/>
            </a:endParaRPr>
          </a:p>
        </p:txBody>
      </p:sp>
      <p:sp>
        <p:nvSpPr>
          <p:cNvPr id="24" name="Oval 763"/>
          <p:cNvSpPr>
            <a:spLocks noChangeArrowheads="1"/>
          </p:cNvSpPr>
          <p:nvPr/>
        </p:nvSpPr>
        <p:spPr bwMode="auto">
          <a:xfrm>
            <a:off x="5449888" y="3370391"/>
            <a:ext cx="203200" cy="206375"/>
          </a:xfrm>
          <a:prstGeom prst="ellipse">
            <a:avLst/>
          </a:prstGeom>
          <a:solidFill>
            <a:schemeClr val="accent2">
              <a:lumMod val="40000"/>
              <a:lumOff val="60000"/>
            </a:schemeClr>
          </a:solidFill>
          <a:ln>
            <a:noFill/>
          </a:ln>
        </p:spPr>
        <p:txBody>
          <a:bodyPr vert="horz" wrap="square" lIns="91440" tIns="45720" rIns="91440" bIns="45720" numCol="1" anchor="t" anchorCtr="0" compatLnSpc="1"/>
          <a:lstStyle/>
          <a:p>
            <a:endParaRPr lang="zh-CN" altLang="en-US" sz="2400">
              <a:cs typeface="+mn-ea"/>
              <a:sym typeface="+mn-lt"/>
            </a:endParaRPr>
          </a:p>
        </p:txBody>
      </p:sp>
      <p:sp>
        <p:nvSpPr>
          <p:cNvPr id="25" name="Oval 765"/>
          <p:cNvSpPr>
            <a:spLocks noChangeArrowheads="1"/>
          </p:cNvSpPr>
          <p:nvPr/>
        </p:nvSpPr>
        <p:spPr bwMode="auto">
          <a:xfrm>
            <a:off x="6086475" y="3268791"/>
            <a:ext cx="206375" cy="203200"/>
          </a:xfrm>
          <a:prstGeom prst="ellipse">
            <a:avLst/>
          </a:prstGeom>
          <a:solidFill>
            <a:schemeClr val="accent2">
              <a:lumMod val="40000"/>
              <a:lumOff val="60000"/>
            </a:schemeClr>
          </a:solidFill>
          <a:ln>
            <a:noFill/>
          </a:ln>
        </p:spPr>
        <p:txBody>
          <a:bodyPr vert="horz" wrap="square" lIns="91440" tIns="45720" rIns="91440" bIns="45720" numCol="1" anchor="t" anchorCtr="0" compatLnSpc="1"/>
          <a:lstStyle/>
          <a:p>
            <a:endParaRPr lang="zh-CN" altLang="en-US" sz="2400">
              <a:cs typeface="+mn-ea"/>
              <a:sym typeface="+mn-lt"/>
            </a:endParaRPr>
          </a:p>
        </p:txBody>
      </p:sp>
      <p:sp>
        <p:nvSpPr>
          <p:cNvPr id="26" name="Oval 766"/>
          <p:cNvSpPr>
            <a:spLocks noChangeArrowheads="1"/>
          </p:cNvSpPr>
          <p:nvPr/>
        </p:nvSpPr>
        <p:spPr bwMode="auto">
          <a:xfrm>
            <a:off x="5770563" y="3008441"/>
            <a:ext cx="153988" cy="155575"/>
          </a:xfrm>
          <a:prstGeom prst="ellipse">
            <a:avLst/>
          </a:prstGeom>
          <a:solidFill>
            <a:schemeClr val="accent2">
              <a:lumMod val="40000"/>
              <a:lumOff val="60000"/>
            </a:schemeClr>
          </a:solidFill>
          <a:ln>
            <a:noFill/>
          </a:ln>
        </p:spPr>
        <p:txBody>
          <a:bodyPr vert="horz" wrap="square" lIns="91440" tIns="45720" rIns="91440" bIns="45720" numCol="1" anchor="t" anchorCtr="0" compatLnSpc="1"/>
          <a:lstStyle/>
          <a:p>
            <a:endParaRPr lang="zh-CN" altLang="en-US" sz="2400">
              <a:cs typeface="+mn-ea"/>
              <a:sym typeface="+mn-lt"/>
            </a:endParaRPr>
          </a:p>
        </p:txBody>
      </p:sp>
      <p:sp>
        <p:nvSpPr>
          <p:cNvPr id="27" name="Oval 767"/>
          <p:cNvSpPr>
            <a:spLocks noChangeArrowheads="1"/>
          </p:cNvSpPr>
          <p:nvPr/>
        </p:nvSpPr>
        <p:spPr bwMode="auto">
          <a:xfrm>
            <a:off x="5875339" y="2602041"/>
            <a:ext cx="153988" cy="153988"/>
          </a:xfrm>
          <a:prstGeom prst="ellipse">
            <a:avLst/>
          </a:prstGeom>
          <a:solidFill>
            <a:schemeClr val="accent2">
              <a:lumMod val="40000"/>
              <a:lumOff val="60000"/>
            </a:schemeClr>
          </a:solidFill>
          <a:ln>
            <a:noFill/>
          </a:ln>
        </p:spPr>
        <p:txBody>
          <a:bodyPr vert="horz" wrap="square" lIns="91440" tIns="45720" rIns="91440" bIns="45720" numCol="1" anchor="t" anchorCtr="0" compatLnSpc="1"/>
          <a:lstStyle/>
          <a:p>
            <a:endParaRPr lang="zh-CN" altLang="en-US" sz="2400">
              <a:cs typeface="+mn-ea"/>
              <a:sym typeface="+mn-lt"/>
            </a:endParaRPr>
          </a:p>
        </p:txBody>
      </p:sp>
      <p:sp>
        <p:nvSpPr>
          <p:cNvPr id="28" name="Oval 768"/>
          <p:cNvSpPr>
            <a:spLocks noChangeArrowheads="1"/>
          </p:cNvSpPr>
          <p:nvPr/>
        </p:nvSpPr>
        <p:spPr bwMode="auto">
          <a:xfrm>
            <a:off x="6318251" y="2024191"/>
            <a:ext cx="993775" cy="995363"/>
          </a:xfrm>
          <a:prstGeom prst="ellipse">
            <a:avLst/>
          </a:prstGeom>
          <a:solidFill>
            <a:schemeClr val="accent2"/>
          </a:solidFill>
          <a:ln>
            <a:noFill/>
          </a:ln>
        </p:spPr>
        <p:txBody>
          <a:bodyPr vert="horz" wrap="square" lIns="91440" tIns="45720" rIns="91440" bIns="45720" numCol="1" anchor="t" anchorCtr="0" compatLnSpc="1"/>
          <a:lstStyle/>
          <a:p>
            <a:endParaRPr lang="zh-CN" altLang="en-US" sz="2400">
              <a:cs typeface="+mn-ea"/>
              <a:sym typeface="+mn-lt"/>
            </a:endParaRPr>
          </a:p>
        </p:txBody>
      </p:sp>
      <p:sp>
        <p:nvSpPr>
          <p:cNvPr id="29" name="文本框 28"/>
          <p:cNvSpPr txBox="1"/>
          <p:nvPr/>
        </p:nvSpPr>
        <p:spPr>
          <a:xfrm>
            <a:off x="1491016" y="5124579"/>
            <a:ext cx="2347336" cy="1117935"/>
          </a:xfrm>
          <a:prstGeom prst="rect">
            <a:avLst/>
          </a:prstGeom>
          <a:noFill/>
        </p:spPr>
        <p:txBody>
          <a:bodyPr wrap="square" rtlCol="0">
            <a:spAutoFit/>
          </a:bodyPr>
          <a:lstStyle/>
          <a:p>
            <a:pPr>
              <a:spcBef>
                <a:spcPct val="0"/>
              </a:spcBef>
            </a:pPr>
            <a:r>
              <a:rPr lang="zh-CN" altLang="en-US" sz="1333" dirty="0">
                <a:solidFill>
                  <a:srgbClr val="000000"/>
                </a:solidFill>
                <a:cs typeface="+mn-ea"/>
                <a:sym typeface="+mn-lt"/>
              </a:rPr>
              <a:t>标题数字等都可以通过点击和重新输入进行更改，顶部“开始”面板中可以对字体、字号、颜色、行距等进行修改</a:t>
            </a:r>
          </a:p>
        </p:txBody>
      </p:sp>
      <p:sp>
        <p:nvSpPr>
          <p:cNvPr id="30" name="文本框 29"/>
          <p:cNvSpPr txBox="1"/>
          <p:nvPr/>
        </p:nvSpPr>
        <p:spPr>
          <a:xfrm>
            <a:off x="1598227" y="4693385"/>
            <a:ext cx="2040935" cy="461659"/>
          </a:xfrm>
          <a:prstGeom prst="rect">
            <a:avLst/>
          </a:prstGeom>
          <a:noFill/>
        </p:spPr>
        <p:txBody>
          <a:bodyPr wrap="none" lIns="91436" tIns="45717" rIns="91436" bIns="45717" rtlCol="0">
            <a:spAutoFit/>
          </a:bodyPr>
          <a:lstStyle/>
          <a:p>
            <a:pPr defTabSz="608738"/>
            <a:r>
              <a:rPr kumimoji="1" lang="zh-CN" altLang="en-US" sz="2400" b="1" dirty="0">
                <a:solidFill>
                  <a:schemeClr val="accent1"/>
                </a:solidFill>
                <a:cs typeface="+mn-ea"/>
                <a:sym typeface="+mn-lt"/>
              </a:rPr>
              <a:t>点击添加标题</a:t>
            </a:r>
          </a:p>
        </p:txBody>
      </p:sp>
      <p:sp>
        <p:nvSpPr>
          <p:cNvPr id="31" name="文本框 30"/>
          <p:cNvSpPr txBox="1"/>
          <p:nvPr/>
        </p:nvSpPr>
        <p:spPr>
          <a:xfrm>
            <a:off x="4964689" y="5124579"/>
            <a:ext cx="2347336" cy="1117935"/>
          </a:xfrm>
          <a:prstGeom prst="rect">
            <a:avLst/>
          </a:prstGeom>
          <a:noFill/>
        </p:spPr>
        <p:txBody>
          <a:bodyPr wrap="square" rtlCol="0">
            <a:spAutoFit/>
          </a:bodyPr>
          <a:lstStyle/>
          <a:p>
            <a:pPr>
              <a:spcBef>
                <a:spcPct val="0"/>
              </a:spcBef>
            </a:pPr>
            <a:r>
              <a:rPr lang="zh-CN" altLang="en-US" sz="1333" dirty="0">
                <a:solidFill>
                  <a:srgbClr val="000000"/>
                </a:solidFill>
                <a:cs typeface="+mn-ea"/>
                <a:sym typeface="+mn-lt"/>
              </a:rPr>
              <a:t>标题数字等都可以通过点击和重新输入进行更改，顶部“开始”面板中可以对字体、字号、颜色、行距等进行修改</a:t>
            </a:r>
          </a:p>
        </p:txBody>
      </p:sp>
      <p:sp>
        <p:nvSpPr>
          <p:cNvPr id="32" name="文本框 31"/>
          <p:cNvSpPr txBox="1"/>
          <p:nvPr/>
        </p:nvSpPr>
        <p:spPr>
          <a:xfrm>
            <a:off x="5071899" y="4693385"/>
            <a:ext cx="2040935" cy="461659"/>
          </a:xfrm>
          <a:prstGeom prst="rect">
            <a:avLst/>
          </a:prstGeom>
          <a:noFill/>
        </p:spPr>
        <p:txBody>
          <a:bodyPr wrap="none" lIns="91436" tIns="45717" rIns="91436" bIns="45717" rtlCol="0">
            <a:spAutoFit/>
          </a:bodyPr>
          <a:lstStyle/>
          <a:p>
            <a:pPr defTabSz="608738"/>
            <a:r>
              <a:rPr kumimoji="1" lang="zh-CN" altLang="en-US" sz="2400" b="1" dirty="0">
                <a:solidFill>
                  <a:schemeClr val="accent2"/>
                </a:solidFill>
                <a:cs typeface="+mn-ea"/>
                <a:sym typeface="+mn-lt"/>
              </a:rPr>
              <a:t>点击添加标题</a:t>
            </a:r>
          </a:p>
        </p:txBody>
      </p:sp>
      <p:sp>
        <p:nvSpPr>
          <p:cNvPr id="33" name="文本框 32"/>
          <p:cNvSpPr txBox="1"/>
          <p:nvPr/>
        </p:nvSpPr>
        <p:spPr>
          <a:xfrm>
            <a:off x="8161913" y="5124579"/>
            <a:ext cx="2347336" cy="1117935"/>
          </a:xfrm>
          <a:prstGeom prst="rect">
            <a:avLst/>
          </a:prstGeom>
          <a:noFill/>
        </p:spPr>
        <p:txBody>
          <a:bodyPr wrap="square" rtlCol="0">
            <a:spAutoFit/>
          </a:bodyPr>
          <a:lstStyle/>
          <a:p>
            <a:pPr>
              <a:spcBef>
                <a:spcPct val="0"/>
              </a:spcBef>
            </a:pPr>
            <a:r>
              <a:rPr lang="zh-CN" altLang="en-US" sz="1333" dirty="0">
                <a:solidFill>
                  <a:srgbClr val="000000"/>
                </a:solidFill>
                <a:cs typeface="+mn-ea"/>
                <a:sym typeface="+mn-lt"/>
              </a:rPr>
              <a:t>标题数字等都可以通过点击和重新输入进行更改，顶部“开始”面板中可以对字体、字号、颜色、行距等进行修改</a:t>
            </a:r>
          </a:p>
        </p:txBody>
      </p:sp>
      <p:sp>
        <p:nvSpPr>
          <p:cNvPr id="34" name="文本框 33"/>
          <p:cNvSpPr txBox="1"/>
          <p:nvPr/>
        </p:nvSpPr>
        <p:spPr>
          <a:xfrm>
            <a:off x="8269125" y="4693385"/>
            <a:ext cx="2040935" cy="461659"/>
          </a:xfrm>
          <a:prstGeom prst="rect">
            <a:avLst/>
          </a:prstGeom>
          <a:noFill/>
        </p:spPr>
        <p:txBody>
          <a:bodyPr wrap="none" lIns="91436" tIns="45717" rIns="91436" bIns="45717" rtlCol="0">
            <a:spAutoFit/>
          </a:bodyPr>
          <a:lstStyle/>
          <a:p>
            <a:pPr defTabSz="608738"/>
            <a:r>
              <a:rPr kumimoji="1" lang="zh-CN" altLang="en-US" sz="2400" b="1" dirty="0">
                <a:solidFill>
                  <a:schemeClr val="accent4"/>
                </a:solidFill>
                <a:cs typeface="+mn-ea"/>
                <a:sym typeface="+mn-lt"/>
              </a:rPr>
              <a:t>点击添加标题</a:t>
            </a:r>
          </a:p>
        </p:txBody>
      </p:sp>
      <p:sp>
        <p:nvSpPr>
          <p:cNvPr id="35" name="TextBox 46"/>
          <p:cNvSpPr txBox="1">
            <a:spLocks noChangeArrowheads="1"/>
          </p:cNvSpPr>
          <p:nvPr/>
        </p:nvSpPr>
        <p:spPr bwMode="auto">
          <a:xfrm>
            <a:off x="3112864" y="2315744"/>
            <a:ext cx="75088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000" b="1" dirty="0">
                <a:solidFill>
                  <a:schemeClr val="bg1"/>
                </a:solidFill>
                <a:latin typeface="+mn-lt"/>
                <a:ea typeface="+mn-ea"/>
                <a:cs typeface="+mn-ea"/>
                <a:sym typeface="+mn-lt"/>
              </a:rPr>
              <a:t>40%</a:t>
            </a:r>
          </a:p>
        </p:txBody>
      </p:sp>
      <p:sp>
        <p:nvSpPr>
          <p:cNvPr id="36" name="TextBox 46"/>
          <p:cNvSpPr txBox="1">
            <a:spLocks noChangeArrowheads="1"/>
          </p:cNvSpPr>
          <p:nvPr/>
        </p:nvSpPr>
        <p:spPr bwMode="auto">
          <a:xfrm>
            <a:off x="6472239" y="2315744"/>
            <a:ext cx="75088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000" b="1" dirty="0">
                <a:solidFill>
                  <a:schemeClr val="bg1"/>
                </a:solidFill>
                <a:latin typeface="+mn-lt"/>
                <a:ea typeface="+mn-ea"/>
                <a:cs typeface="+mn-ea"/>
                <a:sym typeface="+mn-lt"/>
              </a:rPr>
              <a:t>15%</a:t>
            </a:r>
          </a:p>
        </p:txBody>
      </p:sp>
      <p:sp>
        <p:nvSpPr>
          <p:cNvPr id="37" name="TextBox 46"/>
          <p:cNvSpPr txBox="1">
            <a:spLocks noChangeArrowheads="1"/>
          </p:cNvSpPr>
          <p:nvPr/>
        </p:nvSpPr>
        <p:spPr bwMode="auto">
          <a:xfrm>
            <a:off x="9845675" y="2315744"/>
            <a:ext cx="75088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000" b="1" dirty="0">
                <a:solidFill>
                  <a:schemeClr val="bg1"/>
                </a:solidFill>
                <a:latin typeface="+mn-lt"/>
                <a:ea typeface="+mn-ea"/>
                <a:cs typeface="+mn-ea"/>
                <a:sym typeface="+mn-lt"/>
              </a:rPr>
              <a:t>25%</a:t>
            </a:r>
          </a:p>
        </p:txBody>
      </p:sp>
    </p:spTree>
    <p:extLst>
      <p:ext uri="{BB962C8B-B14F-4D97-AF65-F5344CB8AC3E}">
        <p14:creationId xmlns:p14="http://schemas.microsoft.com/office/powerpoint/2010/main" val="2924505732"/>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withEffect">
                                  <p:stCondLst>
                                    <p:cond delay="500"/>
                                  </p:stCondLst>
                                  <p:childTnLst>
                                    <p:set>
                                      <p:cBhvr>
                                        <p:cTn id="6" dur="1" fill="hold">
                                          <p:stCondLst>
                                            <p:cond delay="0"/>
                                          </p:stCondLst>
                                        </p:cTn>
                                        <p:tgtEl>
                                          <p:spTgt spid="7"/>
                                        </p:tgtEl>
                                        <p:attrNameLst>
                                          <p:attrName>style.visibility</p:attrName>
                                        </p:attrNameLst>
                                      </p:cBhvr>
                                      <p:to>
                                        <p:strVal val="visible"/>
                                      </p:to>
                                    </p:set>
                                    <p:animEffect transition="in" filter="barn(outVertical)">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par>
                                <p:cTn id="11" presetID="22" presetClass="entr" presetSubtype="4" fill="hold" grpId="0" nodeType="withEffect">
                                  <p:stCondLst>
                                    <p:cond delay="500"/>
                                  </p:stCondLst>
                                  <p:childTnLst>
                                    <p:set>
                                      <p:cBhvr>
                                        <p:cTn id="12" dur="1" fill="hold">
                                          <p:stCondLst>
                                            <p:cond delay="0"/>
                                          </p:stCondLst>
                                        </p:cTn>
                                        <p:tgtEl>
                                          <p:spTgt spid="9"/>
                                        </p:tgtEl>
                                        <p:attrNameLst>
                                          <p:attrName>style.visibility</p:attrName>
                                        </p:attrNameLst>
                                      </p:cBhvr>
                                      <p:to>
                                        <p:strVal val="visible"/>
                                      </p:to>
                                    </p:set>
                                    <p:animEffect transition="in" filter="wipe(down)">
                                      <p:cBhvr>
                                        <p:cTn id="13" dur="500"/>
                                        <p:tgtEl>
                                          <p:spTgt spid="9"/>
                                        </p:tgtEl>
                                      </p:cBhvr>
                                    </p:animEffect>
                                  </p:childTnLst>
                                </p:cTn>
                              </p:par>
                              <p:par>
                                <p:cTn id="14" presetID="42" presetClass="entr" presetSubtype="0" fill="hold" grpId="0" nodeType="withEffect">
                                  <p:stCondLst>
                                    <p:cond delay="50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1000"/>
                                        <p:tgtEl>
                                          <p:spTgt spid="10"/>
                                        </p:tgtEl>
                                      </p:cBhvr>
                                    </p:animEffect>
                                    <p:anim calcmode="lin" valueType="num">
                                      <p:cBhvr>
                                        <p:cTn id="17" dur="1000" fill="hold"/>
                                        <p:tgtEl>
                                          <p:spTgt spid="10"/>
                                        </p:tgtEl>
                                        <p:attrNameLst>
                                          <p:attrName>ppt_x</p:attrName>
                                        </p:attrNameLst>
                                      </p:cBhvr>
                                      <p:tavLst>
                                        <p:tav tm="0">
                                          <p:val>
                                            <p:strVal val="#ppt_x"/>
                                          </p:val>
                                        </p:tav>
                                        <p:tav tm="100000">
                                          <p:val>
                                            <p:strVal val="#ppt_x"/>
                                          </p:val>
                                        </p:tav>
                                      </p:tavLst>
                                    </p:anim>
                                    <p:anim calcmode="lin" valueType="num">
                                      <p:cBhvr>
                                        <p:cTn id="18" dur="1000" fill="hold"/>
                                        <p:tgtEl>
                                          <p:spTgt spid="10"/>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70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90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1000"/>
                                        <p:tgtEl>
                                          <p:spTgt spid="12"/>
                                        </p:tgtEl>
                                      </p:cBhvr>
                                    </p:animEffect>
                                    <p:anim calcmode="lin" valueType="num">
                                      <p:cBhvr>
                                        <p:cTn id="27" dur="1000" fill="hold"/>
                                        <p:tgtEl>
                                          <p:spTgt spid="12"/>
                                        </p:tgtEl>
                                        <p:attrNameLst>
                                          <p:attrName>ppt_x</p:attrName>
                                        </p:attrNameLst>
                                      </p:cBhvr>
                                      <p:tavLst>
                                        <p:tav tm="0">
                                          <p:val>
                                            <p:strVal val="#ppt_x"/>
                                          </p:val>
                                        </p:tav>
                                        <p:tav tm="100000">
                                          <p:val>
                                            <p:strVal val="#ppt_x"/>
                                          </p:val>
                                        </p:tav>
                                      </p:tavLst>
                                    </p:anim>
                                    <p:anim calcmode="lin" valueType="num">
                                      <p:cBhvr>
                                        <p:cTn id="28" dur="1000" fill="hold"/>
                                        <p:tgtEl>
                                          <p:spTgt spid="12"/>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50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par>
                                <p:cTn id="34" presetID="53" presetClass="entr" presetSubtype="16" fill="hold" grpId="0" nodeType="withEffect">
                                  <p:stCondLst>
                                    <p:cond delay="1300"/>
                                  </p:stCondLst>
                                  <p:childTnLst>
                                    <p:set>
                                      <p:cBhvr>
                                        <p:cTn id="35" dur="1" fill="hold">
                                          <p:stCondLst>
                                            <p:cond delay="0"/>
                                          </p:stCondLst>
                                        </p:cTn>
                                        <p:tgtEl>
                                          <p:spTgt spid="14"/>
                                        </p:tgtEl>
                                        <p:attrNameLst>
                                          <p:attrName>style.visibility</p:attrName>
                                        </p:attrNameLst>
                                      </p:cBhvr>
                                      <p:to>
                                        <p:strVal val="visible"/>
                                      </p:to>
                                    </p:set>
                                    <p:anim calcmode="lin" valueType="num">
                                      <p:cBhvr>
                                        <p:cTn id="36" dur="500" fill="hold"/>
                                        <p:tgtEl>
                                          <p:spTgt spid="14"/>
                                        </p:tgtEl>
                                        <p:attrNameLst>
                                          <p:attrName>ppt_w</p:attrName>
                                        </p:attrNameLst>
                                      </p:cBhvr>
                                      <p:tavLst>
                                        <p:tav tm="0">
                                          <p:val>
                                            <p:fltVal val="0"/>
                                          </p:val>
                                        </p:tav>
                                        <p:tav tm="100000">
                                          <p:val>
                                            <p:strVal val="#ppt_w"/>
                                          </p:val>
                                        </p:tav>
                                      </p:tavLst>
                                    </p:anim>
                                    <p:anim calcmode="lin" valueType="num">
                                      <p:cBhvr>
                                        <p:cTn id="37" dur="500" fill="hold"/>
                                        <p:tgtEl>
                                          <p:spTgt spid="14"/>
                                        </p:tgtEl>
                                        <p:attrNameLst>
                                          <p:attrName>ppt_h</p:attrName>
                                        </p:attrNameLst>
                                      </p:cBhvr>
                                      <p:tavLst>
                                        <p:tav tm="0">
                                          <p:val>
                                            <p:fltVal val="0"/>
                                          </p:val>
                                        </p:tav>
                                        <p:tav tm="100000">
                                          <p:val>
                                            <p:strVal val="#ppt_h"/>
                                          </p:val>
                                        </p:tav>
                                      </p:tavLst>
                                    </p:anim>
                                    <p:animEffect transition="in" filter="fade">
                                      <p:cBhvr>
                                        <p:cTn id="38" dur="500"/>
                                        <p:tgtEl>
                                          <p:spTgt spid="14"/>
                                        </p:tgtEl>
                                      </p:cBhvr>
                                    </p:animEffect>
                                  </p:childTnLst>
                                </p:cTn>
                              </p:par>
                              <p:par>
                                <p:cTn id="39" presetID="10" presetClass="entr" presetSubtype="0" fill="hold" grpId="0" nodeType="withEffect">
                                  <p:stCondLst>
                                    <p:cond delay="1300"/>
                                  </p:stCondLst>
                                  <p:childTnLst>
                                    <p:set>
                                      <p:cBhvr>
                                        <p:cTn id="40" dur="1" fill="hold">
                                          <p:stCondLst>
                                            <p:cond delay="0"/>
                                          </p:stCondLst>
                                        </p:cTn>
                                        <p:tgtEl>
                                          <p:spTgt spid="35"/>
                                        </p:tgtEl>
                                        <p:attrNameLst>
                                          <p:attrName>style.visibility</p:attrName>
                                        </p:attrNameLst>
                                      </p:cBhvr>
                                      <p:to>
                                        <p:strVal val="visible"/>
                                      </p:to>
                                    </p:set>
                                    <p:animEffect transition="in" filter="fade">
                                      <p:cBhvr>
                                        <p:cTn id="41" dur="500"/>
                                        <p:tgtEl>
                                          <p:spTgt spid="35"/>
                                        </p:tgtEl>
                                      </p:cBhvr>
                                    </p:animEffect>
                                  </p:childTnLst>
                                </p:cTn>
                              </p:par>
                            </p:childTnLst>
                          </p:cTn>
                        </p:par>
                        <p:par>
                          <p:cTn id="42" fill="hold">
                            <p:stCondLst>
                              <p:cond delay="1000"/>
                            </p:stCondLst>
                            <p:childTnLst>
                              <p:par>
                                <p:cTn id="43" presetID="10" presetClass="entr" presetSubtype="0" fill="hold" grpId="0" nodeType="afterEffect">
                                  <p:stCondLst>
                                    <p:cond delay="0"/>
                                  </p:stCondLst>
                                  <p:childTnLst>
                                    <p:set>
                                      <p:cBhvr>
                                        <p:cTn id="44" dur="1" fill="hold">
                                          <p:stCondLst>
                                            <p:cond delay="0"/>
                                          </p:stCondLst>
                                        </p:cTn>
                                        <p:tgtEl>
                                          <p:spTgt spid="29"/>
                                        </p:tgtEl>
                                        <p:attrNameLst>
                                          <p:attrName>style.visibility</p:attrName>
                                        </p:attrNameLst>
                                      </p:cBhvr>
                                      <p:to>
                                        <p:strVal val="visible"/>
                                      </p:to>
                                    </p:set>
                                    <p:animEffect transition="in" filter="fade">
                                      <p:cBhvr>
                                        <p:cTn id="45" dur="500"/>
                                        <p:tgtEl>
                                          <p:spTgt spid="29"/>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30"/>
                                        </p:tgtEl>
                                        <p:attrNameLst>
                                          <p:attrName>style.visibility</p:attrName>
                                        </p:attrNameLst>
                                      </p:cBhvr>
                                      <p:to>
                                        <p:strVal val="visible"/>
                                      </p:to>
                                    </p:set>
                                    <p:animEffect transition="in" filter="fade">
                                      <p:cBhvr>
                                        <p:cTn id="48" dur="500"/>
                                        <p:tgtEl>
                                          <p:spTgt spid="30"/>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22"/>
                                        </p:tgtEl>
                                        <p:attrNameLst>
                                          <p:attrName>style.visibility</p:attrName>
                                        </p:attrNameLst>
                                      </p:cBhvr>
                                      <p:to>
                                        <p:strVal val="visible"/>
                                      </p:to>
                                    </p:set>
                                    <p:animEffect transition="in" filter="fade">
                                      <p:cBhvr>
                                        <p:cTn id="51" dur="500"/>
                                        <p:tgtEl>
                                          <p:spTgt spid="22"/>
                                        </p:tgtEl>
                                      </p:cBhvr>
                                    </p:animEffect>
                                  </p:childTnLst>
                                </p:cTn>
                              </p:par>
                              <p:par>
                                <p:cTn id="52" presetID="22" presetClass="entr" presetSubtype="4" fill="hold" grpId="0" nodeType="withEffect">
                                  <p:stCondLst>
                                    <p:cond delay="0"/>
                                  </p:stCondLst>
                                  <p:childTnLst>
                                    <p:set>
                                      <p:cBhvr>
                                        <p:cTn id="53" dur="1" fill="hold">
                                          <p:stCondLst>
                                            <p:cond delay="0"/>
                                          </p:stCondLst>
                                        </p:cTn>
                                        <p:tgtEl>
                                          <p:spTgt spid="23"/>
                                        </p:tgtEl>
                                        <p:attrNameLst>
                                          <p:attrName>style.visibility</p:attrName>
                                        </p:attrNameLst>
                                      </p:cBhvr>
                                      <p:to>
                                        <p:strVal val="visible"/>
                                      </p:to>
                                    </p:set>
                                    <p:animEffect transition="in" filter="wipe(down)">
                                      <p:cBhvr>
                                        <p:cTn id="54" dur="500"/>
                                        <p:tgtEl>
                                          <p:spTgt spid="23"/>
                                        </p:tgtEl>
                                      </p:cBhvr>
                                    </p:animEffect>
                                  </p:childTnLst>
                                </p:cTn>
                              </p:par>
                              <p:par>
                                <p:cTn id="55" presetID="42" presetClass="entr" presetSubtype="0" fill="hold" grpId="0" nodeType="withEffect">
                                  <p:stCondLst>
                                    <p:cond delay="200"/>
                                  </p:stCondLst>
                                  <p:childTnLst>
                                    <p:set>
                                      <p:cBhvr>
                                        <p:cTn id="56" dur="1" fill="hold">
                                          <p:stCondLst>
                                            <p:cond delay="0"/>
                                          </p:stCondLst>
                                        </p:cTn>
                                        <p:tgtEl>
                                          <p:spTgt spid="24"/>
                                        </p:tgtEl>
                                        <p:attrNameLst>
                                          <p:attrName>style.visibility</p:attrName>
                                        </p:attrNameLst>
                                      </p:cBhvr>
                                      <p:to>
                                        <p:strVal val="visible"/>
                                      </p:to>
                                    </p:set>
                                    <p:animEffect transition="in" filter="fade">
                                      <p:cBhvr>
                                        <p:cTn id="57" dur="1000"/>
                                        <p:tgtEl>
                                          <p:spTgt spid="24"/>
                                        </p:tgtEl>
                                      </p:cBhvr>
                                    </p:animEffect>
                                    <p:anim calcmode="lin" valueType="num">
                                      <p:cBhvr>
                                        <p:cTn id="58" dur="1000" fill="hold"/>
                                        <p:tgtEl>
                                          <p:spTgt spid="24"/>
                                        </p:tgtEl>
                                        <p:attrNameLst>
                                          <p:attrName>ppt_x</p:attrName>
                                        </p:attrNameLst>
                                      </p:cBhvr>
                                      <p:tavLst>
                                        <p:tav tm="0">
                                          <p:val>
                                            <p:strVal val="#ppt_x"/>
                                          </p:val>
                                        </p:tav>
                                        <p:tav tm="100000">
                                          <p:val>
                                            <p:strVal val="#ppt_x"/>
                                          </p:val>
                                        </p:tav>
                                      </p:tavLst>
                                    </p:anim>
                                    <p:anim calcmode="lin" valueType="num">
                                      <p:cBhvr>
                                        <p:cTn id="59" dur="1000" fill="hold"/>
                                        <p:tgtEl>
                                          <p:spTgt spid="24"/>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100"/>
                                  </p:stCondLst>
                                  <p:childTnLst>
                                    <p:set>
                                      <p:cBhvr>
                                        <p:cTn id="61" dur="1" fill="hold">
                                          <p:stCondLst>
                                            <p:cond delay="0"/>
                                          </p:stCondLst>
                                        </p:cTn>
                                        <p:tgtEl>
                                          <p:spTgt spid="25"/>
                                        </p:tgtEl>
                                        <p:attrNameLst>
                                          <p:attrName>style.visibility</p:attrName>
                                        </p:attrNameLst>
                                      </p:cBhvr>
                                      <p:to>
                                        <p:strVal val="visible"/>
                                      </p:to>
                                    </p:set>
                                    <p:animEffect transition="in" filter="fade">
                                      <p:cBhvr>
                                        <p:cTn id="62" dur="1000"/>
                                        <p:tgtEl>
                                          <p:spTgt spid="25"/>
                                        </p:tgtEl>
                                      </p:cBhvr>
                                    </p:animEffect>
                                    <p:anim calcmode="lin" valueType="num">
                                      <p:cBhvr>
                                        <p:cTn id="63" dur="1000" fill="hold"/>
                                        <p:tgtEl>
                                          <p:spTgt spid="25"/>
                                        </p:tgtEl>
                                        <p:attrNameLst>
                                          <p:attrName>ppt_x</p:attrName>
                                        </p:attrNameLst>
                                      </p:cBhvr>
                                      <p:tavLst>
                                        <p:tav tm="0">
                                          <p:val>
                                            <p:strVal val="#ppt_x"/>
                                          </p:val>
                                        </p:tav>
                                        <p:tav tm="100000">
                                          <p:val>
                                            <p:strVal val="#ppt_x"/>
                                          </p:val>
                                        </p:tav>
                                      </p:tavLst>
                                    </p:anim>
                                    <p:anim calcmode="lin" valueType="num">
                                      <p:cBhvr>
                                        <p:cTn id="64" dur="1000" fill="hold"/>
                                        <p:tgtEl>
                                          <p:spTgt spid="25"/>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26"/>
                                        </p:tgtEl>
                                        <p:attrNameLst>
                                          <p:attrName>style.visibility</p:attrName>
                                        </p:attrNameLst>
                                      </p:cBhvr>
                                      <p:to>
                                        <p:strVal val="visible"/>
                                      </p:to>
                                    </p:set>
                                    <p:animEffect transition="in" filter="fade">
                                      <p:cBhvr>
                                        <p:cTn id="67" dur="1000"/>
                                        <p:tgtEl>
                                          <p:spTgt spid="26"/>
                                        </p:tgtEl>
                                      </p:cBhvr>
                                    </p:animEffect>
                                    <p:anim calcmode="lin" valueType="num">
                                      <p:cBhvr>
                                        <p:cTn id="68" dur="1000" fill="hold"/>
                                        <p:tgtEl>
                                          <p:spTgt spid="26"/>
                                        </p:tgtEl>
                                        <p:attrNameLst>
                                          <p:attrName>ppt_x</p:attrName>
                                        </p:attrNameLst>
                                      </p:cBhvr>
                                      <p:tavLst>
                                        <p:tav tm="0">
                                          <p:val>
                                            <p:strVal val="#ppt_x"/>
                                          </p:val>
                                        </p:tav>
                                        <p:tav tm="100000">
                                          <p:val>
                                            <p:strVal val="#ppt_x"/>
                                          </p:val>
                                        </p:tav>
                                      </p:tavLst>
                                    </p:anim>
                                    <p:anim calcmode="lin" valueType="num">
                                      <p:cBhvr>
                                        <p:cTn id="69" dur="1000" fill="hold"/>
                                        <p:tgtEl>
                                          <p:spTgt spid="26"/>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300"/>
                                  </p:stCondLst>
                                  <p:childTnLst>
                                    <p:set>
                                      <p:cBhvr>
                                        <p:cTn id="71" dur="1" fill="hold">
                                          <p:stCondLst>
                                            <p:cond delay="0"/>
                                          </p:stCondLst>
                                        </p:cTn>
                                        <p:tgtEl>
                                          <p:spTgt spid="27"/>
                                        </p:tgtEl>
                                        <p:attrNameLst>
                                          <p:attrName>style.visibility</p:attrName>
                                        </p:attrNameLst>
                                      </p:cBhvr>
                                      <p:to>
                                        <p:strVal val="visible"/>
                                      </p:to>
                                    </p:set>
                                    <p:animEffect transition="in" filter="fade">
                                      <p:cBhvr>
                                        <p:cTn id="72" dur="1000"/>
                                        <p:tgtEl>
                                          <p:spTgt spid="27"/>
                                        </p:tgtEl>
                                      </p:cBhvr>
                                    </p:animEffect>
                                    <p:anim calcmode="lin" valueType="num">
                                      <p:cBhvr>
                                        <p:cTn id="73" dur="1000" fill="hold"/>
                                        <p:tgtEl>
                                          <p:spTgt spid="27"/>
                                        </p:tgtEl>
                                        <p:attrNameLst>
                                          <p:attrName>ppt_x</p:attrName>
                                        </p:attrNameLst>
                                      </p:cBhvr>
                                      <p:tavLst>
                                        <p:tav tm="0">
                                          <p:val>
                                            <p:strVal val="#ppt_x"/>
                                          </p:val>
                                        </p:tav>
                                        <p:tav tm="100000">
                                          <p:val>
                                            <p:strVal val="#ppt_x"/>
                                          </p:val>
                                        </p:tav>
                                      </p:tavLst>
                                    </p:anim>
                                    <p:anim calcmode="lin" valueType="num">
                                      <p:cBhvr>
                                        <p:cTn id="74" dur="1000" fill="hold"/>
                                        <p:tgtEl>
                                          <p:spTgt spid="27"/>
                                        </p:tgtEl>
                                        <p:attrNameLst>
                                          <p:attrName>ppt_y</p:attrName>
                                        </p:attrNameLst>
                                      </p:cBhvr>
                                      <p:tavLst>
                                        <p:tav tm="0">
                                          <p:val>
                                            <p:strVal val="#ppt_y+.1"/>
                                          </p:val>
                                        </p:tav>
                                        <p:tav tm="100000">
                                          <p:val>
                                            <p:strVal val="#ppt_y"/>
                                          </p:val>
                                        </p:tav>
                                      </p:tavLst>
                                    </p:anim>
                                  </p:childTnLst>
                                </p:cTn>
                              </p:par>
                              <p:par>
                                <p:cTn id="75" presetID="53" presetClass="entr" presetSubtype="16" fill="hold" grpId="0" nodeType="withEffect">
                                  <p:stCondLst>
                                    <p:cond delay="900"/>
                                  </p:stCondLst>
                                  <p:childTnLst>
                                    <p:set>
                                      <p:cBhvr>
                                        <p:cTn id="76" dur="1" fill="hold">
                                          <p:stCondLst>
                                            <p:cond delay="0"/>
                                          </p:stCondLst>
                                        </p:cTn>
                                        <p:tgtEl>
                                          <p:spTgt spid="28"/>
                                        </p:tgtEl>
                                        <p:attrNameLst>
                                          <p:attrName>style.visibility</p:attrName>
                                        </p:attrNameLst>
                                      </p:cBhvr>
                                      <p:to>
                                        <p:strVal val="visible"/>
                                      </p:to>
                                    </p:set>
                                    <p:anim calcmode="lin" valueType="num">
                                      <p:cBhvr>
                                        <p:cTn id="77" dur="500" fill="hold"/>
                                        <p:tgtEl>
                                          <p:spTgt spid="28"/>
                                        </p:tgtEl>
                                        <p:attrNameLst>
                                          <p:attrName>ppt_w</p:attrName>
                                        </p:attrNameLst>
                                      </p:cBhvr>
                                      <p:tavLst>
                                        <p:tav tm="0">
                                          <p:val>
                                            <p:fltVal val="0"/>
                                          </p:val>
                                        </p:tav>
                                        <p:tav tm="100000">
                                          <p:val>
                                            <p:strVal val="#ppt_w"/>
                                          </p:val>
                                        </p:tav>
                                      </p:tavLst>
                                    </p:anim>
                                    <p:anim calcmode="lin" valueType="num">
                                      <p:cBhvr>
                                        <p:cTn id="78" dur="500" fill="hold"/>
                                        <p:tgtEl>
                                          <p:spTgt spid="28"/>
                                        </p:tgtEl>
                                        <p:attrNameLst>
                                          <p:attrName>ppt_h</p:attrName>
                                        </p:attrNameLst>
                                      </p:cBhvr>
                                      <p:tavLst>
                                        <p:tav tm="0">
                                          <p:val>
                                            <p:fltVal val="0"/>
                                          </p:val>
                                        </p:tav>
                                        <p:tav tm="100000">
                                          <p:val>
                                            <p:strVal val="#ppt_h"/>
                                          </p:val>
                                        </p:tav>
                                      </p:tavLst>
                                    </p:anim>
                                    <p:animEffect transition="in" filter="fade">
                                      <p:cBhvr>
                                        <p:cTn id="79" dur="500"/>
                                        <p:tgtEl>
                                          <p:spTgt spid="28"/>
                                        </p:tgtEl>
                                      </p:cBhvr>
                                    </p:animEffect>
                                  </p:childTnLst>
                                </p:cTn>
                              </p:par>
                              <p:par>
                                <p:cTn id="80" presetID="10" presetClass="entr" presetSubtype="0" fill="hold" grpId="0" nodeType="withEffect">
                                  <p:stCondLst>
                                    <p:cond delay="900"/>
                                  </p:stCondLst>
                                  <p:childTnLst>
                                    <p:set>
                                      <p:cBhvr>
                                        <p:cTn id="81" dur="1" fill="hold">
                                          <p:stCondLst>
                                            <p:cond delay="0"/>
                                          </p:stCondLst>
                                        </p:cTn>
                                        <p:tgtEl>
                                          <p:spTgt spid="36"/>
                                        </p:tgtEl>
                                        <p:attrNameLst>
                                          <p:attrName>style.visibility</p:attrName>
                                        </p:attrNameLst>
                                      </p:cBhvr>
                                      <p:to>
                                        <p:strVal val="visible"/>
                                      </p:to>
                                    </p:set>
                                    <p:animEffect transition="in" filter="fade">
                                      <p:cBhvr>
                                        <p:cTn id="82" dur="500"/>
                                        <p:tgtEl>
                                          <p:spTgt spid="36"/>
                                        </p:tgtEl>
                                      </p:cBhvr>
                                    </p:animEffect>
                                  </p:childTnLst>
                                </p:cTn>
                              </p:par>
                            </p:childTnLst>
                          </p:cTn>
                        </p:par>
                        <p:par>
                          <p:cTn id="83" fill="hold">
                            <p:stCondLst>
                              <p:cond delay="1500"/>
                            </p:stCondLst>
                            <p:childTnLst>
                              <p:par>
                                <p:cTn id="84" presetID="10" presetClass="entr" presetSubtype="0" fill="hold" grpId="0" nodeType="afterEffect">
                                  <p:stCondLst>
                                    <p:cond delay="0"/>
                                  </p:stCondLst>
                                  <p:childTnLst>
                                    <p:set>
                                      <p:cBhvr>
                                        <p:cTn id="85" dur="1" fill="hold">
                                          <p:stCondLst>
                                            <p:cond delay="0"/>
                                          </p:stCondLst>
                                        </p:cTn>
                                        <p:tgtEl>
                                          <p:spTgt spid="31"/>
                                        </p:tgtEl>
                                        <p:attrNameLst>
                                          <p:attrName>style.visibility</p:attrName>
                                        </p:attrNameLst>
                                      </p:cBhvr>
                                      <p:to>
                                        <p:strVal val="visible"/>
                                      </p:to>
                                    </p:set>
                                    <p:animEffect transition="in" filter="fade">
                                      <p:cBhvr>
                                        <p:cTn id="86" dur="500"/>
                                        <p:tgtEl>
                                          <p:spTgt spid="31"/>
                                        </p:tgtEl>
                                      </p:cBhvr>
                                    </p:animEffect>
                                  </p:childTnLst>
                                </p:cTn>
                              </p:par>
                              <p:par>
                                <p:cTn id="87" presetID="10" presetClass="entr" presetSubtype="0" fill="hold" grpId="0" nodeType="withEffect">
                                  <p:stCondLst>
                                    <p:cond delay="0"/>
                                  </p:stCondLst>
                                  <p:childTnLst>
                                    <p:set>
                                      <p:cBhvr>
                                        <p:cTn id="88" dur="1" fill="hold">
                                          <p:stCondLst>
                                            <p:cond delay="0"/>
                                          </p:stCondLst>
                                        </p:cTn>
                                        <p:tgtEl>
                                          <p:spTgt spid="32"/>
                                        </p:tgtEl>
                                        <p:attrNameLst>
                                          <p:attrName>style.visibility</p:attrName>
                                        </p:attrNameLst>
                                      </p:cBhvr>
                                      <p:to>
                                        <p:strVal val="visible"/>
                                      </p:to>
                                    </p:set>
                                    <p:animEffect transition="in" filter="fade">
                                      <p:cBhvr>
                                        <p:cTn id="89" dur="500"/>
                                        <p:tgtEl>
                                          <p:spTgt spid="32"/>
                                        </p:tgtEl>
                                      </p:cBhvr>
                                    </p:animEffect>
                                  </p:childTnLst>
                                </p:cTn>
                              </p:par>
                              <p:par>
                                <p:cTn id="90" presetID="10" presetClass="entr" presetSubtype="0" fill="hold" grpId="0" nodeType="withEffect">
                                  <p:stCondLst>
                                    <p:cond delay="0"/>
                                  </p:stCondLst>
                                  <p:childTnLst>
                                    <p:set>
                                      <p:cBhvr>
                                        <p:cTn id="91" dur="1" fill="hold">
                                          <p:stCondLst>
                                            <p:cond delay="0"/>
                                          </p:stCondLst>
                                        </p:cTn>
                                        <p:tgtEl>
                                          <p:spTgt spid="15"/>
                                        </p:tgtEl>
                                        <p:attrNameLst>
                                          <p:attrName>style.visibility</p:attrName>
                                        </p:attrNameLst>
                                      </p:cBhvr>
                                      <p:to>
                                        <p:strVal val="visible"/>
                                      </p:to>
                                    </p:set>
                                    <p:animEffect transition="in" filter="fade">
                                      <p:cBhvr>
                                        <p:cTn id="92" dur="500"/>
                                        <p:tgtEl>
                                          <p:spTgt spid="15"/>
                                        </p:tgtEl>
                                      </p:cBhvr>
                                    </p:animEffect>
                                  </p:childTnLst>
                                </p:cTn>
                              </p:par>
                              <p:par>
                                <p:cTn id="93" presetID="22" presetClass="entr" presetSubtype="4" fill="hold" grpId="0" nodeType="withEffect">
                                  <p:stCondLst>
                                    <p:cond delay="500"/>
                                  </p:stCondLst>
                                  <p:childTnLst>
                                    <p:set>
                                      <p:cBhvr>
                                        <p:cTn id="94" dur="1" fill="hold">
                                          <p:stCondLst>
                                            <p:cond delay="0"/>
                                          </p:stCondLst>
                                        </p:cTn>
                                        <p:tgtEl>
                                          <p:spTgt spid="16"/>
                                        </p:tgtEl>
                                        <p:attrNameLst>
                                          <p:attrName>style.visibility</p:attrName>
                                        </p:attrNameLst>
                                      </p:cBhvr>
                                      <p:to>
                                        <p:strVal val="visible"/>
                                      </p:to>
                                    </p:set>
                                    <p:animEffect transition="in" filter="wipe(down)">
                                      <p:cBhvr>
                                        <p:cTn id="95" dur="500"/>
                                        <p:tgtEl>
                                          <p:spTgt spid="16"/>
                                        </p:tgtEl>
                                      </p:cBhvr>
                                    </p:animEffect>
                                  </p:childTnLst>
                                </p:cTn>
                              </p:par>
                              <p:par>
                                <p:cTn id="96" presetID="42" presetClass="entr" presetSubtype="0" fill="hold" grpId="0" nodeType="withEffect">
                                  <p:stCondLst>
                                    <p:cond delay="500"/>
                                  </p:stCondLst>
                                  <p:childTnLst>
                                    <p:set>
                                      <p:cBhvr>
                                        <p:cTn id="97" dur="1" fill="hold">
                                          <p:stCondLst>
                                            <p:cond delay="0"/>
                                          </p:stCondLst>
                                        </p:cTn>
                                        <p:tgtEl>
                                          <p:spTgt spid="17"/>
                                        </p:tgtEl>
                                        <p:attrNameLst>
                                          <p:attrName>style.visibility</p:attrName>
                                        </p:attrNameLst>
                                      </p:cBhvr>
                                      <p:to>
                                        <p:strVal val="visible"/>
                                      </p:to>
                                    </p:set>
                                    <p:animEffect transition="in" filter="fade">
                                      <p:cBhvr>
                                        <p:cTn id="98" dur="1000"/>
                                        <p:tgtEl>
                                          <p:spTgt spid="17"/>
                                        </p:tgtEl>
                                      </p:cBhvr>
                                    </p:animEffect>
                                    <p:anim calcmode="lin" valueType="num">
                                      <p:cBhvr>
                                        <p:cTn id="99" dur="1000" fill="hold"/>
                                        <p:tgtEl>
                                          <p:spTgt spid="17"/>
                                        </p:tgtEl>
                                        <p:attrNameLst>
                                          <p:attrName>ppt_x</p:attrName>
                                        </p:attrNameLst>
                                      </p:cBhvr>
                                      <p:tavLst>
                                        <p:tav tm="0">
                                          <p:val>
                                            <p:strVal val="#ppt_x"/>
                                          </p:val>
                                        </p:tav>
                                        <p:tav tm="100000">
                                          <p:val>
                                            <p:strVal val="#ppt_x"/>
                                          </p:val>
                                        </p:tav>
                                      </p:tavLst>
                                    </p:anim>
                                    <p:anim calcmode="lin" valueType="num">
                                      <p:cBhvr>
                                        <p:cTn id="100" dur="1000" fill="hold"/>
                                        <p:tgtEl>
                                          <p:spTgt spid="17"/>
                                        </p:tgtEl>
                                        <p:attrNameLst>
                                          <p:attrName>ppt_y</p:attrName>
                                        </p:attrNameLst>
                                      </p:cBhvr>
                                      <p:tavLst>
                                        <p:tav tm="0">
                                          <p:val>
                                            <p:strVal val="#ppt_y+.1"/>
                                          </p:val>
                                        </p:tav>
                                        <p:tav tm="100000">
                                          <p:val>
                                            <p:strVal val="#ppt_y"/>
                                          </p:val>
                                        </p:tav>
                                      </p:tavLst>
                                    </p:anim>
                                  </p:childTnLst>
                                </p:cTn>
                              </p:par>
                              <p:par>
                                <p:cTn id="101" presetID="42" presetClass="entr" presetSubtype="0" fill="hold" grpId="0" nodeType="withEffect">
                                  <p:stCondLst>
                                    <p:cond delay="700"/>
                                  </p:stCondLst>
                                  <p:childTnLst>
                                    <p:set>
                                      <p:cBhvr>
                                        <p:cTn id="102" dur="1" fill="hold">
                                          <p:stCondLst>
                                            <p:cond delay="0"/>
                                          </p:stCondLst>
                                        </p:cTn>
                                        <p:tgtEl>
                                          <p:spTgt spid="18"/>
                                        </p:tgtEl>
                                        <p:attrNameLst>
                                          <p:attrName>style.visibility</p:attrName>
                                        </p:attrNameLst>
                                      </p:cBhvr>
                                      <p:to>
                                        <p:strVal val="visible"/>
                                      </p:to>
                                    </p:set>
                                    <p:animEffect transition="in" filter="fade">
                                      <p:cBhvr>
                                        <p:cTn id="103" dur="1000"/>
                                        <p:tgtEl>
                                          <p:spTgt spid="18"/>
                                        </p:tgtEl>
                                      </p:cBhvr>
                                    </p:animEffect>
                                    <p:anim calcmode="lin" valueType="num">
                                      <p:cBhvr>
                                        <p:cTn id="104" dur="1000" fill="hold"/>
                                        <p:tgtEl>
                                          <p:spTgt spid="18"/>
                                        </p:tgtEl>
                                        <p:attrNameLst>
                                          <p:attrName>ppt_x</p:attrName>
                                        </p:attrNameLst>
                                      </p:cBhvr>
                                      <p:tavLst>
                                        <p:tav tm="0">
                                          <p:val>
                                            <p:strVal val="#ppt_x"/>
                                          </p:val>
                                        </p:tav>
                                        <p:tav tm="100000">
                                          <p:val>
                                            <p:strVal val="#ppt_x"/>
                                          </p:val>
                                        </p:tav>
                                      </p:tavLst>
                                    </p:anim>
                                    <p:anim calcmode="lin" valueType="num">
                                      <p:cBhvr>
                                        <p:cTn id="105" dur="1000" fill="hold"/>
                                        <p:tgtEl>
                                          <p:spTgt spid="18"/>
                                        </p:tgtEl>
                                        <p:attrNameLst>
                                          <p:attrName>ppt_y</p:attrName>
                                        </p:attrNameLst>
                                      </p:cBhvr>
                                      <p:tavLst>
                                        <p:tav tm="0">
                                          <p:val>
                                            <p:strVal val="#ppt_y+.1"/>
                                          </p:val>
                                        </p:tav>
                                        <p:tav tm="100000">
                                          <p:val>
                                            <p:strVal val="#ppt_y"/>
                                          </p:val>
                                        </p:tav>
                                      </p:tavLst>
                                    </p:anim>
                                  </p:childTnLst>
                                </p:cTn>
                              </p:par>
                              <p:par>
                                <p:cTn id="106" presetID="42" presetClass="entr" presetSubtype="0" fill="hold" grpId="0" nodeType="withEffect">
                                  <p:stCondLst>
                                    <p:cond delay="1100"/>
                                  </p:stCondLst>
                                  <p:childTnLst>
                                    <p:set>
                                      <p:cBhvr>
                                        <p:cTn id="107" dur="1" fill="hold">
                                          <p:stCondLst>
                                            <p:cond delay="0"/>
                                          </p:stCondLst>
                                        </p:cTn>
                                        <p:tgtEl>
                                          <p:spTgt spid="19"/>
                                        </p:tgtEl>
                                        <p:attrNameLst>
                                          <p:attrName>style.visibility</p:attrName>
                                        </p:attrNameLst>
                                      </p:cBhvr>
                                      <p:to>
                                        <p:strVal val="visible"/>
                                      </p:to>
                                    </p:set>
                                    <p:animEffect transition="in" filter="fade">
                                      <p:cBhvr>
                                        <p:cTn id="108" dur="1000"/>
                                        <p:tgtEl>
                                          <p:spTgt spid="19"/>
                                        </p:tgtEl>
                                      </p:cBhvr>
                                    </p:animEffect>
                                    <p:anim calcmode="lin" valueType="num">
                                      <p:cBhvr>
                                        <p:cTn id="109" dur="1000" fill="hold"/>
                                        <p:tgtEl>
                                          <p:spTgt spid="19"/>
                                        </p:tgtEl>
                                        <p:attrNameLst>
                                          <p:attrName>ppt_x</p:attrName>
                                        </p:attrNameLst>
                                      </p:cBhvr>
                                      <p:tavLst>
                                        <p:tav tm="0">
                                          <p:val>
                                            <p:strVal val="#ppt_x"/>
                                          </p:val>
                                        </p:tav>
                                        <p:tav tm="100000">
                                          <p:val>
                                            <p:strVal val="#ppt_x"/>
                                          </p:val>
                                        </p:tav>
                                      </p:tavLst>
                                    </p:anim>
                                    <p:anim calcmode="lin" valueType="num">
                                      <p:cBhvr>
                                        <p:cTn id="110" dur="1000" fill="hold"/>
                                        <p:tgtEl>
                                          <p:spTgt spid="19"/>
                                        </p:tgtEl>
                                        <p:attrNameLst>
                                          <p:attrName>ppt_y</p:attrName>
                                        </p:attrNameLst>
                                      </p:cBhvr>
                                      <p:tavLst>
                                        <p:tav tm="0">
                                          <p:val>
                                            <p:strVal val="#ppt_y+.1"/>
                                          </p:val>
                                        </p:tav>
                                        <p:tav tm="100000">
                                          <p:val>
                                            <p:strVal val="#ppt_y"/>
                                          </p:val>
                                        </p:tav>
                                      </p:tavLst>
                                    </p:anim>
                                  </p:childTnLst>
                                </p:cTn>
                              </p:par>
                              <p:par>
                                <p:cTn id="111" presetID="42" presetClass="entr" presetSubtype="0" fill="hold" grpId="0" nodeType="withEffect">
                                  <p:stCondLst>
                                    <p:cond delay="900"/>
                                  </p:stCondLst>
                                  <p:childTnLst>
                                    <p:set>
                                      <p:cBhvr>
                                        <p:cTn id="112" dur="1" fill="hold">
                                          <p:stCondLst>
                                            <p:cond delay="0"/>
                                          </p:stCondLst>
                                        </p:cTn>
                                        <p:tgtEl>
                                          <p:spTgt spid="20"/>
                                        </p:tgtEl>
                                        <p:attrNameLst>
                                          <p:attrName>style.visibility</p:attrName>
                                        </p:attrNameLst>
                                      </p:cBhvr>
                                      <p:to>
                                        <p:strVal val="visible"/>
                                      </p:to>
                                    </p:set>
                                    <p:animEffect transition="in" filter="fade">
                                      <p:cBhvr>
                                        <p:cTn id="113" dur="1000"/>
                                        <p:tgtEl>
                                          <p:spTgt spid="20"/>
                                        </p:tgtEl>
                                      </p:cBhvr>
                                    </p:animEffect>
                                    <p:anim calcmode="lin" valueType="num">
                                      <p:cBhvr>
                                        <p:cTn id="114" dur="1000" fill="hold"/>
                                        <p:tgtEl>
                                          <p:spTgt spid="20"/>
                                        </p:tgtEl>
                                        <p:attrNameLst>
                                          <p:attrName>ppt_x</p:attrName>
                                        </p:attrNameLst>
                                      </p:cBhvr>
                                      <p:tavLst>
                                        <p:tav tm="0">
                                          <p:val>
                                            <p:strVal val="#ppt_x"/>
                                          </p:val>
                                        </p:tav>
                                        <p:tav tm="100000">
                                          <p:val>
                                            <p:strVal val="#ppt_x"/>
                                          </p:val>
                                        </p:tav>
                                      </p:tavLst>
                                    </p:anim>
                                    <p:anim calcmode="lin" valueType="num">
                                      <p:cBhvr>
                                        <p:cTn id="115" dur="1000" fill="hold"/>
                                        <p:tgtEl>
                                          <p:spTgt spid="20"/>
                                        </p:tgtEl>
                                        <p:attrNameLst>
                                          <p:attrName>ppt_y</p:attrName>
                                        </p:attrNameLst>
                                      </p:cBhvr>
                                      <p:tavLst>
                                        <p:tav tm="0">
                                          <p:val>
                                            <p:strVal val="#ppt_y+.1"/>
                                          </p:val>
                                        </p:tav>
                                        <p:tav tm="100000">
                                          <p:val>
                                            <p:strVal val="#ppt_y"/>
                                          </p:val>
                                        </p:tav>
                                      </p:tavLst>
                                    </p:anim>
                                  </p:childTnLst>
                                </p:cTn>
                              </p:par>
                              <p:par>
                                <p:cTn id="116" presetID="53" presetClass="entr" presetSubtype="16" fill="hold" grpId="0" nodeType="withEffect">
                                  <p:stCondLst>
                                    <p:cond delay="1700"/>
                                  </p:stCondLst>
                                  <p:childTnLst>
                                    <p:set>
                                      <p:cBhvr>
                                        <p:cTn id="117" dur="1" fill="hold">
                                          <p:stCondLst>
                                            <p:cond delay="0"/>
                                          </p:stCondLst>
                                        </p:cTn>
                                        <p:tgtEl>
                                          <p:spTgt spid="21"/>
                                        </p:tgtEl>
                                        <p:attrNameLst>
                                          <p:attrName>style.visibility</p:attrName>
                                        </p:attrNameLst>
                                      </p:cBhvr>
                                      <p:to>
                                        <p:strVal val="visible"/>
                                      </p:to>
                                    </p:set>
                                    <p:anim calcmode="lin" valueType="num">
                                      <p:cBhvr>
                                        <p:cTn id="118" dur="500" fill="hold"/>
                                        <p:tgtEl>
                                          <p:spTgt spid="21"/>
                                        </p:tgtEl>
                                        <p:attrNameLst>
                                          <p:attrName>ppt_w</p:attrName>
                                        </p:attrNameLst>
                                      </p:cBhvr>
                                      <p:tavLst>
                                        <p:tav tm="0">
                                          <p:val>
                                            <p:fltVal val="0"/>
                                          </p:val>
                                        </p:tav>
                                        <p:tav tm="100000">
                                          <p:val>
                                            <p:strVal val="#ppt_w"/>
                                          </p:val>
                                        </p:tav>
                                      </p:tavLst>
                                    </p:anim>
                                    <p:anim calcmode="lin" valueType="num">
                                      <p:cBhvr>
                                        <p:cTn id="119" dur="500" fill="hold"/>
                                        <p:tgtEl>
                                          <p:spTgt spid="21"/>
                                        </p:tgtEl>
                                        <p:attrNameLst>
                                          <p:attrName>ppt_h</p:attrName>
                                        </p:attrNameLst>
                                      </p:cBhvr>
                                      <p:tavLst>
                                        <p:tav tm="0">
                                          <p:val>
                                            <p:fltVal val="0"/>
                                          </p:val>
                                        </p:tav>
                                        <p:tav tm="100000">
                                          <p:val>
                                            <p:strVal val="#ppt_h"/>
                                          </p:val>
                                        </p:tav>
                                      </p:tavLst>
                                    </p:anim>
                                    <p:animEffect transition="in" filter="fade">
                                      <p:cBhvr>
                                        <p:cTn id="120" dur="500"/>
                                        <p:tgtEl>
                                          <p:spTgt spid="21"/>
                                        </p:tgtEl>
                                      </p:cBhvr>
                                    </p:animEffect>
                                  </p:childTnLst>
                                </p:cTn>
                              </p:par>
                              <p:par>
                                <p:cTn id="121" presetID="10" presetClass="entr" presetSubtype="0" fill="hold" grpId="0" nodeType="withEffect">
                                  <p:stCondLst>
                                    <p:cond delay="1700"/>
                                  </p:stCondLst>
                                  <p:childTnLst>
                                    <p:set>
                                      <p:cBhvr>
                                        <p:cTn id="122" dur="1" fill="hold">
                                          <p:stCondLst>
                                            <p:cond delay="0"/>
                                          </p:stCondLst>
                                        </p:cTn>
                                        <p:tgtEl>
                                          <p:spTgt spid="37"/>
                                        </p:tgtEl>
                                        <p:attrNameLst>
                                          <p:attrName>style.visibility</p:attrName>
                                        </p:attrNameLst>
                                      </p:cBhvr>
                                      <p:to>
                                        <p:strVal val="visible"/>
                                      </p:to>
                                    </p:set>
                                    <p:animEffect transition="in" filter="fade">
                                      <p:cBhvr>
                                        <p:cTn id="123" dur="500"/>
                                        <p:tgtEl>
                                          <p:spTgt spid="37"/>
                                        </p:tgtEl>
                                      </p:cBhvr>
                                    </p:animEffect>
                                  </p:childTnLst>
                                </p:cTn>
                              </p:par>
                            </p:childTnLst>
                          </p:cTn>
                        </p:par>
                        <p:par>
                          <p:cTn id="124" fill="hold">
                            <p:stCondLst>
                              <p:cond delay="2000"/>
                            </p:stCondLst>
                            <p:childTnLst>
                              <p:par>
                                <p:cTn id="125" presetID="10" presetClass="entr" presetSubtype="0" fill="hold" grpId="0" nodeType="afterEffect">
                                  <p:stCondLst>
                                    <p:cond delay="0"/>
                                  </p:stCondLst>
                                  <p:childTnLst>
                                    <p:set>
                                      <p:cBhvr>
                                        <p:cTn id="126" dur="1" fill="hold">
                                          <p:stCondLst>
                                            <p:cond delay="0"/>
                                          </p:stCondLst>
                                        </p:cTn>
                                        <p:tgtEl>
                                          <p:spTgt spid="33"/>
                                        </p:tgtEl>
                                        <p:attrNameLst>
                                          <p:attrName>style.visibility</p:attrName>
                                        </p:attrNameLst>
                                      </p:cBhvr>
                                      <p:to>
                                        <p:strVal val="visible"/>
                                      </p:to>
                                    </p:set>
                                    <p:animEffect transition="in" filter="fade">
                                      <p:cBhvr>
                                        <p:cTn id="127" dur="500"/>
                                        <p:tgtEl>
                                          <p:spTgt spid="33"/>
                                        </p:tgtEl>
                                      </p:cBhvr>
                                    </p:animEffect>
                                  </p:childTnLst>
                                </p:cTn>
                              </p:par>
                              <p:par>
                                <p:cTn id="128" presetID="10" presetClass="entr" presetSubtype="0" fill="hold" grpId="0" nodeType="withEffect">
                                  <p:stCondLst>
                                    <p:cond delay="0"/>
                                  </p:stCondLst>
                                  <p:childTnLst>
                                    <p:set>
                                      <p:cBhvr>
                                        <p:cTn id="129" dur="1" fill="hold">
                                          <p:stCondLst>
                                            <p:cond delay="0"/>
                                          </p:stCondLst>
                                        </p:cTn>
                                        <p:tgtEl>
                                          <p:spTgt spid="34"/>
                                        </p:tgtEl>
                                        <p:attrNameLst>
                                          <p:attrName>style.visibility</p:attrName>
                                        </p:attrNameLst>
                                      </p:cBhvr>
                                      <p:to>
                                        <p:strVal val="visible"/>
                                      </p:to>
                                    </p:set>
                                    <p:animEffect transition="in" filter="fade">
                                      <p:cBhvr>
                                        <p:cTn id="130"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P spid="9" grpId="0" bldLvl="0" animBg="1"/>
      <p:bldP spid="10" grpId="0" bldLvl="0" animBg="1"/>
      <p:bldP spid="11" grpId="0" bldLvl="0" animBg="1"/>
      <p:bldP spid="12" grpId="0" bldLvl="0" animBg="1"/>
      <p:bldP spid="13" grpId="0" bldLvl="0" animBg="1"/>
      <p:bldP spid="14" grpId="0" bldLvl="0" animBg="1"/>
      <p:bldP spid="15" grpId="0" bldLvl="0" animBg="1"/>
      <p:bldP spid="16" grpId="0" bldLvl="0" animBg="1"/>
      <p:bldP spid="17" grpId="0" bldLvl="0" animBg="1"/>
      <p:bldP spid="18" grpId="0" bldLvl="0" animBg="1"/>
      <p:bldP spid="19" grpId="0" bldLvl="0" animBg="1"/>
      <p:bldP spid="20" grpId="0" bldLvl="0" animBg="1"/>
      <p:bldP spid="21" grpId="0" bldLvl="0" animBg="1"/>
      <p:bldP spid="22" grpId="0" bldLvl="0" animBg="1"/>
      <p:bldP spid="23" grpId="0" bldLvl="0" animBg="1"/>
      <p:bldP spid="24" grpId="0" bldLvl="0" animBg="1"/>
      <p:bldP spid="25" grpId="0" bldLvl="0" animBg="1"/>
      <p:bldP spid="26" grpId="0" bldLvl="0" animBg="1"/>
      <p:bldP spid="27" grpId="0" bldLvl="0" animBg="1"/>
      <p:bldP spid="28" grpId="0" bldLvl="0" animBg="1"/>
      <p:bldP spid="29" grpId="0"/>
      <p:bldP spid="30" grpId="0"/>
      <p:bldP spid="31" grpId="0"/>
      <p:bldP spid="32" grpId="0"/>
      <p:bldP spid="33" grpId="0"/>
      <p:bldP spid="34" grpId="0"/>
      <p:bldP spid="35" grpId="0"/>
      <p:bldP spid="36" grpId="0"/>
      <p:bldP spid="3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接连接符 6"/>
          <p:cNvCxnSpPr/>
          <p:nvPr/>
        </p:nvCxnSpPr>
        <p:spPr>
          <a:xfrm>
            <a:off x="460302" y="6781607"/>
            <a:ext cx="11363399" cy="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
        <p:nvSpPr>
          <p:cNvPr id="8" name="MH_Other_1"/>
          <p:cNvSpPr>
            <a:spLocks noEditPoints="1"/>
          </p:cNvSpPr>
          <p:nvPr/>
        </p:nvSpPr>
        <p:spPr bwMode="auto">
          <a:xfrm>
            <a:off x="5187951" y="2906714"/>
            <a:ext cx="1816100" cy="1816100"/>
          </a:xfrm>
          <a:custGeom>
            <a:avLst/>
            <a:gdLst>
              <a:gd name="T0" fmla="*/ 2147483646 w 211"/>
              <a:gd name="T1" fmla="*/ 2147483646 h 211"/>
              <a:gd name="T2" fmla="*/ 2147483646 w 211"/>
              <a:gd name="T3" fmla="*/ 0 h 211"/>
              <a:gd name="T4" fmla="*/ 2147483646 w 211"/>
              <a:gd name="T5" fmla="*/ 2147483646 h 211"/>
              <a:gd name="T6" fmla="*/ 2147483646 w 211"/>
              <a:gd name="T7" fmla="*/ 2147483646 h 211"/>
              <a:gd name="T8" fmla="*/ 2147483646 w 211"/>
              <a:gd name="T9" fmla="*/ 2147483646 h 211"/>
              <a:gd name="T10" fmla="*/ 2147483646 w 211"/>
              <a:gd name="T11" fmla="*/ 2147483646 h 211"/>
              <a:gd name="T12" fmla="*/ 2147483646 w 211"/>
              <a:gd name="T13" fmla="*/ 2147483646 h 211"/>
              <a:gd name="T14" fmla="*/ 2147483646 w 211"/>
              <a:gd name="T15" fmla="*/ 2147483646 h 211"/>
              <a:gd name="T16" fmla="*/ 0 w 211"/>
              <a:gd name="T17" fmla="*/ 2147483646 h 211"/>
              <a:gd name="T18" fmla="*/ 2147483646 w 211"/>
              <a:gd name="T19" fmla="*/ 2147483646 h 211"/>
              <a:gd name="T20" fmla="*/ 2147483646 w 211"/>
              <a:gd name="T21" fmla="*/ 2147483646 h 211"/>
              <a:gd name="T22" fmla="*/ 2147483646 w 211"/>
              <a:gd name="T23" fmla="*/ 2147483646 h 211"/>
              <a:gd name="T24" fmla="*/ 2147483646 w 211"/>
              <a:gd name="T25" fmla="*/ 2147483646 h 211"/>
              <a:gd name="T26" fmla="*/ 2147483646 w 211"/>
              <a:gd name="T27" fmla="*/ 2147483646 h 211"/>
              <a:gd name="T28" fmla="*/ 2147483646 w 211"/>
              <a:gd name="T29" fmla="*/ 2147483646 h 211"/>
              <a:gd name="T30" fmla="*/ 2147483646 w 211"/>
              <a:gd name="T31" fmla="*/ 2147483646 h 211"/>
              <a:gd name="T32" fmla="*/ 2147483646 w 211"/>
              <a:gd name="T33" fmla="*/ 2147483646 h 211"/>
              <a:gd name="T34" fmla="*/ 2147483646 w 211"/>
              <a:gd name="T35" fmla="*/ 0 h 211"/>
              <a:gd name="T36" fmla="*/ 2147483646 w 211"/>
              <a:gd name="T37" fmla="*/ 2147483646 h 211"/>
              <a:gd name="T38" fmla="*/ 0 w 211"/>
              <a:gd name="T39" fmla="*/ 2147483646 h 211"/>
              <a:gd name="T40" fmla="*/ 2147483646 w 211"/>
              <a:gd name="T41" fmla="*/ 2147483646 h 211"/>
              <a:gd name="T42" fmla="*/ 2147483646 w 211"/>
              <a:gd name="T43" fmla="*/ 2147483646 h 211"/>
              <a:gd name="T44" fmla="*/ 2147483646 w 211"/>
              <a:gd name="T45" fmla="*/ 2147483646 h 211"/>
              <a:gd name="T46" fmla="*/ 2147483646 w 211"/>
              <a:gd name="T47" fmla="*/ 2147483646 h 211"/>
              <a:gd name="T48" fmla="*/ 2147483646 w 211"/>
              <a:gd name="T49" fmla="*/ 2147483646 h 211"/>
              <a:gd name="T50" fmla="*/ 2147483646 w 211"/>
              <a:gd name="T51" fmla="*/ 2147483646 h 211"/>
              <a:gd name="T52" fmla="*/ 2147483646 w 211"/>
              <a:gd name="T53" fmla="*/ 2147483646 h 211"/>
              <a:gd name="T54" fmla="*/ 2147483646 w 211"/>
              <a:gd name="T55" fmla="*/ 2147483646 h 21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11" h="211">
                <a:moveTo>
                  <a:pt x="116" y="10"/>
                </a:moveTo>
                <a:cubicBezTo>
                  <a:pt x="116" y="0"/>
                  <a:pt x="116" y="0"/>
                  <a:pt x="116" y="0"/>
                </a:cubicBezTo>
                <a:cubicBezTo>
                  <a:pt x="139" y="2"/>
                  <a:pt x="163" y="12"/>
                  <a:pt x="181" y="30"/>
                </a:cubicBezTo>
                <a:cubicBezTo>
                  <a:pt x="199" y="48"/>
                  <a:pt x="209" y="72"/>
                  <a:pt x="211" y="95"/>
                </a:cubicBezTo>
                <a:cubicBezTo>
                  <a:pt x="201" y="95"/>
                  <a:pt x="201" y="95"/>
                  <a:pt x="201" y="95"/>
                </a:cubicBezTo>
                <a:cubicBezTo>
                  <a:pt x="199" y="74"/>
                  <a:pt x="190" y="53"/>
                  <a:pt x="174" y="37"/>
                </a:cubicBezTo>
                <a:cubicBezTo>
                  <a:pt x="157" y="21"/>
                  <a:pt x="137" y="12"/>
                  <a:pt x="116" y="10"/>
                </a:cubicBezTo>
                <a:close/>
                <a:moveTo>
                  <a:pt x="10" y="115"/>
                </a:moveTo>
                <a:cubicBezTo>
                  <a:pt x="0" y="115"/>
                  <a:pt x="0" y="115"/>
                  <a:pt x="0" y="115"/>
                </a:cubicBezTo>
                <a:cubicBezTo>
                  <a:pt x="2" y="139"/>
                  <a:pt x="12" y="162"/>
                  <a:pt x="30" y="180"/>
                </a:cubicBezTo>
                <a:cubicBezTo>
                  <a:pt x="49" y="199"/>
                  <a:pt x="72" y="209"/>
                  <a:pt x="96" y="211"/>
                </a:cubicBezTo>
                <a:cubicBezTo>
                  <a:pt x="96" y="201"/>
                  <a:pt x="96" y="201"/>
                  <a:pt x="96" y="201"/>
                </a:cubicBezTo>
                <a:cubicBezTo>
                  <a:pt x="74" y="199"/>
                  <a:pt x="54" y="189"/>
                  <a:pt x="38" y="173"/>
                </a:cubicBezTo>
                <a:cubicBezTo>
                  <a:pt x="21" y="157"/>
                  <a:pt x="12" y="137"/>
                  <a:pt x="10" y="115"/>
                </a:cubicBezTo>
                <a:close/>
                <a:moveTo>
                  <a:pt x="10" y="95"/>
                </a:moveTo>
                <a:cubicBezTo>
                  <a:pt x="12" y="74"/>
                  <a:pt x="21" y="53"/>
                  <a:pt x="38" y="37"/>
                </a:cubicBezTo>
                <a:cubicBezTo>
                  <a:pt x="54" y="21"/>
                  <a:pt x="74" y="12"/>
                  <a:pt x="96" y="10"/>
                </a:cubicBezTo>
                <a:cubicBezTo>
                  <a:pt x="96" y="0"/>
                  <a:pt x="96" y="0"/>
                  <a:pt x="96" y="0"/>
                </a:cubicBezTo>
                <a:cubicBezTo>
                  <a:pt x="72" y="2"/>
                  <a:pt x="49" y="12"/>
                  <a:pt x="30" y="30"/>
                </a:cubicBezTo>
                <a:cubicBezTo>
                  <a:pt x="12" y="48"/>
                  <a:pt x="2" y="72"/>
                  <a:pt x="0" y="95"/>
                </a:cubicBezTo>
                <a:lnTo>
                  <a:pt x="10" y="95"/>
                </a:lnTo>
                <a:close/>
                <a:moveTo>
                  <a:pt x="201" y="115"/>
                </a:moveTo>
                <a:cubicBezTo>
                  <a:pt x="199" y="137"/>
                  <a:pt x="190" y="157"/>
                  <a:pt x="174" y="173"/>
                </a:cubicBezTo>
                <a:cubicBezTo>
                  <a:pt x="157" y="189"/>
                  <a:pt x="137" y="199"/>
                  <a:pt x="116" y="201"/>
                </a:cubicBezTo>
                <a:cubicBezTo>
                  <a:pt x="116" y="211"/>
                  <a:pt x="116" y="211"/>
                  <a:pt x="116" y="211"/>
                </a:cubicBezTo>
                <a:cubicBezTo>
                  <a:pt x="139" y="209"/>
                  <a:pt x="163" y="199"/>
                  <a:pt x="181" y="180"/>
                </a:cubicBezTo>
                <a:cubicBezTo>
                  <a:pt x="199" y="162"/>
                  <a:pt x="209" y="139"/>
                  <a:pt x="211" y="115"/>
                </a:cubicBezTo>
                <a:lnTo>
                  <a:pt x="201" y="115"/>
                </a:lnTo>
                <a:close/>
              </a:path>
            </a:pathLst>
          </a:custGeom>
          <a:solidFill>
            <a:schemeClr val="bg1">
              <a:lumMod val="75000"/>
            </a:schemeClr>
          </a:solidFill>
          <a:ln>
            <a:noFill/>
          </a:ln>
        </p:spPr>
        <p:txBody>
          <a:bodyPr/>
          <a:lstStyle/>
          <a:p>
            <a:pPr defTabSz="1219170">
              <a:defRPr/>
            </a:pPr>
            <a:endParaRPr lang="zh-CN" altLang="en-US" sz="2400" dirty="0">
              <a:solidFill>
                <a:prstClr val="black"/>
              </a:solidFill>
              <a:cs typeface="+mn-ea"/>
              <a:sym typeface="+mn-lt"/>
            </a:endParaRPr>
          </a:p>
        </p:txBody>
      </p:sp>
      <p:sp>
        <p:nvSpPr>
          <p:cNvPr id="9" name="MH_Other_2"/>
          <p:cNvSpPr/>
          <p:nvPr/>
        </p:nvSpPr>
        <p:spPr bwMode="auto">
          <a:xfrm>
            <a:off x="4267200" y="1978025"/>
            <a:ext cx="1746251" cy="1746251"/>
          </a:xfrm>
          <a:custGeom>
            <a:avLst/>
            <a:gdLst>
              <a:gd name="T0" fmla="*/ 2147483646 w 203"/>
              <a:gd name="T1" fmla="*/ 2147483646 h 203"/>
              <a:gd name="T2" fmla="*/ 2147483646 w 203"/>
              <a:gd name="T3" fmla="*/ 2147483646 h 203"/>
              <a:gd name="T4" fmla="*/ 2147483646 w 203"/>
              <a:gd name="T5" fmla="*/ 2147483646 h 203"/>
              <a:gd name="T6" fmla="*/ 2147483646 w 203"/>
              <a:gd name="T7" fmla="*/ 0 h 203"/>
              <a:gd name="T8" fmla="*/ 2147483646 w 203"/>
              <a:gd name="T9" fmla="*/ 2147483646 h 203"/>
              <a:gd name="T10" fmla="*/ 2147483646 w 203"/>
              <a:gd name="T11" fmla="*/ 2147483646 h 203"/>
              <a:gd name="T12" fmla="*/ 2147483646 w 203"/>
              <a:gd name="T13" fmla="*/ 2147483646 h 203"/>
              <a:gd name="T14" fmla="*/ 0 w 203"/>
              <a:gd name="T15" fmla="*/ 2147483646 h 203"/>
              <a:gd name="T16" fmla="*/ 2147483646 w 203"/>
              <a:gd name="T17" fmla="*/ 2147483646 h 20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03" h="203">
                <a:moveTo>
                  <a:pt x="95" y="203"/>
                </a:moveTo>
                <a:cubicBezTo>
                  <a:pt x="97" y="177"/>
                  <a:pt x="109" y="150"/>
                  <a:pt x="129" y="130"/>
                </a:cubicBezTo>
                <a:cubicBezTo>
                  <a:pt x="150" y="109"/>
                  <a:pt x="176" y="98"/>
                  <a:pt x="203" y="96"/>
                </a:cubicBezTo>
                <a:cubicBezTo>
                  <a:pt x="203" y="0"/>
                  <a:pt x="203" y="0"/>
                  <a:pt x="203" y="0"/>
                </a:cubicBezTo>
                <a:cubicBezTo>
                  <a:pt x="158" y="2"/>
                  <a:pt x="114" y="18"/>
                  <a:pt x="77" y="48"/>
                </a:cubicBezTo>
                <a:cubicBezTo>
                  <a:pt x="40" y="41"/>
                  <a:pt x="40" y="41"/>
                  <a:pt x="40" y="41"/>
                </a:cubicBezTo>
                <a:cubicBezTo>
                  <a:pt x="48" y="78"/>
                  <a:pt x="48" y="78"/>
                  <a:pt x="48" y="78"/>
                </a:cubicBezTo>
                <a:cubicBezTo>
                  <a:pt x="18" y="114"/>
                  <a:pt x="2" y="159"/>
                  <a:pt x="0" y="203"/>
                </a:cubicBezTo>
                <a:lnTo>
                  <a:pt x="95" y="203"/>
                </a:lnTo>
                <a:close/>
              </a:path>
            </a:pathLst>
          </a:custGeom>
          <a:solidFill>
            <a:schemeClr val="accent2"/>
          </a:solidFill>
          <a:ln>
            <a:noFill/>
          </a:ln>
        </p:spPr>
        <p:txBody>
          <a:bodyPr/>
          <a:lstStyle/>
          <a:p>
            <a:endParaRPr lang="zh-CN" altLang="en-US" sz="2400">
              <a:cs typeface="+mn-ea"/>
              <a:sym typeface="+mn-lt"/>
            </a:endParaRPr>
          </a:p>
        </p:txBody>
      </p:sp>
      <p:sp>
        <p:nvSpPr>
          <p:cNvPr id="10" name="MH_Other_3"/>
          <p:cNvSpPr/>
          <p:nvPr/>
        </p:nvSpPr>
        <p:spPr bwMode="auto">
          <a:xfrm>
            <a:off x="4267200" y="3897313"/>
            <a:ext cx="1746251" cy="1746251"/>
          </a:xfrm>
          <a:custGeom>
            <a:avLst/>
            <a:gdLst>
              <a:gd name="T0" fmla="*/ 2147483646 w 203"/>
              <a:gd name="T1" fmla="*/ 2147483646 h 203"/>
              <a:gd name="T2" fmla="*/ 2147483646 w 203"/>
              <a:gd name="T3" fmla="*/ 2147483646 h 203"/>
              <a:gd name="T4" fmla="*/ 2147483646 w 203"/>
              <a:gd name="T5" fmla="*/ 0 h 203"/>
              <a:gd name="T6" fmla="*/ 0 w 203"/>
              <a:gd name="T7" fmla="*/ 0 h 203"/>
              <a:gd name="T8" fmla="*/ 2147483646 w 203"/>
              <a:gd name="T9" fmla="*/ 2147483646 h 203"/>
              <a:gd name="T10" fmla="*/ 2147483646 w 203"/>
              <a:gd name="T11" fmla="*/ 2147483646 h 203"/>
              <a:gd name="T12" fmla="*/ 2147483646 w 203"/>
              <a:gd name="T13" fmla="*/ 2147483646 h 203"/>
              <a:gd name="T14" fmla="*/ 2147483646 w 203"/>
              <a:gd name="T15" fmla="*/ 2147483646 h 203"/>
              <a:gd name="T16" fmla="*/ 2147483646 w 203"/>
              <a:gd name="T17" fmla="*/ 2147483646 h 20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03" h="203">
                <a:moveTo>
                  <a:pt x="203" y="108"/>
                </a:moveTo>
                <a:cubicBezTo>
                  <a:pt x="176" y="105"/>
                  <a:pt x="150" y="94"/>
                  <a:pt x="129" y="74"/>
                </a:cubicBezTo>
                <a:cubicBezTo>
                  <a:pt x="109" y="53"/>
                  <a:pt x="98" y="27"/>
                  <a:pt x="95" y="0"/>
                </a:cubicBezTo>
                <a:cubicBezTo>
                  <a:pt x="0" y="0"/>
                  <a:pt x="0" y="0"/>
                  <a:pt x="0" y="0"/>
                </a:cubicBezTo>
                <a:cubicBezTo>
                  <a:pt x="2" y="45"/>
                  <a:pt x="18" y="89"/>
                  <a:pt x="48" y="126"/>
                </a:cubicBezTo>
                <a:cubicBezTo>
                  <a:pt x="40" y="162"/>
                  <a:pt x="40" y="162"/>
                  <a:pt x="40" y="162"/>
                </a:cubicBezTo>
                <a:cubicBezTo>
                  <a:pt x="77" y="155"/>
                  <a:pt x="77" y="155"/>
                  <a:pt x="77" y="155"/>
                </a:cubicBezTo>
                <a:cubicBezTo>
                  <a:pt x="114" y="185"/>
                  <a:pt x="158" y="201"/>
                  <a:pt x="203" y="203"/>
                </a:cubicBezTo>
                <a:lnTo>
                  <a:pt x="203" y="108"/>
                </a:lnTo>
                <a:close/>
              </a:path>
            </a:pathLst>
          </a:custGeom>
          <a:solidFill>
            <a:schemeClr val="accent4"/>
          </a:solidFill>
          <a:ln>
            <a:noFill/>
          </a:ln>
        </p:spPr>
        <p:txBody>
          <a:bodyPr/>
          <a:lstStyle/>
          <a:p>
            <a:endParaRPr lang="zh-CN" altLang="en-US" sz="2400">
              <a:cs typeface="+mn-ea"/>
              <a:sym typeface="+mn-lt"/>
            </a:endParaRPr>
          </a:p>
        </p:txBody>
      </p:sp>
      <p:sp>
        <p:nvSpPr>
          <p:cNvPr id="11" name="MH_Other_4"/>
          <p:cNvSpPr/>
          <p:nvPr/>
        </p:nvSpPr>
        <p:spPr bwMode="auto">
          <a:xfrm>
            <a:off x="6186488" y="1978025"/>
            <a:ext cx="1738312" cy="1746251"/>
          </a:xfrm>
          <a:custGeom>
            <a:avLst/>
            <a:gdLst>
              <a:gd name="T0" fmla="*/ 2147483646 w 202"/>
              <a:gd name="T1" fmla="*/ 2147483646 h 203"/>
              <a:gd name="T2" fmla="*/ 0 w 202"/>
              <a:gd name="T3" fmla="*/ 0 h 203"/>
              <a:gd name="T4" fmla="*/ 0 w 202"/>
              <a:gd name="T5" fmla="*/ 2147483646 h 203"/>
              <a:gd name="T6" fmla="*/ 2147483646 w 202"/>
              <a:gd name="T7" fmla="*/ 2147483646 h 203"/>
              <a:gd name="T8" fmla="*/ 2147483646 w 202"/>
              <a:gd name="T9" fmla="*/ 2147483646 h 203"/>
              <a:gd name="T10" fmla="*/ 2147483646 w 202"/>
              <a:gd name="T11" fmla="*/ 2147483646 h 203"/>
              <a:gd name="T12" fmla="*/ 2147483646 w 202"/>
              <a:gd name="T13" fmla="*/ 2147483646 h 203"/>
              <a:gd name="T14" fmla="*/ 2147483646 w 202"/>
              <a:gd name="T15" fmla="*/ 2147483646 h 203"/>
              <a:gd name="T16" fmla="*/ 2147483646 w 202"/>
              <a:gd name="T17" fmla="*/ 2147483646 h 20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02" h="203">
                <a:moveTo>
                  <a:pt x="127" y="50"/>
                </a:moveTo>
                <a:cubicBezTo>
                  <a:pt x="90" y="19"/>
                  <a:pt x="45" y="3"/>
                  <a:pt x="0" y="0"/>
                </a:cubicBezTo>
                <a:cubicBezTo>
                  <a:pt x="0" y="96"/>
                  <a:pt x="0" y="96"/>
                  <a:pt x="0" y="96"/>
                </a:cubicBezTo>
                <a:cubicBezTo>
                  <a:pt x="26" y="98"/>
                  <a:pt x="53" y="109"/>
                  <a:pt x="73" y="130"/>
                </a:cubicBezTo>
                <a:cubicBezTo>
                  <a:pt x="94" y="150"/>
                  <a:pt x="105" y="177"/>
                  <a:pt x="107" y="203"/>
                </a:cubicBezTo>
                <a:cubicBezTo>
                  <a:pt x="202" y="203"/>
                  <a:pt x="202" y="203"/>
                  <a:pt x="202" y="203"/>
                </a:cubicBezTo>
                <a:cubicBezTo>
                  <a:pt x="200" y="159"/>
                  <a:pt x="185" y="115"/>
                  <a:pt x="156" y="79"/>
                </a:cubicBezTo>
                <a:cubicBezTo>
                  <a:pt x="163" y="42"/>
                  <a:pt x="163" y="42"/>
                  <a:pt x="163" y="42"/>
                </a:cubicBezTo>
                <a:lnTo>
                  <a:pt x="127" y="50"/>
                </a:lnTo>
                <a:close/>
              </a:path>
            </a:pathLst>
          </a:custGeom>
          <a:solidFill>
            <a:schemeClr val="accent3"/>
          </a:solidFill>
          <a:ln>
            <a:noFill/>
          </a:ln>
        </p:spPr>
        <p:txBody>
          <a:bodyPr/>
          <a:lstStyle/>
          <a:p>
            <a:endParaRPr lang="zh-CN" altLang="en-US" sz="2400">
              <a:cs typeface="+mn-ea"/>
              <a:sym typeface="+mn-lt"/>
            </a:endParaRPr>
          </a:p>
        </p:txBody>
      </p:sp>
      <p:sp>
        <p:nvSpPr>
          <p:cNvPr id="12" name="MH_Other_5"/>
          <p:cNvSpPr/>
          <p:nvPr/>
        </p:nvSpPr>
        <p:spPr bwMode="auto">
          <a:xfrm>
            <a:off x="6186488" y="3897313"/>
            <a:ext cx="1738312" cy="1746251"/>
          </a:xfrm>
          <a:custGeom>
            <a:avLst/>
            <a:gdLst>
              <a:gd name="T0" fmla="*/ 2147483646 w 202"/>
              <a:gd name="T1" fmla="*/ 0 h 203"/>
              <a:gd name="T2" fmla="*/ 2147483646 w 202"/>
              <a:gd name="T3" fmla="*/ 2147483646 h 203"/>
              <a:gd name="T4" fmla="*/ 0 w 202"/>
              <a:gd name="T5" fmla="*/ 2147483646 h 203"/>
              <a:gd name="T6" fmla="*/ 0 w 202"/>
              <a:gd name="T7" fmla="*/ 2147483646 h 203"/>
              <a:gd name="T8" fmla="*/ 2147483646 w 202"/>
              <a:gd name="T9" fmla="*/ 2147483646 h 203"/>
              <a:gd name="T10" fmla="*/ 2147483646 w 202"/>
              <a:gd name="T11" fmla="*/ 2147483646 h 203"/>
              <a:gd name="T12" fmla="*/ 2147483646 w 202"/>
              <a:gd name="T13" fmla="*/ 2147483646 h 203"/>
              <a:gd name="T14" fmla="*/ 2147483646 w 202"/>
              <a:gd name="T15" fmla="*/ 0 h 203"/>
              <a:gd name="T16" fmla="*/ 2147483646 w 202"/>
              <a:gd name="T17" fmla="*/ 0 h 20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02" h="203">
                <a:moveTo>
                  <a:pt x="107" y="0"/>
                </a:moveTo>
                <a:cubicBezTo>
                  <a:pt x="105" y="27"/>
                  <a:pt x="93" y="53"/>
                  <a:pt x="73" y="74"/>
                </a:cubicBezTo>
                <a:cubicBezTo>
                  <a:pt x="53" y="94"/>
                  <a:pt x="26" y="105"/>
                  <a:pt x="0" y="108"/>
                </a:cubicBezTo>
                <a:cubicBezTo>
                  <a:pt x="0" y="203"/>
                  <a:pt x="0" y="203"/>
                  <a:pt x="0" y="203"/>
                </a:cubicBezTo>
                <a:cubicBezTo>
                  <a:pt x="44" y="201"/>
                  <a:pt x="87" y="186"/>
                  <a:pt x="123" y="157"/>
                </a:cubicBezTo>
                <a:cubicBezTo>
                  <a:pt x="161" y="164"/>
                  <a:pt x="161" y="164"/>
                  <a:pt x="161" y="164"/>
                </a:cubicBezTo>
                <a:cubicBezTo>
                  <a:pt x="153" y="127"/>
                  <a:pt x="153" y="127"/>
                  <a:pt x="153" y="127"/>
                </a:cubicBezTo>
                <a:cubicBezTo>
                  <a:pt x="184" y="90"/>
                  <a:pt x="200" y="46"/>
                  <a:pt x="202" y="0"/>
                </a:cubicBezTo>
                <a:lnTo>
                  <a:pt x="107"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2400" dirty="0">
              <a:solidFill>
                <a:prstClr val="white"/>
              </a:solidFill>
              <a:cs typeface="+mn-ea"/>
              <a:sym typeface="+mn-lt"/>
            </a:endParaRPr>
          </a:p>
        </p:txBody>
      </p:sp>
      <p:sp>
        <p:nvSpPr>
          <p:cNvPr id="13" name="MH_SubTitle_1"/>
          <p:cNvSpPr txBox="1">
            <a:spLocks noChangeArrowheads="1"/>
          </p:cNvSpPr>
          <p:nvPr/>
        </p:nvSpPr>
        <p:spPr bwMode="auto">
          <a:xfrm>
            <a:off x="2152651" y="2033588"/>
            <a:ext cx="24130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spcBef>
                <a:spcPct val="0"/>
              </a:spcBef>
            </a:pPr>
            <a:r>
              <a:rPr lang="zh-CN" altLang="en-US" sz="1400" dirty="0">
                <a:solidFill>
                  <a:srgbClr val="000000"/>
                </a:solidFill>
                <a:latin typeface="+mn-lt"/>
                <a:ea typeface="+mn-ea"/>
                <a:cs typeface="+mn-ea"/>
                <a:sym typeface="+mn-lt"/>
              </a:rPr>
              <a:t>标题数字等都可以通过点击和重新输入进行更改，顶部“开始”面板中可以对字体、字号、颜色、行距等进行修改</a:t>
            </a:r>
          </a:p>
        </p:txBody>
      </p:sp>
      <p:pic>
        <p:nvPicPr>
          <p:cNvPr id="14" name="MH_Other_6"/>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30751" y="2559051"/>
            <a:ext cx="8048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MH_Other_7"/>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08788" y="2535239"/>
            <a:ext cx="493712"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MH_Other_8"/>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24401" y="4552951"/>
            <a:ext cx="712788"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MH_Other_9"/>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918326" y="4424363"/>
            <a:ext cx="43338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MH_SubTitle_3"/>
          <p:cNvSpPr txBox="1">
            <a:spLocks noChangeArrowheads="1"/>
          </p:cNvSpPr>
          <p:nvPr/>
        </p:nvSpPr>
        <p:spPr bwMode="auto">
          <a:xfrm>
            <a:off x="2162175" y="4956175"/>
            <a:ext cx="24130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spcBef>
                <a:spcPct val="0"/>
              </a:spcBef>
            </a:pPr>
            <a:r>
              <a:rPr lang="zh-CN" altLang="en-US" sz="1400" dirty="0">
                <a:solidFill>
                  <a:srgbClr val="000000"/>
                </a:solidFill>
                <a:latin typeface="+mn-lt"/>
                <a:ea typeface="+mn-ea"/>
                <a:cs typeface="+mn-ea"/>
                <a:sym typeface="+mn-lt"/>
              </a:rPr>
              <a:t>标题数字等都可以通过点击和重新输入进行更改，顶部“开始”面板中可以对字体、字号、颜色、行距等进行修改</a:t>
            </a:r>
          </a:p>
        </p:txBody>
      </p:sp>
      <p:sp>
        <p:nvSpPr>
          <p:cNvPr id="19" name="MH_SubTitle_2"/>
          <p:cNvSpPr txBox="1">
            <a:spLocks noChangeArrowheads="1"/>
          </p:cNvSpPr>
          <p:nvPr/>
        </p:nvSpPr>
        <p:spPr bwMode="auto">
          <a:xfrm>
            <a:off x="7743826" y="2033588"/>
            <a:ext cx="241141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spcBef>
                <a:spcPct val="0"/>
              </a:spcBef>
            </a:pPr>
            <a:r>
              <a:rPr lang="zh-CN" altLang="en-US" sz="1400" dirty="0">
                <a:solidFill>
                  <a:srgbClr val="000000"/>
                </a:solidFill>
                <a:latin typeface="+mn-lt"/>
                <a:ea typeface="+mn-ea"/>
                <a:cs typeface="+mn-ea"/>
                <a:sym typeface="+mn-lt"/>
              </a:rPr>
              <a:t>标题数字等都可以通过点击和重新输入进行更改，顶部“开始”面板中可以对字体、字号、颜色、行距等进行修改</a:t>
            </a:r>
          </a:p>
        </p:txBody>
      </p:sp>
      <p:sp>
        <p:nvSpPr>
          <p:cNvPr id="20" name="MH_SubTitle_4"/>
          <p:cNvSpPr txBox="1">
            <a:spLocks noChangeArrowheads="1"/>
          </p:cNvSpPr>
          <p:nvPr/>
        </p:nvSpPr>
        <p:spPr bwMode="auto">
          <a:xfrm>
            <a:off x="7731126" y="4956175"/>
            <a:ext cx="241141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spcBef>
                <a:spcPct val="0"/>
              </a:spcBef>
            </a:pPr>
            <a:r>
              <a:rPr lang="zh-CN" altLang="en-US" sz="1400" dirty="0">
                <a:solidFill>
                  <a:srgbClr val="000000"/>
                </a:solidFill>
                <a:latin typeface="+mn-lt"/>
                <a:ea typeface="+mn-ea"/>
                <a:cs typeface="+mn-ea"/>
                <a:sym typeface="+mn-lt"/>
              </a:rPr>
              <a:t>标题数字等都可以通过点击和重新输入进行更改，顶部“开始”面板中可以对字体、字号、颜色、行距等进行修改</a:t>
            </a:r>
          </a:p>
        </p:txBody>
      </p:sp>
    </p:spTree>
    <p:extLst>
      <p:ext uri="{BB962C8B-B14F-4D97-AF65-F5344CB8AC3E}">
        <p14:creationId xmlns:p14="http://schemas.microsoft.com/office/powerpoint/2010/main" val="504718401"/>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withEffect">
                                  <p:stCondLst>
                                    <p:cond delay="500"/>
                                  </p:stCondLst>
                                  <p:childTnLst>
                                    <p:set>
                                      <p:cBhvr>
                                        <p:cTn id="6" dur="1" fill="hold">
                                          <p:stCondLst>
                                            <p:cond delay="0"/>
                                          </p:stCondLst>
                                        </p:cTn>
                                        <p:tgtEl>
                                          <p:spTgt spid="7"/>
                                        </p:tgtEl>
                                        <p:attrNameLst>
                                          <p:attrName>style.visibility</p:attrName>
                                        </p:attrNameLst>
                                      </p:cBhvr>
                                      <p:to>
                                        <p:strVal val="visible"/>
                                      </p:to>
                                    </p:set>
                                    <p:animEffect transition="in" filter="barn(outVertical)">
                                      <p:cBhvr>
                                        <p:cTn id="7" dur="500"/>
                                        <p:tgtEl>
                                          <p:spTgt spid="7"/>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1000" fill="hold"/>
                                        <p:tgtEl>
                                          <p:spTgt spid="8"/>
                                        </p:tgtEl>
                                        <p:attrNameLst>
                                          <p:attrName>ppt_w</p:attrName>
                                        </p:attrNameLst>
                                      </p:cBhvr>
                                      <p:tavLst>
                                        <p:tav tm="0">
                                          <p:val>
                                            <p:fltVal val="0"/>
                                          </p:val>
                                        </p:tav>
                                        <p:tav tm="100000">
                                          <p:val>
                                            <p:strVal val="#ppt_w"/>
                                          </p:val>
                                        </p:tav>
                                      </p:tavLst>
                                    </p:anim>
                                    <p:anim calcmode="lin" valueType="num">
                                      <p:cBhvr>
                                        <p:cTn id="12" dur="1000" fill="hold"/>
                                        <p:tgtEl>
                                          <p:spTgt spid="8"/>
                                        </p:tgtEl>
                                        <p:attrNameLst>
                                          <p:attrName>ppt_h</p:attrName>
                                        </p:attrNameLst>
                                      </p:cBhvr>
                                      <p:tavLst>
                                        <p:tav tm="0">
                                          <p:val>
                                            <p:fltVal val="0"/>
                                          </p:val>
                                        </p:tav>
                                        <p:tav tm="100000">
                                          <p:val>
                                            <p:strVal val="#ppt_h"/>
                                          </p:val>
                                        </p:tav>
                                      </p:tavLst>
                                    </p:anim>
                                    <p:anim calcmode="lin" valueType="num">
                                      <p:cBhvr>
                                        <p:cTn id="13" dur="1000" fill="hold"/>
                                        <p:tgtEl>
                                          <p:spTgt spid="8"/>
                                        </p:tgtEl>
                                        <p:attrNameLst>
                                          <p:attrName>style.rotation</p:attrName>
                                        </p:attrNameLst>
                                      </p:cBhvr>
                                      <p:tavLst>
                                        <p:tav tm="0">
                                          <p:val>
                                            <p:fltVal val="90"/>
                                          </p:val>
                                        </p:tav>
                                        <p:tav tm="100000">
                                          <p:val>
                                            <p:fltVal val="0"/>
                                          </p:val>
                                        </p:tav>
                                      </p:tavLst>
                                    </p:anim>
                                    <p:animEffect transition="in" filter="fade">
                                      <p:cBhvr>
                                        <p:cTn id="14" dur="1000"/>
                                        <p:tgtEl>
                                          <p:spTgt spid="8"/>
                                        </p:tgtEl>
                                      </p:cBhvr>
                                    </p:animEffect>
                                  </p:childTnLst>
                                </p:cTn>
                              </p:par>
                            </p:childTnLst>
                          </p:cTn>
                        </p:par>
                        <p:par>
                          <p:cTn id="15" fill="hold">
                            <p:stCondLst>
                              <p:cond delay="2000"/>
                            </p:stCondLst>
                            <p:childTnLst>
                              <p:par>
                                <p:cTn id="16" presetID="10" presetClass="entr" presetSubtype="0" fill="hold" nodeType="after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500"/>
                                        <p:tgtEl>
                                          <p:spTgt spid="9"/>
                                        </p:tgtEl>
                                      </p:cBhvr>
                                    </p:animEffect>
                                  </p:childTnLst>
                                </p:cTn>
                              </p:par>
                              <p:par>
                                <p:cTn id="19" presetID="10" presetClass="entr" presetSubtype="0" fill="hold"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500"/>
                                        <p:tgtEl>
                                          <p:spTgt spid="14"/>
                                        </p:tgtEl>
                                      </p:cBhvr>
                                    </p:animEffect>
                                  </p:childTnLst>
                                </p:cTn>
                              </p:par>
                              <p:par>
                                <p:cTn id="22" presetID="22" presetClass="entr" presetSubtype="2" fill="hold" grpId="0" nodeType="with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wipe(right)">
                                      <p:cBhvr>
                                        <p:cTn id="24" dur="500"/>
                                        <p:tgtEl>
                                          <p:spTgt spid="13"/>
                                        </p:tgtEl>
                                      </p:cBhvr>
                                    </p:animEffect>
                                  </p:childTnLst>
                                </p:cTn>
                              </p:par>
                            </p:childTnLst>
                          </p:cTn>
                        </p:par>
                        <p:par>
                          <p:cTn id="25" fill="hold">
                            <p:stCondLst>
                              <p:cond delay="2500"/>
                            </p:stCondLst>
                            <p:childTnLst>
                              <p:par>
                                <p:cTn id="26" presetID="10" presetClass="entr" presetSubtype="0" fill="hold" nodeType="after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500"/>
                                        <p:tgtEl>
                                          <p:spTgt spid="11"/>
                                        </p:tgtEl>
                                      </p:cBhvr>
                                    </p:animEffect>
                                  </p:childTnLst>
                                </p:cTn>
                              </p:par>
                              <p:par>
                                <p:cTn id="29" presetID="10" presetClass="entr" presetSubtype="0" fill="hold"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500"/>
                                        <p:tgtEl>
                                          <p:spTgt spid="15"/>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wipe(left)">
                                      <p:cBhvr>
                                        <p:cTn id="34" dur="500"/>
                                        <p:tgtEl>
                                          <p:spTgt spid="19"/>
                                        </p:tgtEl>
                                      </p:cBhvr>
                                    </p:animEffect>
                                  </p:childTnLst>
                                </p:cTn>
                              </p:par>
                            </p:childTnLst>
                          </p:cTn>
                        </p:par>
                        <p:par>
                          <p:cTn id="35" fill="hold">
                            <p:stCondLst>
                              <p:cond delay="3000"/>
                            </p:stCondLst>
                            <p:childTnLst>
                              <p:par>
                                <p:cTn id="36" presetID="10" presetClass="entr" presetSubtype="0" fill="hold" nodeType="after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fade">
                                      <p:cBhvr>
                                        <p:cTn id="38" dur="500"/>
                                        <p:tgtEl>
                                          <p:spTgt spid="12"/>
                                        </p:tgtEl>
                                      </p:cBhvr>
                                    </p:animEffect>
                                  </p:childTnLst>
                                </p:cTn>
                              </p:par>
                              <p:par>
                                <p:cTn id="39" presetID="10" presetClass="entr" presetSubtype="0" fill="hold" nodeType="with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fade">
                                      <p:cBhvr>
                                        <p:cTn id="41" dur="500"/>
                                        <p:tgtEl>
                                          <p:spTgt spid="17"/>
                                        </p:tgtEl>
                                      </p:cBhvr>
                                    </p:animEffect>
                                  </p:childTnLst>
                                </p:cTn>
                              </p:par>
                              <p:par>
                                <p:cTn id="42" presetID="22" presetClass="entr" presetSubtype="8" fill="hold" grpId="0" nodeType="withEffect">
                                  <p:stCondLst>
                                    <p:cond delay="0"/>
                                  </p:stCondLst>
                                  <p:childTnLst>
                                    <p:set>
                                      <p:cBhvr>
                                        <p:cTn id="43" dur="1" fill="hold">
                                          <p:stCondLst>
                                            <p:cond delay="0"/>
                                          </p:stCondLst>
                                        </p:cTn>
                                        <p:tgtEl>
                                          <p:spTgt spid="20"/>
                                        </p:tgtEl>
                                        <p:attrNameLst>
                                          <p:attrName>style.visibility</p:attrName>
                                        </p:attrNameLst>
                                      </p:cBhvr>
                                      <p:to>
                                        <p:strVal val="visible"/>
                                      </p:to>
                                    </p:set>
                                    <p:animEffect transition="in" filter="wipe(left)">
                                      <p:cBhvr>
                                        <p:cTn id="44" dur="500"/>
                                        <p:tgtEl>
                                          <p:spTgt spid="20"/>
                                        </p:tgtEl>
                                      </p:cBhvr>
                                    </p:animEffect>
                                  </p:childTnLst>
                                </p:cTn>
                              </p:par>
                            </p:childTnLst>
                          </p:cTn>
                        </p:par>
                        <p:par>
                          <p:cTn id="45" fill="hold">
                            <p:stCondLst>
                              <p:cond delay="3500"/>
                            </p:stCondLst>
                            <p:childTnLst>
                              <p:par>
                                <p:cTn id="46" presetID="10" presetClass="entr" presetSubtype="0" fill="hold" nodeType="afterEffect">
                                  <p:stCondLst>
                                    <p:cond delay="0"/>
                                  </p:stCondLst>
                                  <p:childTnLst>
                                    <p:set>
                                      <p:cBhvr>
                                        <p:cTn id="47" dur="1" fill="hold">
                                          <p:stCondLst>
                                            <p:cond delay="0"/>
                                          </p:stCondLst>
                                        </p:cTn>
                                        <p:tgtEl>
                                          <p:spTgt spid="10"/>
                                        </p:tgtEl>
                                        <p:attrNameLst>
                                          <p:attrName>style.visibility</p:attrName>
                                        </p:attrNameLst>
                                      </p:cBhvr>
                                      <p:to>
                                        <p:strVal val="visible"/>
                                      </p:to>
                                    </p:set>
                                    <p:animEffect transition="in" filter="fade">
                                      <p:cBhvr>
                                        <p:cTn id="48" dur="500"/>
                                        <p:tgtEl>
                                          <p:spTgt spid="10"/>
                                        </p:tgtEl>
                                      </p:cBhvr>
                                    </p:animEffect>
                                  </p:childTnLst>
                                </p:cTn>
                              </p:par>
                              <p:par>
                                <p:cTn id="49" presetID="10" presetClass="entr" presetSubtype="0" fill="hold" nodeType="with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fade">
                                      <p:cBhvr>
                                        <p:cTn id="51" dur="500"/>
                                        <p:tgtEl>
                                          <p:spTgt spid="16"/>
                                        </p:tgtEl>
                                      </p:cBhvr>
                                    </p:animEffect>
                                  </p:childTnLst>
                                </p:cTn>
                              </p:par>
                              <p:par>
                                <p:cTn id="52" presetID="22" presetClass="entr" presetSubtype="2" fill="hold" grpId="0" nodeType="withEffect">
                                  <p:stCondLst>
                                    <p:cond delay="0"/>
                                  </p:stCondLst>
                                  <p:childTnLst>
                                    <p:set>
                                      <p:cBhvr>
                                        <p:cTn id="53" dur="1" fill="hold">
                                          <p:stCondLst>
                                            <p:cond delay="0"/>
                                          </p:stCondLst>
                                        </p:cTn>
                                        <p:tgtEl>
                                          <p:spTgt spid="18"/>
                                        </p:tgtEl>
                                        <p:attrNameLst>
                                          <p:attrName>style.visibility</p:attrName>
                                        </p:attrNameLst>
                                      </p:cBhvr>
                                      <p:to>
                                        <p:strVal val="visible"/>
                                      </p:to>
                                    </p:set>
                                    <p:animEffect transition="in" filter="wipe(right)">
                                      <p:cBhvr>
                                        <p:cTn id="54"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8" grpId="0"/>
      <p:bldP spid="19" grpId="0"/>
      <p:bldP spid="2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b78cb22e-c1de-44b5-b5e9-70bd11a85ef7"/>
          <p:cNvGrpSpPr>
            <a:grpSpLocks noChangeAspect="1"/>
          </p:cNvGrpSpPr>
          <p:nvPr/>
        </p:nvGrpSpPr>
        <p:grpSpPr>
          <a:xfrm>
            <a:off x="826619" y="1226770"/>
            <a:ext cx="10408572" cy="4745927"/>
            <a:chOff x="826617" y="1209404"/>
            <a:chExt cx="10408572" cy="4745927"/>
          </a:xfrm>
        </p:grpSpPr>
        <p:sp>
          <p:nvSpPr>
            <p:cNvPr id="4" name="Rectangle 3"/>
            <p:cNvSpPr/>
            <p:nvPr/>
          </p:nvSpPr>
          <p:spPr>
            <a:xfrm>
              <a:off x="4078822" y="1525118"/>
              <a:ext cx="7156367" cy="987828"/>
            </a:xfrm>
            <a:prstGeom prst="rect">
              <a:avLst/>
            </a:prstGeom>
            <a:gradFill>
              <a:gsLst>
                <a:gs pos="0">
                  <a:schemeClr val="bg1">
                    <a:alpha val="0"/>
                  </a:schemeClr>
                </a:gs>
                <a:gs pos="50000">
                  <a:schemeClr val="bg1">
                    <a:lumMod val="95000"/>
                    <a:alpha val="50000"/>
                  </a:schemeClr>
                </a:gs>
                <a:gs pos="100000">
                  <a:schemeClr val="bg1">
                    <a:lumMod val="85000"/>
                    <a:alpha val="5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cs typeface="+mn-ea"/>
                <a:sym typeface="+mn-lt"/>
              </a:endParaRPr>
            </a:p>
          </p:txBody>
        </p:sp>
        <p:sp>
          <p:nvSpPr>
            <p:cNvPr id="5" name="Rectangle 4"/>
            <p:cNvSpPr/>
            <p:nvPr/>
          </p:nvSpPr>
          <p:spPr>
            <a:xfrm>
              <a:off x="4078822" y="2513543"/>
              <a:ext cx="4983322" cy="987828"/>
            </a:xfrm>
            <a:prstGeom prst="rect">
              <a:avLst/>
            </a:prstGeom>
            <a:gradFill>
              <a:gsLst>
                <a:gs pos="0">
                  <a:schemeClr val="bg1">
                    <a:alpha val="0"/>
                  </a:schemeClr>
                </a:gs>
                <a:gs pos="50000">
                  <a:schemeClr val="bg1">
                    <a:lumMod val="95000"/>
                    <a:alpha val="50000"/>
                  </a:schemeClr>
                </a:gs>
                <a:gs pos="100000">
                  <a:schemeClr val="bg1">
                    <a:lumMod val="85000"/>
                    <a:alpha val="5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cs typeface="+mn-ea"/>
                <a:sym typeface="+mn-lt"/>
              </a:endParaRPr>
            </a:p>
          </p:txBody>
        </p:sp>
        <p:sp>
          <p:nvSpPr>
            <p:cNvPr id="6" name="Rectangle 5"/>
            <p:cNvSpPr/>
            <p:nvPr/>
          </p:nvSpPr>
          <p:spPr>
            <a:xfrm>
              <a:off x="4078824" y="3501959"/>
              <a:ext cx="2985578" cy="987828"/>
            </a:xfrm>
            <a:prstGeom prst="rect">
              <a:avLst/>
            </a:prstGeom>
            <a:gradFill>
              <a:gsLst>
                <a:gs pos="0">
                  <a:schemeClr val="bg1">
                    <a:alpha val="0"/>
                  </a:schemeClr>
                </a:gs>
                <a:gs pos="50000">
                  <a:schemeClr val="bg1">
                    <a:lumMod val="95000"/>
                    <a:alpha val="50000"/>
                  </a:schemeClr>
                </a:gs>
                <a:gs pos="100000">
                  <a:schemeClr val="bg1">
                    <a:lumMod val="85000"/>
                    <a:alpha val="5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cs typeface="+mn-ea"/>
                <a:sym typeface="+mn-lt"/>
              </a:endParaRPr>
            </a:p>
          </p:txBody>
        </p:sp>
        <p:sp>
          <p:nvSpPr>
            <p:cNvPr id="7" name="Rectangle 6"/>
            <p:cNvSpPr/>
            <p:nvPr/>
          </p:nvSpPr>
          <p:spPr>
            <a:xfrm>
              <a:off x="4078824" y="4469239"/>
              <a:ext cx="1247956" cy="987828"/>
            </a:xfrm>
            <a:prstGeom prst="rect">
              <a:avLst/>
            </a:prstGeom>
            <a:gradFill>
              <a:gsLst>
                <a:gs pos="0">
                  <a:schemeClr val="bg1">
                    <a:alpha val="0"/>
                  </a:schemeClr>
                </a:gs>
                <a:gs pos="50000">
                  <a:schemeClr val="bg1">
                    <a:lumMod val="95000"/>
                    <a:alpha val="50000"/>
                  </a:schemeClr>
                </a:gs>
                <a:gs pos="100000">
                  <a:schemeClr val="bg1">
                    <a:lumMod val="85000"/>
                    <a:alpha val="5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cs typeface="+mn-ea"/>
                <a:sym typeface="+mn-lt"/>
              </a:endParaRPr>
            </a:p>
          </p:txBody>
        </p:sp>
        <p:grpSp>
          <p:nvGrpSpPr>
            <p:cNvPr id="8" name="Group 7"/>
            <p:cNvGrpSpPr/>
            <p:nvPr/>
          </p:nvGrpSpPr>
          <p:grpSpPr>
            <a:xfrm>
              <a:off x="3986127" y="4807208"/>
              <a:ext cx="7249062" cy="171700"/>
              <a:chOff x="3649523" y="6019286"/>
              <a:chExt cx="6636028" cy="171700"/>
            </a:xfrm>
          </p:grpSpPr>
          <p:cxnSp>
            <p:nvCxnSpPr>
              <p:cNvPr id="105" name="Straight Connector 8"/>
              <p:cNvCxnSpPr/>
              <p:nvPr/>
            </p:nvCxnSpPr>
            <p:spPr>
              <a:xfrm>
                <a:off x="3805238" y="6105143"/>
                <a:ext cx="6480313" cy="0"/>
              </a:xfrm>
              <a:prstGeom prst="line">
                <a:avLst/>
              </a:prstGeom>
              <a:ln w="12700">
                <a:solidFill>
                  <a:schemeClr val="bg1">
                    <a:lumMod val="85000"/>
                  </a:schemeClr>
                </a:solidFill>
                <a:prstDash val="dash"/>
                <a:tailEnd type="oval"/>
              </a:ln>
            </p:spPr>
            <p:style>
              <a:lnRef idx="1">
                <a:schemeClr val="accent1"/>
              </a:lnRef>
              <a:fillRef idx="0">
                <a:schemeClr val="accent1"/>
              </a:fillRef>
              <a:effectRef idx="0">
                <a:schemeClr val="accent1"/>
              </a:effectRef>
              <a:fontRef idx="minor">
                <a:schemeClr val="tx1"/>
              </a:fontRef>
            </p:style>
          </p:cxnSp>
          <p:grpSp>
            <p:nvGrpSpPr>
              <p:cNvPr id="106" name="Group 9"/>
              <p:cNvGrpSpPr/>
              <p:nvPr/>
            </p:nvGrpSpPr>
            <p:grpSpPr>
              <a:xfrm>
                <a:off x="3649523" y="6019286"/>
                <a:ext cx="172216" cy="171700"/>
                <a:chOff x="2138511" y="2464802"/>
                <a:chExt cx="354012" cy="352956"/>
              </a:xfrm>
              <a:solidFill>
                <a:schemeClr val="bg1">
                  <a:lumMod val="50000"/>
                </a:schemeClr>
              </a:solidFill>
            </p:grpSpPr>
            <p:sp>
              <p:nvSpPr>
                <p:cNvPr id="107" name="Oval 10"/>
                <p:cNvSpPr/>
                <p:nvPr/>
              </p:nvSpPr>
              <p:spPr bwMode="auto">
                <a:xfrm>
                  <a:off x="2229830" y="2555417"/>
                  <a:ext cx="171376" cy="171727"/>
                </a:xfrm>
                <a:prstGeom prst="ellipse">
                  <a:avLst/>
                </a:prstGeom>
                <a:grpFill/>
                <a:ln>
                  <a:noFill/>
                </a:ln>
              </p:spPr>
              <p:txBody>
                <a:bodyPr anchor="ctr"/>
                <a:lstStyle/>
                <a:p>
                  <a:pPr algn="ctr"/>
                  <a:endParaRPr sz="2400">
                    <a:cs typeface="+mn-ea"/>
                    <a:sym typeface="+mn-lt"/>
                  </a:endParaRPr>
                </a:p>
              </p:txBody>
            </p:sp>
            <p:sp>
              <p:nvSpPr>
                <p:cNvPr id="108" name="Freeform: Shape 11"/>
                <p:cNvSpPr/>
                <p:nvPr/>
              </p:nvSpPr>
              <p:spPr bwMode="auto">
                <a:xfrm>
                  <a:off x="2138511" y="2464802"/>
                  <a:ext cx="354012" cy="352956"/>
                </a:xfrm>
                <a:custGeom>
                  <a:avLst/>
                  <a:gdLst>
                    <a:gd name="T0" fmla="*/ 212 w 423"/>
                    <a:gd name="T1" fmla="*/ 0 h 424"/>
                    <a:gd name="T2" fmla="*/ 0 w 423"/>
                    <a:gd name="T3" fmla="*/ 212 h 424"/>
                    <a:gd name="T4" fmla="*/ 212 w 423"/>
                    <a:gd name="T5" fmla="*/ 424 h 424"/>
                    <a:gd name="T6" fmla="*/ 423 w 423"/>
                    <a:gd name="T7" fmla="*/ 212 h 424"/>
                    <a:gd name="T8" fmla="*/ 212 w 423"/>
                    <a:gd name="T9" fmla="*/ 0 h 424"/>
                    <a:gd name="T10" fmla="*/ 212 w 423"/>
                    <a:gd name="T11" fmla="*/ 386 h 424"/>
                    <a:gd name="T12" fmla="*/ 38 w 423"/>
                    <a:gd name="T13" fmla="*/ 212 h 424"/>
                    <a:gd name="T14" fmla="*/ 212 w 423"/>
                    <a:gd name="T15" fmla="*/ 38 h 424"/>
                    <a:gd name="T16" fmla="*/ 386 w 423"/>
                    <a:gd name="T17" fmla="*/ 212 h 424"/>
                    <a:gd name="T18" fmla="*/ 212 w 423"/>
                    <a:gd name="T19" fmla="*/ 38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3" h="424">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grpFill/>
                <a:ln>
                  <a:noFill/>
                </a:ln>
              </p:spPr>
              <p:txBody>
                <a:bodyPr anchor="ctr"/>
                <a:lstStyle/>
                <a:p>
                  <a:pPr algn="ctr"/>
                  <a:endParaRPr sz="2400">
                    <a:cs typeface="+mn-ea"/>
                    <a:sym typeface="+mn-lt"/>
                  </a:endParaRPr>
                </a:p>
              </p:txBody>
            </p:sp>
          </p:grpSp>
        </p:grpSp>
        <p:grpSp>
          <p:nvGrpSpPr>
            <p:cNvPr id="9" name="Group 17"/>
            <p:cNvGrpSpPr/>
            <p:nvPr/>
          </p:nvGrpSpPr>
          <p:grpSpPr>
            <a:xfrm>
              <a:off x="3986127" y="3905571"/>
              <a:ext cx="7249062" cy="171700"/>
              <a:chOff x="3649523" y="5117648"/>
              <a:chExt cx="6636028" cy="171700"/>
            </a:xfrm>
          </p:grpSpPr>
          <p:cxnSp>
            <p:nvCxnSpPr>
              <p:cNvPr id="101" name="Straight Connector 18"/>
              <p:cNvCxnSpPr/>
              <p:nvPr/>
            </p:nvCxnSpPr>
            <p:spPr>
              <a:xfrm>
                <a:off x="3805238" y="5193171"/>
                <a:ext cx="6480313" cy="0"/>
              </a:xfrm>
              <a:prstGeom prst="line">
                <a:avLst/>
              </a:prstGeom>
              <a:ln w="12700">
                <a:solidFill>
                  <a:schemeClr val="bg1">
                    <a:lumMod val="85000"/>
                  </a:schemeClr>
                </a:solidFill>
                <a:prstDash val="dash"/>
                <a:tailEnd type="oval"/>
              </a:ln>
            </p:spPr>
            <p:style>
              <a:lnRef idx="1">
                <a:schemeClr val="accent1"/>
              </a:lnRef>
              <a:fillRef idx="0">
                <a:schemeClr val="accent1"/>
              </a:fillRef>
              <a:effectRef idx="0">
                <a:schemeClr val="accent1"/>
              </a:effectRef>
              <a:fontRef idx="minor">
                <a:schemeClr val="tx1"/>
              </a:fontRef>
            </p:style>
          </p:cxnSp>
          <p:grpSp>
            <p:nvGrpSpPr>
              <p:cNvPr id="102" name="Group 19"/>
              <p:cNvGrpSpPr/>
              <p:nvPr/>
            </p:nvGrpSpPr>
            <p:grpSpPr>
              <a:xfrm>
                <a:off x="3649523" y="5117648"/>
                <a:ext cx="172216" cy="171700"/>
                <a:chOff x="2138511" y="2464802"/>
                <a:chExt cx="354012" cy="352956"/>
              </a:xfrm>
              <a:solidFill>
                <a:schemeClr val="bg1">
                  <a:lumMod val="50000"/>
                </a:schemeClr>
              </a:solidFill>
            </p:grpSpPr>
            <p:sp>
              <p:nvSpPr>
                <p:cNvPr id="103" name="Oval 20"/>
                <p:cNvSpPr/>
                <p:nvPr/>
              </p:nvSpPr>
              <p:spPr bwMode="auto">
                <a:xfrm>
                  <a:off x="2229830" y="2555417"/>
                  <a:ext cx="171376" cy="171727"/>
                </a:xfrm>
                <a:prstGeom prst="ellipse">
                  <a:avLst/>
                </a:prstGeom>
                <a:grpFill/>
                <a:ln>
                  <a:noFill/>
                </a:ln>
              </p:spPr>
              <p:txBody>
                <a:bodyPr anchor="ctr"/>
                <a:lstStyle/>
                <a:p>
                  <a:pPr algn="ctr"/>
                  <a:endParaRPr sz="2400">
                    <a:cs typeface="+mn-ea"/>
                    <a:sym typeface="+mn-lt"/>
                  </a:endParaRPr>
                </a:p>
              </p:txBody>
            </p:sp>
            <p:sp>
              <p:nvSpPr>
                <p:cNvPr id="104" name="Freeform: Shape 21"/>
                <p:cNvSpPr/>
                <p:nvPr/>
              </p:nvSpPr>
              <p:spPr bwMode="auto">
                <a:xfrm>
                  <a:off x="2138511" y="2464802"/>
                  <a:ext cx="354012" cy="352956"/>
                </a:xfrm>
                <a:custGeom>
                  <a:avLst/>
                  <a:gdLst>
                    <a:gd name="T0" fmla="*/ 212 w 423"/>
                    <a:gd name="T1" fmla="*/ 0 h 424"/>
                    <a:gd name="T2" fmla="*/ 0 w 423"/>
                    <a:gd name="T3" fmla="*/ 212 h 424"/>
                    <a:gd name="T4" fmla="*/ 212 w 423"/>
                    <a:gd name="T5" fmla="*/ 424 h 424"/>
                    <a:gd name="T6" fmla="*/ 423 w 423"/>
                    <a:gd name="T7" fmla="*/ 212 h 424"/>
                    <a:gd name="T8" fmla="*/ 212 w 423"/>
                    <a:gd name="T9" fmla="*/ 0 h 424"/>
                    <a:gd name="T10" fmla="*/ 212 w 423"/>
                    <a:gd name="T11" fmla="*/ 386 h 424"/>
                    <a:gd name="T12" fmla="*/ 38 w 423"/>
                    <a:gd name="T13" fmla="*/ 212 h 424"/>
                    <a:gd name="T14" fmla="*/ 212 w 423"/>
                    <a:gd name="T15" fmla="*/ 38 h 424"/>
                    <a:gd name="T16" fmla="*/ 386 w 423"/>
                    <a:gd name="T17" fmla="*/ 212 h 424"/>
                    <a:gd name="T18" fmla="*/ 212 w 423"/>
                    <a:gd name="T19" fmla="*/ 38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3" h="424">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grpFill/>
                <a:ln>
                  <a:noFill/>
                </a:ln>
              </p:spPr>
              <p:txBody>
                <a:bodyPr anchor="ctr"/>
                <a:lstStyle/>
                <a:p>
                  <a:pPr algn="ctr"/>
                  <a:endParaRPr sz="2400">
                    <a:cs typeface="+mn-ea"/>
                    <a:sym typeface="+mn-lt"/>
                  </a:endParaRPr>
                </a:p>
              </p:txBody>
            </p:sp>
          </p:grpSp>
        </p:grpSp>
        <p:grpSp>
          <p:nvGrpSpPr>
            <p:cNvPr id="10" name="Group 23"/>
            <p:cNvGrpSpPr/>
            <p:nvPr/>
          </p:nvGrpSpPr>
          <p:grpSpPr>
            <a:xfrm>
              <a:off x="3986127" y="3010877"/>
              <a:ext cx="7249062" cy="171700"/>
              <a:chOff x="3649523" y="4222952"/>
              <a:chExt cx="6636028" cy="171700"/>
            </a:xfrm>
          </p:grpSpPr>
          <p:cxnSp>
            <p:nvCxnSpPr>
              <p:cNvPr id="97" name="Straight Connector 24"/>
              <p:cNvCxnSpPr/>
              <p:nvPr/>
            </p:nvCxnSpPr>
            <p:spPr>
              <a:xfrm>
                <a:off x="3805238" y="4308809"/>
                <a:ext cx="6480313" cy="0"/>
              </a:xfrm>
              <a:prstGeom prst="line">
                <a:avLst/>
              </a:prstGeom>
              <a:ln w="12700">
                <a:solidFill>
                  <a:schemeClr val="bg1">
                    <a:lumMod val="85000"/>
                  </a:schemeClr>
                </a:solidFill>
                <a:prstDash val="dash"/>
                <a:tailEnd type="oval"/>
              </a:ln>
            </p:spPr>
            <p:style>
              <a:lnRef idx="1">
                <a:schemeClr val="accent1"/>
              </a:lnRef>
              <a:fillRef idx="0">
                <a:schemeClr val="accent1"/>
              </a:fillRef>
              <a:effectRef idx="0">
                <a:schemeClr val="accent1"/>
              </a:effectRef>
              <a:fontRef idx="minor">
                <a:schemeClr val="tx1"/>
              </a:fontRef>
            </p:style>
          </p:cxnSp>
          <p:grpSp>
            <p:nvGrpSpPr>
              <p:cNvPr id="98" name="Group 25"/>
              <p:cNvGrpSpPr/>
              <p:nvPr/>
            </p:nvGrpSpPr>
            <p:grpSpPr>
              <a:xfrm>
                <a:off x="3649523" y="4222952"/>
                <a:ext cx="172216" cy="171700"/>
                <a:chOff x="2138511" y="2464802"/>
                <a:chExt cx="354012" cy="352956"/>
              </a:xfrm>
              <a:solidFill>
                <a:schemeClr val="bg1">
                  <a:lumMod val="50000"/>
                </a:schemeClr>
              </a:solidFill>
            </p:grpSpPr>
            <p:sp>
              <p:nvSpPr>
                <p:cNvPr id="99" name="Oval 26"/>
                <p:cNvSpPr/>
                <p:nvPr/>
              </p:nvSpPr>
              <p:spPr bwMode="auto">
                <a:xfrm>
                  <a:off x="2229830" y="2555417"/>
                  <a:ext cx="171376" cy="171727"/>
                </a:xfrm>
                <a:prstGeom prst="ellipse">
                  <a:avLst/>
                </a:prstGeom>
                <a:grpFill/>
                <a:ln>
                  <a:noFill/>
                </a:ln>
              </p:spPr>
              <p:txBody>
                <a:bodyPr anchor="ctr"/>
                <a:lstStyle/>
                <a:p>
                  <a:pPr algn="ctr"/>
                  <a:endParaRPr sz="2400">
                    <a:cs typeface="+mn-ea"/>
                    <a:sym typeface="+mn-lt"/>
                  </a:endParaRPr>
                </a:p>
              </p:txBody>
            </p:sp>
            <p:sp>
              <p:nvSpPr>
                <p:cNvPr id="100" name="Freeform: Shape 27"/>
                <p:cNvSpPr/>
                <p:nvPr/>
              </p:nvSpPr>
              <p:spPr bwMode="auto">
                <a:xfrm>
                  <a:off x="2138511" y="2464802"/>
                  <a:ext cx="354012" cy="352956"/>
                </a:xfrm>
                <a:custGeom>
                  <a:avLst/>
                  <a:gdLst>
                    <a:gd name="T0" fmla="*/ 212 w 423"/>
                    <a:gd name="T1" fmla="*/ 0 h 424"/>
                    <a:gd name="T2" fmla="*/ 0 w 423"/>
                    <a:gd name="T3" fmla="*/ 212 h 424"/>
                    <a:gd name="T4" fmla="*/ 212 w 423"/>
                    <a:gd name="T5" fmla="*/ 424 h 424"/>
                    <a:gd name="T6" fmla="*/ 423 w 423"/>
                    <a:gd name="T7" fmla="*/ 212 h 424"/>
                    <a:gd name="T8" fmla="*/ 212 w 423"/>
                    <a:gd name="T9" fmla="*/ 0 h 424"/>
                    <a:gd name="T10" fmla="*/ 212 w 423"/>
                    <a:gd name="T11" fmla="*/ 386 h 424"/>
                    <a:gd name="T12" fmla="*/ 38 w 423"/>
                    <a:gd name="T13" fmla="*/ 212 h 424"/>
                    <a:gd name="T14" fmla="*/ 212 w 423"/>
                    <a:gd name="T15" fmla="*/ 38 h 424"/>
                    <a:gd name="T16" fmla="*/ 386 w 423"/>
                    <a:gd name="T17" fmla="*/ 212 h 424"/>
                    <a:gd name="T18" fmla="*/ 212 w 423"/>
                    <a:gd name="T19" fmla="*/ 38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3" h="424">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grpFill/>
                <a:ln>
                  <a:noFill/>
                </a:ln>
              </p:spPr>
              <p:txBody>
                <a:bodyPr anchor="ctr"/>
                <a:lstStyle/>
                <a:p>
                  <a:pPr algn="ctr"/>
                  <a:endParaRPr sz="2400">
                    <a:cs typeface="+mn-ea"/>
                    <a:sym typeface="+mn-lt"/>
                  </a:endParaRPr>
                </a:p>
              </p:txBody>
            </p:sp>
          </p:grpSp>
        </p:grpSp>
        <p:grpSp>
          <p:nvGrpSpPr>
            <p:cNvPr id="11" name="Group 29"/>
            <p:cNvGrpSpPr/>
            <p:nvPr/>
          </p:nvGrpSpPr>
          <p:grpSpPr>
            <a:xfrm>
              <a:off x="3986127" y="2108212"/>
              <a:ext cx="7249062" cy="171700"/>
              <a:chOff x="3649523" y="3320286"/>
              <a:chExt cx="6636028" cy="171700"/>
            </a:xfrm>
          </p:grpSpPr>
          <p:cxnSp>
            <p:nvCxnSpPr>
              <p:cNvPr id="93" name="Straight Connector 30"/>
              <p:cNvCxnSpPr/>
              <p:nvPr/>
            </p:nvCxnSpPr>
            <p:spPr>
              <a:xfrm>
                <a:off x="3805238" y="3416564"/>
                <a:ext cx="6480313" cy="0"/>
              </a:xfrm>
              <a:prstGeom prst="line">
                <a:avLst/>
              </a:prstGeom>
              <a:ln w="12700">
                <a:solidFill>
                  <a:schemeClr val="bg1">
                    <a:lumMod val="85000"/>
                  </a:schemeClr>
                </a:solidFill>
                <a:prstDash val="dash"/>
                <a:tailEnd type="oval"/>
              </a:ln>
            </p:spPr>
            <p:style>
              <a:lnRef idx="1">
                <a:schemeClr val="accent1"/>
              </a:lnRef>
              <a:fillRef idx="0">
                <a:schemeClr val="accent1"/>
              </a:fillRef>
              <a:effectRef idx="0">
                <a:schemeClr val="accent1"/>
              </a:effectRef>
              <a:fontRef idx="minor">
                <a:schemeClr val="tx1"/>
              </a:fontRef>
            </p:style>
          </p:cxnSp>
          <p:grpSp>
            <p:nvGrpSpPr>
              <p:cNvPr id="94" name="Group 31"/>
              <p:cNvGrpSpPr/>
              <p:nvPr/>
            </p:nvGrpSpPr>
            <p:grpSpPr>
              <a:xfrm>
                <a:off x="3649523" y="3320286"/>
                <a:ext cx="172216" cy="171700"/>
                <a:chOff x="2138511" y="2464802"/>
                <a:chExt cx="354012" cy="352956"/>
              </a:xfrm>
              <a:solidFill>
                <a:schemeClr val="bg1">
                  <a:lumMod val="50000"/>
                </a:schemeClr>
              </a:solidFill>
            </p:grpSpPr>
            <p:sp>
              <p:nvSpPr>
                <p:cNvPr id="95" name="Oval 32"/>
                <p:cNvSpPr/>
                <p:nvPr/>
              </p:nvSpPr>
              <p:spPr bwMode="auto">
                <a:xfrm>
                  <a:off x="2229830" y="2555417"/>
                  <a:ext cx="171376" cy="171727"/>
                </a:xfrm>
                <a:prstGeom prst="ellipse">
                  <a:avLst/>
                </a:prstGeom>
                <a:grpFill/>
                <a:ln>
                  <a:noFill/>
                </a:ln>
              </p:spPr>
              <p:txBody>
                <a:bodyPr anchor="ctr"/>
                <a:lstStyle/>
                <a:p>
                  <a:pPr algn="ctr"/>
                  <a:endParaRPr sz="2400">
                    <a:cs typeface="+mn-ea"/>
                    <a:sym typeface="+mn-lt"/>
                  </a:endParaRPr>
                </a:p>
              </p:txBody>
            </p:sp>
            <p:sp>
              <p:nvSpPr>
                <p:cNvPr id="96" name="Freeform: Shape 33"/>
                <p:cNvSpPr/>
                <p:nvPr/>
              </p:nvSpPr>
              <p:spPr bwMode="auto">
                <a:xfrm>
                  <a:off x="2138511" y="2464802"/>
                  <a:ext cx="354012" cy="352956"/>
                </a:xfrm>
                <a:custGeom>
                  <a:avLst/>
                  <a:gdLst>
                    <a:gd name="T0" fmla="*/ 212 w 423"/>
                    <a:gd name="T1" fmla="*/ 0 h 424"/>
                    <a:gd name="T2" fmla="*/ 0 w 423"/>
                    <a:gd name="T3" fmla="*/ 212 h 424"/>
                    <a:gd name="T4" fmla="*/ 212 w 423"/>
                    <a:gd name="T5" fmla="*/ 424 h 424"/>
                    <a:gd name="T6" fmla="*/ 423 w 423"/>
                    <a:gd name="T7" fmla="*/ 212 h 424"/>
                    <a:gd name="T8" fmla="*/ 212 w 423"/>
                    <a:gd name="T9" fmla="*/ 0 h 424"/>
                    <a:gd name="T10" fmla="*/ 212 w 423"/>
                    <a:gd name="T11" fmla="*/ 386 h 424"/>
                    <a:gd name="T12" fmla="*/ 38 w 423"/>
                    <a:gd name="T13" fmla="*/ 212 h 424"/>
                    <a:gd name="T14" fmla="*/ 212 w 423"/>
                    <a:gd name="T15" fmla="*/ 38 h 424"/>
                    <a:gd name="T16" fmla="*/ 386 w 423"/>
                    <a:gd name="T17" fmla="*/ 212 h 424"/>
                    <a:gd name="T18" fmla="*/ 212 w 423"/>
                    <a:gd name="T19" fmla="*/ 38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3" h="424">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grpFill/>
                <a:ln>
                  <a:noFill/>
                </a:ln>
              </p:spPr>
              <p:txBody>
                <a:bodyPr anchor="ctr"/>
                <a:lstStyle/>
                <a:p>
                  <a:pPr algn="ctr"/>
                  <a:endParaRPr sz="2400">
                    <a:cs typeface="+mn-ea"/>
                    <a:sym typeface="+mn-lt"/>
                  </a:endParaRPr>
                </a:p>
              </p:txBody>
            </p:sp>
          </p:grpSp>
        </p:grpSp>
        <p:cxnSp>
          <p:nvCxnSpPr>
            <p:cNvPr id="12" name="Straight Connector 34"/>
            <p:cNvCxnSpPr/>
            <p:nvPr/>
          </p:nvCxnSpPr>
          <p:spPr>
            <a:xfrm>
              <a:off x="4080182" y="1718690"/>
              <a:ext cx="0" cy="713417"/>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13" name="Group 35"/>
            <p:cNvGrpSpPr/>
            <p:nvPr/>
          </p:nvGrpSpPr>
          <p:grpSpPr>
            <a:xfrm>
              <a:off x="3986127" y="1209404"/>
              <a:ext cx="7249062" cy="171700"/>
              <a:chOff x="3649523" y="2421476"/>
              <a:chExt cx="6636028" cy="171700"/>
            </a:xfrm>
          </p:grpSpPr>
          <p:cxnSp>
            <p:nvCxnSpPr>
              <p:cNvPr id="89" name="Straight Connector 36"/>
              <p:cNvCxnSpPr/>
              <p:nvPr/>
            </p:nvCxnSpPr>
            <p:spPr>
              <a:xfrm>
                <a:off x="3805238" y="2511334"/>
                <a:ext cx="6480313" cy="0"/>
              </a:xfrm>
              <a:prstGeom prst="line">
                <a:avLst/>
              </a:prstGeom>
              <a:ln w="12700">
                <a:solidFill>
                  <a:schemeClr val="bg1">
                    <a:lumMod val="85000"/>
                  </a:schemeClr>
                </a:solidFill>
                <a:prstDash val="dash"/>
                <a:tailEnd type="oval"/>
              </a:ln>
            </p:spPr>
            <p:style>
              <a:lnRef idx="1">
                <a:schemeClr val="accent1"/>
              </a:lnRef>
              <a:fillRef idx="0">
                <a:schemeClr val="accent1"/>
              </a:fillRef>
              <a:effectRef idx="0">
                <a:schemeClr val="accent1"/>
              </a:effectRef>
              <a:fontRef idx="minor">
                <a:schemeClr val="tx1"/>
              </a:fontRef>
            </p:style>
          </p:cxnSp>
          <p:grpSp>
            <p:nvGrpSpPr>
              <p:cNvPr id="90" name="Group 37"/>
              <p:cNvGrpSpPr/>
              <p:nvPr/>
            </p:nvGrpSpPr>
            <p:grpSpPr>
              <a:xfrm>
                <a:off x="3649523" y="2421476"/>
                <a:ext cx="172216" cy="171700"/>
                <a:chOff x="2138511" y="2464802"/>
                <a:chExt cx="354012" cy="352956"/>
              </a:xfrm>
              <a:solidFill>
                <a:schemeClr val="bg1">
                  <a:lumMod val="50000"/>
                </a:schemeClr>
              </a:solidFill>
            </p:grpSpPr>
            <p:sp>
              <p:nvSpPr>
                <p:cNvPr id="91" name="Oval 38"/>
                <p:cNvSpPr/>
                <p:nvPr/>
              </p:nvSpPr>
              <p:spPr bwMode="auto">
                <a:xfrm>
                  <a:off x="2229830" y="2555417"/>
                  <a:ext cx="171376" cy="171727"/>
                </a:xfrm>
                <a:prstGeom prst="ellipse">
                  <a:avLst/>
                </a:prstGeom>
                <a:grpFill/>
                <a:ln>
                  <a:noFill/>
                </a:ln>
              </p:spPr>
              <p:txBody>
                <a:bodyPr anchor="ctr"/>
                <a:lstStyle/>
                <a:p>
                  <a:pPr algn="ctr"/>
                  <a:endParaRPr sz="2400">
                    <a:cs typeface="+mn-ea"/>
                    <a:sym typeface="+mn-lt"/>
                  </a:endParaRPr>
                </a:p>
              </p:txBody>
            </p:sp>
            <p:sp>
              <p:nvSpPr>
                <p:cNvPr id="92" name="Freeform: Shape 39"/>
                <p:cNvSpPr/>
                <p:nvPr/>
              </p:nvSpPr>
              <p:spPr bwMode="auto">
                <a:xfrm>
                  <a:off x="2138511" y="2464802"/>
                  <a:ext cx="354012" cy="352956"/>
                </a:xfrm>
                <a:custGeom>
                  <a:avLst/>
                  <a:gdLst>
                    <a:gd name="T0" fmla="*/ 212 w 423"/>
                    <a:gd name="T1" fmla="*/ 0 h 424"/>
                    <a:gd name="T2" fmla="*/ 0 w 423"/>
                    <a:gd name="T3" fmla="*/ 212 h 424"/>
                    <a:gd name="T4" fmla="*/ 212 w 423"/>
                    <a:gd name="T5" fmla="*/ 424 h 424"/>
                    <a:gd name="T6" fmla="*/ 423 w 423"/>
                    <a:gd name="T7" fmla="*/ 212 h 424"/>
                    <a:gd name="T8" fmla="*/ 212 w 423"/>
                    <a:gd name="T9" fmla="*/ 0 h 424"/>
                    <a:gd name="T10" fmla="*/ 212 w 423"/>
                    <a:gd name="T11" fmla="*/ 386 h 424"/>
                    <a:gd name="T12" fmla="*/ 38 w 423"/>
                    <a:gd name="T13" fmla="*/ 212 h 424"/>
                    <a:gd name="T14" fmla="*/ 212 w 423"/>
                    <a:gd name="T15" fmla="*/ 38 h 424"/>
                    <a:gd name="T16" fmla="*/ 386 w 423"/>
                    <a:gd name="T17" fmla="*/ 212 h 424"/>
                    <a:gd name="T18" fmla="*/ 212 w 423"/>
                    <a:gd name="T19" fmla="*/ 386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3" h="424">
                      <a:moveTo>
                        <a:pt x="212" y="0"/>
                      </a:moveTo>
                      <a:cubicBezTo>
                        <a:pt x="95" y="0"/>
                        <a:pt x="0" y="95"/>
                        <a:pt x="0" y="212"/>
                      </a:cubicBezTo>
                      <a:cubicBezTo>
                        <a:pt x="0" y="329"/>
                        <a:pt x="95" y="424"/>
                        <a:pt x="212" y="424"/>
                      </a:cubicBezTo>
                      <a:cubicBezTo>
                        <a:pt x="329" y="424"/>
                        <a:pt x="423" y="329"/>
                        <a:pt x="423" y="212"/>
                      </a:cubicBezTo>
                      <a:cubicBezTo>
                        <a:pt x="423" y="95"/>
                        <a:pt x="329" y="0"/>
                        <a:pt x="212" y="0"/>
                      </a:cubicBezTo>
                      <a:close/>
                      <a:moveTo>
                        <a:pt x="212" y="386"/>
                      </a:moveTo>
                      <a:cubicBezTo>
                        <a:pt x="116" y="386"/>
                        <a:pt x="38" y="308"/>
                        <a:pt x="38" y="212"/>
                      </a:cubicBezTo>
                      <a:cubicBezTo>
                        <a:pt x="38" y="116"/>
                        <a:pt x="116" y="38"/>
                        <a:pt x="212" y="38"/>
                      </a:cubicBezTo>
                      <a:cubicBezTo>
                        <a:pt x="308" y="38"/>
                        <a:pt x="386" y="116"/>
                        <a:pt x="386" y="212"/>
                      </a:cubicBezTo>
                      <a:cubicBezTo>
                        <a:pt x="386" y="308"/>
                        <a:pt x="308" y="386"/>
                        <a:pt x="212" y="386"/>
                      </a:cubicBezTo>
                      <a:close/>
                    </a:path>
                  </a:pathLst>
                </a:custGeom>
                <a:grpFill/>
                <a:ln>
                  <a:noFill/>
                </a:ln>
              </p:spPr>
              <p:txBody>
                <a:bodyPr anchor="ctr"/>
                <a:lstStyle/>
                <a:p>
                  <a:pPr algn="ctr"/>
                  <a:endParaRPr sz="2400">
                    <a:cs typeface="+mn-ea"/>
                    <a:sym typeface="+mn-lt"/>
                  </a:endParaRPr>
                </a:p>
              </p:txBody>
            </p:sp>
          </p:grpSp>
        </p:grpSp>
        <p:sp>
          <p:nvSpPr>
            <p:cNvPr id="14" name="TextBox 60"/>
            <p:cNvSpPr txBox="1"/>
            <p:nvPr/>
          </p:nvSpPr>
          <p:spPr>
            <a:xfrm>
              <a:off x="4672588" y="5647554"/>
              <a:ext cx="1261884" cy="307777"/>
            </a:xfrm>
            <a:prstGeom prst="rect">
              <a:avLst/>
            </a:prstGeom>
            <a:noFill/>
          </p:spPr>
          <p:txBody>
            <a:bodyPr wrap="none">
              <a:normAutofit fontScale="85000" lnSpcReduction="20000"/>
            </a:bodyPr>
            <a:lstStyle/>
            <a:p>
              <a:pPr algn="ctr"/>
              <a:r>
                <a:rPr lang="zh-CN" altLang="en-US" sz="1867" b="1">
                  <a:solidFill>
                    <a:schemeClr val="accent1"/>
                  </a:solidFill>
                  <a:cs typeface="+mn-ea"/>
                  <a:sym typeface="+mn-lt"/>
                </a:rPr>
                <a:t>标题文本预设</a:t>
              </a:r>
            </a:p>
          </p:txBody>
        </p:sp>
        <p:sp>
          <p:nvSpPr>
            <p:cNvPr id="15" name="TextBox 61"/>
            <p:cNvSpPr txBox="1"/>
            <p:nvPr/>
          </p:nvSpPr>
          <p:spPr>
            <a:xfrm>
              <a:off x="6439343" y="5647554"/>
              <a:ext cx="1261884" cy="307777"/>
            </a:xfrm>
            <a:prstGeom prst="rect">
              <a:avLst/>
            </a:prstGeom>
            <a:noFill/>
          </p:spPr>
          <p:txBody>
            <a:bodyPr wrap="none">
              <a:normAutofit fontScale="85000" lnSpcReduction="20000"/>
            </a:bodyPr>
            <a:lstStyle/>
            <a:p>
              <a:pPr algn="ctr"/>
              <a:r>
                <a:rPr lang="zh-CN" altLang="en-US" sz="1867" b="1">
                  <a:solidFill>
                    <a:schemeClr val="accent2"/>
                  </a:solidFill>
                  <a:cs typeface="+mn-ea"/>
                  <a:sym typeface="+mn-lt"/>
                </a:rPr>
                <a:t>标题文本预设</a:t>
              </a:r>
            </a:p>
          </p:txBody>
        </p:sp>
        <p:sp>
          <p:nvSpPr>
            <p:cNvPr id="16" name="TextBox 62"/>
            <p:cNvSpPr txBox="1"/>
            <p:nvPr/>
          </p:nvSpPr>
          <p:spPr>
            <a:xfrm>
              <a:off x="8202083" y="5647554"/>
              <a:ext cx="1261884" cy="307777"/>
            </a:xfrm>
            <a:prstGeom prst="rect">
              <a:avLst/>
            </a:prstGeom>
            <a:noFill/>
          </p:spPr>
          <p:txBody>
            <a:bodyPr wrap="none">
              <a:normAutofit fontScale="85000" lnSpcReduction="20000"/>
            </a:bodyPr>
            <a:lstStyle/>
            <a:p>
              <a:pPr algn="ctr"/>
              <a:r>
                <a:rPr lang="zh-CN" altLang="en-US" sz="1867" b="1">
                  <a:solidFill>
                    <a:schemeClr val="accent3"/>
                  </a:solidFill>
                  <a:cs typeface="+mn-ea"/>
                  <a:sym typeface="+mn-lt"/>
                </a:rPr>
                <a:t>标题文本预设</a:t>
              </a:r>
            </a:p>
          </p:txBody>
        </p:sp>
        <p:sp>
          <p:nvSpPr>
            <p:cNvPr id="17" name="TextBox 63"/>
            <p:cNvSpPr txBox="1"/>
            <p:nvPr/>
          </p:nvSpPr>
          <p:spPr>
            <a:xfrm>
              <a:off x="9961769" y="5647554"/>
              <a:ext cx="1261884" cy="307777"/>
            </a:xfrm>
            <a:prstGeom prst="rect">
              <a:avLst/>
            </a:prstGeom>
            <a:noFill/>
          </p:spPr>
          <p:txBody>
            <a:bodyPr wrap="none">
              <a:normAutofit fontScale="85000" lnSpcReduction="20000"/>
            </a:bodyPr>
            <a:lstStyle/>
            <a:p>
              <a:pPr algn="ctr"/>
              <a:r>
                <a:rPr lang="zh-CN" altLang="en-US" sz="1867" b="1">
                  <a:solidFill>
                    <a:schemeClr val="accent5"/>
                  </a:solidFill>
                  <a:cs typeface="+mn-ea"/>
                  <a:sym typeface="+mn-lt"/>
                </a:rPr>
                <a:t>标题文本预设</a:t>
              </a:r>
            </a:p>
          </p:txBody>
        </p:sp>
        <p:grpSp>
          <p:nvGrpSpPr>
            <p:cNvPr id="18" name="Group 64"/>
            <p:cNvGrpSpPr/>
            <p:nvPr/>
          </p:nvGrpSpPr>
          <p:grpSpPr>
            <a:xfrm>
              <a:off x="10277949" y="2199182"/>
              <a:ext cx="621125" cy="3420302"/>
              <a:chOff x="3243263" y="148907"/>
              <a:chExt cx="1125538" cy="6197918"/>
            </a:xfrm>
          </p:grpSpPr>
          <p:sp>
            <p:nvSpPr>
              <p:cNvPr id="81" name="Freeform: Shape 65"/>
              <p:cNvSpPr/>
              <p:nvPr/>
            </p:nvSpPr>
            <p:spPr bwMode="auto">
              <a:xfrm>
                <a:off x="3243263" y="4722813"/>
                <a:ext cx="1125538" cy="1624012"/>
              </a:xfrm>
              <a:custGeom>
                <a:avLst/>
                <a:gdLst>
                  <a:gd name="T0" fmla="*/ 709 w 709"/>
                  <a:gd name="T1" fmla="*/ 161 h 1023"/>
                  <a:gd name="T2" fmla="*/ 356 w 709"/>
                  <a:gd name="T3" fmla="*/ 1023 h 1023"/>
                  <a:gd name="T4" fmla="*/ 0 w 709"/>
                  <a:gd name="T5" fmla="*/ 161 h 1023"/>
                  <a:gd name="T6" fmla="*/ 0 w 709"/>
                  <a:gd name="T7" fmla="*/ 0 h 1023"/>
                  <a:gd name="T8" fmla="*/ 709 w 709"/>
                  <a:gd name="T9" fmla="*/ 0 h 1023"/>
                  <a:gd name="T10" fmla="*/ 709 w 709"/>
                  <a:gd name="T11" fmla="*/ 161 h 1023"/>
                </a:gdLst>
                <a:ahLst/>
                <a:cxnLst>
                  <a:cxn ang="0">
                    <a:pos x="T0" y="T1"/>
                  </a:cxn>
                  <a:cxn ang="0">
                    <a:pos x="T2" y="T3"/>
                  </a:cxn>
                  <a:cxn ang="0">
                    <a:pos x="T4" y="T5"/>
                  </a:cxn>
                  <a:cxn ang="0">
                    <a:pos x="T6" y="T7"/>
                  </a:cxn>
                  <a:cxn ang="0">
                    <a:pos x="T8" y="T9"/>
                  </a:cxn>
                  <a:cxn ang="0">
                    <a:pos x="T10" y="T11"/>
                  </a:cxn>
                </a:cxnLst>
                <a:rect l="0" t="0" r="r" b="b"/>
                <a:pathLst>
                  <a:path w="709" h="1023">
                    <a:moveTo>
                      <a:pt x="709" y="161"/>
                    </a:moveTo>
                    <a:lnTo>
                      <a:pt x="356" y="1023"/>
                    </a:lnTo>
                    <a:lnTo>
                      <a:pt x="0" y="161"/>
                    </a:lnTo>
                    <a:lnTo>
                      <a:pt x="0" y="0"/>
                    </a:lnTo>
                    <a:lnTo>
                      <a:pt x="709" y="0"/>
                    </a:lnTo>
                    <a:lnTo>
                      <a:pt x="709" y="161"/>
                    </a:lnTo>
                    <a:close/>
                  </a:path>
                </a:pathLst>
              </a:custGeom>
              <a:solidFill>
                <a:srgbClr val="DDBDA3"/>
              </a:solidFill>
              <a:ln>
                <a:noFill/>
              </a:ln>
            </p:spPr>
            <p:txBody>
              <a:bodyPr anchor="ctr"/>
              <a:lstStyle/>
              <a:p>
                <a:pPr algn="ctr"/>
                <a:endParaRPr sz="2400">
                  <a:cs typeface="+mn-ea"/>
                  <a:sym typeface="+mn-lt"/>
                </a:endParaRPr>
              </a:p>
            </p:txBody>
          </p:sp>
          <p:sp>
            <p:nvSpPr>
              <p:cNvPr id="82" name="Freeform: Shape 66"/>
              <p:cNvSpPr/>
              <p:nvPr/>
            </p:nvSpPr>
            <p:spPr bwMode="auto">
              <a:xfrm>
                <a:off x="3243263" y="148907"/>
                <a:ext cx="374651" cy="4969196"/>
              </a:xfrm>
              <a:custGeom>
                <a:avLst/>
                <a:gdLst>
                  <a:gd name="T0" fmla="*/ 0 w 99"/>
                  <a:gd name="T1" fmla="*/ 0 h 718"/>
                  <a:gd name="T2" fmla="*/ 0 w 99"/>
                  <a:gd name="T3" fmla="*/ 673 h 718"/>
                  <a:gd name="T4" fmla="*/ 15 w 99"/>
                  <a:gd name="T5" fmla="*/ 701 h 718"/>
                  <a:gd name="T6" fmla="*/ 34 w 99"/>
                  <a:gd name="T7" fmla="*/ 713 h 718"/>
                  <a:gd name="T8" fmla="*/ 65 w 99"/>
                  <a:gd name="T9" fmla="*/ 713 h 718"/>
                  <a:gd name="T10" fmla="*/ 84 w 99"/>
                  <a:gd name="T11" fmla="*/ 701 h 718"/>
                  <a:gd name="T12" fmla="*/ 99 w 99"/>
                  <a:gd name="T13" fmla="*/ 673 h 718"/>
                  <a:gd name="T14" fmla="*/ 99 w 99"/>
                  <a:gd name="T15" fmla="*/ 0 h 718"/>
                  <a:gd name="T16" fmla="*/ 0 w 99"/>
                  <a:gd name="T17" fmla="*/ 0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718">
                    <a:moveTo>
                      <a:pt x="0" y="0"/>
                    </a:moveTo>
                    <a:cubicBezTo>
                      <a:pt x="0" y="673"/>
                      <a:pt x="0" y="673"/>
                      <a:pt x="0" y="673"/>
                    </a:cubicBezTo>
                    <a:cubicBezTo>
                      <a:pt x="0" y="683"/>
                      <a:pt x="7" y="695"/>
                      <a:pt x="15" y="701"/>
                    </a:cubicBezTo>
                    <a:cubicBezTo>
                      <a:pt x="34" y="713"/>
                      <a:pt x="34" y="713"/>
                      <a:pt x="34" y="713"/>
                    </a:cubicBezTo>
                    <a:cubicBezTo>
                      <a:pt x="43" y="718"/>
                      <a:pt x="56" y="718"/>
                      <a:pt x="65" y="713"/>
                    </a:cubicBezTo>
                    <a:cubicBezTo>
                      <a:pt x="84" y="701"/>
                      <a:pt x="84" y="701"/>
                      <a:pt x="84" y="701"/>
                    </a:cubicBezTo>
                    <a:cubicBezTo>
                      <a:pt x="92" y="695"/>
                      <a:pt x="99" y="683"/>
                      <a:pt x="99" y="673"/>
                    </a:cubicBezTo>
                    <a:cubicBezTo>
                      <a:pt x="99" y="0"/>
                      <a:pt x="99" y="0"/>
                      <a:pt x="99" y="0"/>
                    </a:cubicBezTo>
                    <a:lnTo>
                      <a:pt x="0" y="0"/>
                    </a:lnTo>
                    <a:close/>
                  </a:path>
                </a:pathLst>
              </a:custGeom>
              <a:solidFill>
                <a:schemeClr val="accent5">
                  <a:lumMod val="60000"/>
                  <a:lumOff val="40000"/>
                </a:schemeClr>
              </a:solidFill>
              <a:ln>
                <a:noFill/>
              </a:ln>
            </p:spPr>
            <p:txBody>
              <a:bodyPr anchor="ctr"/>
              <a:lstStyle/>
              <a:p>
                <a:pPr algn="ctr"/>
                <a:endParaRPr sz="2400">
                  <a:cs typeface="+mn-ea"/>
                  <a:sym typeface="+mn-lt"/>
                </a:endParaRPr>
              </a:p>
            </p:txBody>
          </p:sp>
          <p:sp>
            <p:nvSpPr>
              <p:cNvPr id="83" name="Freeform: Shape 67"/>
              <p:cNvSpPr/>
              <p:nvPr/>
            </p:nvSpPr>
            <p:spPr bwMode="auto">
              <a:xfrm>
                <a:off x="3617914" y="148907"/>
                <a:ext cx="376238" cy="4969195"/>
              </a:xfrm>
              <a:custGeom>
                <a:avLst/>
                <a:gdLst>
                  <a:gd name="T0" fmla="*/ 0 w 99"/>
                  <a:gd name="T1" fmla="*/ 0 h 718"/>
                  <a:gd name="T2" fmla="*/ 0 w 99"/>
                  <a:gd name="T3" fmla="*/ 673 h 718"/>
                  <a:gd name="T4" fmla="*/ 15 w 99"/>
                  <a:gd name="T5" fmla="*/ 701 h 718"/>
                  <a:gd name="T6" fmla="*/ 34 w 99"/>
                  <a:gd name="T7" fmla="*/ 713 h 718"/>
                  <a:gd name="T8" fmla="*/ 65 w 99"/>
                  <a:gd name="T9" fmla="*/ 713 h 718"/>
                  <a:gd name="T10" fmla="*/ 84 w 99"/>
                  <a:gd name="T11" fmla="*/ 701 h 718"/>
                  <a:gd name="T12" fmla="*/ 99 w 99"/>
                  <a:gd name="T13" fmla="*/ 673 h 718"/>
                  <a:gd name="T14" fmla="*/ 99 w 99"/>
                  <a:gd name="T15" fmla="*/ 0 h 718"/>
                  <a:gd name="T16" fmla="*/ 0 w 99"/>
                  <a:gd name="T17" fmla="*/ 0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718">
                    <a:moveTo>
                      <a:pt x="0" y="0"/>
                    </a:moveTo>
                    <a:cubicBezTo>
                      <a:pt x="0" y="673"/>
                      <a:pt x="0" y="673"/>
                      <a:pt x="0" y="673"/>
                    </a:cubicBezTo>
                    <a:cubicBezTo>
                      <a:pt x="0" y="683"/>
                      <a:pt x="7" y="695"/>
                      <a:pt x="15" y="701"/>
                    </a:cubicBezTo>
                    <a:cubicBezTo>
                      <a:pt x="34" y="713"/>
                      <a:pt x="34" y="713"/>
                      <a:pt x="34" y="713"/>
                    </a:cubicBezTo>
                    <a:cubicBezTo>
                      <a:pt x="43" y="718"/>
                      <a:pt x="57" y="718"/>
                      <a:pt x="65" y="713"/>
                    </a:cubicBezTo>
                    <a:cubicBezTo>
                      <a:pt x="84" y="701"/>
                      <a:pt x="84" y="701"/>
                      <a:pt x="84" y="701"/>
                    </a:cubicBezTo>
                    <a:cubicBezTo>
                      <a:pt x="92" y="695"/>
                      <a:pt x="99" y="683"/>
                      <a:pt x="99" y="673"/>
                    </a:cubicBezTo>
                    <a:cubicBezTo>
                      <a:pt x="99" y="0"/>
                      <a:pt x="99" y="0"/>
                      <a:pt x="99" y="0"/>
                    </a:cubicBezTo>
                    <a:lnTo>
                      <a:pt x="0" y="0"/>
                    </a:lnTo>
                    <a:close/>
                  </a:path>
                </a:pathLst>
              </a:custGeom>
              <a:solidFill>
                <a:schemeClr val="accent5"/>
              </a:solidFill>
              <a:ln>
                <a:noFill/>
              </a:ln>
            </p:spPr>
            <p:txBody>
              <a:bodyPr anchor="ctr"/>
              <a:lstStyle/>
              <a:p>
                <a:pPr algn="ctr"/>
                <a:endParaRPr sz="2400">
                  <a:cs typeface="+mn-ea"/>
                  <a:sym typeface="+mn-lt"/>
                </a:endParaRPr>
              </a:p>
            </p:txBody>
          </p:sp>
          <p:sp>
            <p:nvSpPr>
              <p:cNvPr id="84" name="Freeform: Shape 68"/>
              <p:cNvSpPr/>
              <p:nvPr/>
            </p:nvSpPr>
            <p:spPr bwMode="auto">
              <a:xfrm>
                <a:off x="3994150" y="148907"/>
                <a:ext cx="374651" cy="4969195"/>
              </a:xfrm>
              <a:custGeom>
                <a:avLst/>
                <a:gdLst>
                  <a:gd name="T0" fmla="*/ 0 w 99"/>
                  <a:gd name="T1" fmla="*/ 0 h 718"/>
                  <a:gd name="T2" fmla="*/ 0 w 99"/>
                  <a:gd name="T3" fmla="*/ 673 h 718"/>
                  <a:gd name="T4" fmla="*/ 15 w 99"/>
                  <a:gd name="T5" fmla="*/ 701 h 718"/>
                  <a:gd name="T6" fmla="*/ 35 w 99"/>
                  <a:gd name="T7" fmla="*/ 713 h 718"/>
                  <a:gd name="T8" fmla="*/ 65 w 99"/>
                  <a:gd name="T9" fmla="*/ 713 h 718"/>
                  <a:gd name="T10" fmla="*/ 84 w 99"/>
                  <a:gd name="T11" fmla="*/ 701 h 718"/>
                  <a:gd name="T12" fmla="*/ 99 w 99"/>
                  <a:gd name="T13" fmla="*/ 673 h 718"/>
                  <a:gd name="T14" fmla="*/ 99 w 99"/>
                  <a:gd name="T15" fmla="*/ 0 h 718"/>
                  <a:gd name="T16" fmla="*/ 0 w 99"/>
                  <a:gd name="T17" fmla="*/ 0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718">
                    <a:moveTo>
                      <a:pt x="0" y="0"/>
                    </a:moveTo>
                    <a:cubicBezTo>
                      <a:pt x="0" y="673"/>
                      <a:pt x="0" y="673"/>
                      <a:pt x="0" y="673"/>
                    </a:cubicBezTo>
                    <a:cubicBezTo>
                      <a:pt x="0" y="683"/>
                      <a:pt x="7" y="695"/>
                      <a:pt x="15" y="701"/>
                    </a:cubicBezTo>
                    <a:cubicBezTo>
                      <a:pt x="35" y="713"/>
                      <a:pt x="35" y="713"/>
                      <a:pt x="35" y="713"/>
                    </a:cubicBezTo>
                    <a:cubicBezTo>
                      <a:pt x="43" y="718"/>
                      <a:pt x="57" y="718"/>
                      <a:pt x="65" y="713"/>
                    </a:cubicBezTo>
                    <a:cubicBezTo>
                      <a:pt x="84" y="701"/>
                      <a:pt x="84" y="701"/>
                      <a:pt x="84" y="701"/>
                    </a:cubicBezTo>
                    <a:cubicBezTo>
                      <a:pt x="93" y="695"/>
                      <a:pt x="99" y="683"/>
                      <a:pt x="99" y="673"/>
                    </a:cubicBezTo>
                    <a:cubicBezTo>
                      <a:pt x="99" y="0"/>
                      <a:pt x="99" y="0"/>
                      <a:pt x="99" y="0"/>
                    </a:cubicBezTo>
                    <a:lnTo>
                      <a:pt x="0" y="0"/>
                    </a:lnTo>
                    <a:close/>
                  </a:path>
                </a:pathLst>
              </a:custGeom>
              <a:solidFill>
                <a:schemeClr val="accent5">
                  <a:lumMod val="75000"/>
                </a:schemeClr>
              </a:solidFill>
              <a:ln>
                <a:noFill/>
              </a:ln>
            </p:spPr>
            <p:txBody>
              <a:bodyPr anchor="ctr"/>
              <a:lstStyle/>
              <a:p>
                <a:pPr algn="ctr"/>
                <a:endParaRPr sz="2400">
                  <a:cs typeface="+mn-ea"/>
                  <a:sym typeface="+mn-lt"/>
                </a:endParaRPr>
              </a:p>
            </p:txBody>
          </p:sp>
          <p:sp>
            <p:nvSpPr>
              <p:cNvPr id="85" name="Freeform: Shape 69"/>
              <p:cNvSpPr/>
              <p:nvPr/>
            </p:nvSpPr>
            <p:spPr bwMode="auto">
              <a:xfrm>
                <a:off x="3243263" y="4445000"/>
                <a:ext cx="374650" cy="673100"/>
              </a:xfrm>
              <a:custGeom>
                <a:avLst/>
                <a:gdLst>
                  <a:gd name="T0" fmla="*/ 0 w 99"/>
                  <a:gd name="T1" fmla="*/ 0 h 179"/>
                  <a:gd name="T2" fmla="*/ 0 w 99"/>
                  <a:gd name="T3" fmla="*/ 134 h 179"/>
                  <a:gd name="T4" fmla="*/ 15 w 99"/>
                  <a:gd name="T5" fmla="*/ 162 h 179"/>
                  <a:gd name="T6" fmla="*/ 34 w 99"/>
                  <a:gd name="T7" fmla="*/ 174 h 179"/>
                  <a:gd name="T8" fmla="*/ 65 w 99"/>
                  <a:gd name="T9" fmla="*/ 174 h 179"/>
                  <a:gd name="T10" fmla="*/ 84 w 99"/>
                  <a:gd name="T11" fmla="*/ 162 h 179"/>
                  <a:gd name="T12" fmla="*/ 99 w 99"/>
                  <a:gd name="T13" fmla="*/ 134 h 179"/>
                  <a:gd name="T14" fmla="*/ 99 w 99"/>
                  <a:gd name="T15" fmla="*/ 0 h 179"/>
                  <a:gd name="T16" fmla="*/ 0 w 99"/>
                  <a:gd name="T17" fmla="*/ 0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179">
                    <a:moveTo>
                      <a:pt x="0" y="0"/>
                    </a:moveTo>
                    <a:cubicBezTo>
                      <a:pt x="0" y="134"/>
                      <a:pt x="0" y="134"/>
                      <a:pt x="0" y="134"/>
                    </a:cubicBezTo>
                    <a:cubicBezTo>
                      <a:pt x="0" y="144"/>
                      <a:pt x="7" y="156"/>
                      <a:pt x="15" y="162"/>
                    </a:cubicBezTo>
                    <a:cubicBezTo>
                      <a:pt x="34" y="174"/>
                      <a:pt x="34" y="174"/>
                      <a:pt x="34" y="174"/>
                    </a:cubicBezTo>
                    <a:cubicBezTo>
                      <a:pt x="43" y="179"/>
                      <a:pt x="56" y="179"/>
                      <a:pt x="65" y="174"/>
                    </a:cubicBezTo>
                    <a:cubicBezTo>
                      <a:pt x="84" y="162"/>
                      <a:pt x="84" y="162"/>
                      <a:pt x="84" y="162"/>
                    </a:cubicBezTo>
                    <a:cubicBezTo>
                      <a:pt x="92" y="156"/>
                      <a:pt x="99" y="144"/>
                      <a:pt x="99" y="134"/>
                    </a:cubicBezTo>
                    <a:cubicBezTo>
                      <a:pt x="99" y="0"/>
                      <a:pt x="99" y="0"/>
                      <a:pt x="99" y="0"/>
                    </a:cubicBezTo>
                    <a:lnTo>
                      <a:pt x="0" y="0"/>
                    </a:lnTo>
                    <a:close/>
                  </a:path>
                </a:pathLst>
              </a:custGeom>
              <a:solidFill>
                <a:schemeClr val="accent5">
                  <a:lumMod val="60000"/>
                  <a:lumOff val="40000"/>
                </a:schemeClr>
              </a:solidFill>
              <a:ln>
                <a:noFill/>
              </a:ln>
            </p:spPr>
            <p:txBody>
              <a:bodyPr anchor="ctr"/>
              <a:lstStyle/>
              <a:p>
                <a:pPr algn="ctr"/>
                <a:endParaRPr sz="2400">
                  <a:cs typeface="+mn-ea"/>
                  <a:sym typeface="+mn-lt"/>
                </a:endParaRPr>
              </a:p>
            </p:txBody>
          </p:sp>
          <p:sp>
            <p:nvSpPr>
              <p:cNvPr id="86" name="Freeform: Shape 70"/>
              <p:cNvSpPr/>
              <p:nvPr/>
            </p:nvSpPr>
            <p:spPr bwMode="auto">
              <a:xfrm>
                <a:off x="3617913" y="4445000"/>
                <a:ext cx="376238" cy="673100"/>
              </a:xfrm>
              <a:custGeom>
                <a:avLst/>
                <a:gdLst>
                  <a:gd name="T0" fmla="*/ 0 w 99"/>
                  <a:gd name="T1" fmla="*/ 0 h 179"/>
                  <a:gd name="T2" fmla="*/ 0 w 99"/>
                  <a:gd name="T3" fmla="*/ 134 h 179"/>
                  <a:gd name="T4" fmla="*/ 15 w 99"/>
                  <a:gd name="T5" fmla="*/ 162 h 179"/>
                  <a:gd name="T6" fmla="*/ 34 w 99"/>
                  <a:gd name="T7" fmla="*/ 174 h 179"/>
                  <a:gd name="T8" fmla="*/ 65 w 99"/>
                  <a:gd name="T9" fmla="*/ 174 h 179"/>
                  <a:gd name="T10" fmla="*/ 84 w 99"/>
                  <a:gd name="T11" fmla="*/ 162 h 179"/>
                  <a:gd name="T12" fmla="*/ 99 w 99"/>
                  <a:gd name="T13" fmla="*/ 134 h 179"/>
                  <a:gd name="T14" fmla="*/ 99 w 99"/>
                  <a:gd name="T15" fmla="*/ 0 h 179"/>
                  <a:gd name="T16" fmla="*/ 0 w 99"/>
                  <a:gd name="T17" fmla="*/ 0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179">
                    <a:moveTo>
                      <a:pt x="0" y="0"/>
                    </a:moveTo>
                    <a:cubicBezTo>
                      <a:pt x="0" y="134"/>
                      <a:pt x="0" y="134"/>
                      <a:pt x="0" y="134"/>
                    </a:cubicBezTo>
                    <a:cubicBezTo>
                      <a:pt x="0" y="144"/>
                      <a:pt x="7" y="156"/>
                      <a:pt x="15" y="162"/>
                    </a:cubicBezTo>
                    <a:cubicBezTo>
                      <a:pt x="34" y="174"/>
                      <a:pt x="34" y="174"/>
                      <a:pt x="34" y="174"/>
                    </a:cubicBezTo>
                    <a:cubicBezTo>
                      <a:pt x="43" y="179"/>
                      <a:pt x="57" y="179"/>
                      <a:pt x="65" y="174"/>
                    </a:cubicBezTo>
                    <a:cubicBezTo>
                      <a:pt x="84" y="162"/>
                      <a:pt x="84" y="162"/>
                      <a:pt x="84" y="162"/>
                    </a:cubicBezTo>
                    <a:cubicBezTo>
                      <a:pt x="92" y="156"/>
                      <a:pt x="99" y="144"/>
                      <a:pt x="99" y="134"/>
                    </a:cubicBezTo>
                    <a:cubicBezTo>
                      <a:pt x="99" y="0"/>
                      <a:pt x="99" y="0"/>
                      <a:pt x="99" y="0"/>
                    </a:cubicBezTo>
                    <a:lnTo>
                      <a:pt x="0" y="0"/>
                    </a:lnTo>
                    <a:close/>
                  </a:path>
                </a:pathLst>
              </a:custGeom>
              <a:solidFill>
                <a:schemeClr val="accent5"/>
              </a:solidFill>
              <a:ln>
                <a:noFill/>
              </a:ln>
            </p:spPr>
            <p:txBody>
              <a:bodyPr anchor="ctr"/>
              <a:lstStyle/>
              <a:p>
                <a:pPr algn="ctr"/>
                <a:endParaRPr sz="2400">
                  <a:cs typeface="+mn-ea"/>
                  <a:sym typeface="+mn-lt"/>
                </a:endParaRPr>
              </a:p>
            </p:txBody>
          </p:sp>
          <p:sp>
            <p:nvSpPr>
              <p:cNvPr id="87" name="Freeform: Shape 71"/>
              <p:cNvSpPr/>
              <p:nvPr/>
            </p:nvSpPr>
            <p:spPr bwMode="auto">
              <a:xfrm>
                <a:off x="3994151" y="4445000"/>
                <a:ext cx="374650" cy="673100"/>
              </a:xfrm>
              <a:custGeom>
                <a:avLst/>
                <a:gdLst>
                  <a:gd name="T0" fmla="*/ 0 w 99"/>
                  <a:gd name="T1" fmla="*/ 0 h 179"/>
                  <a:gd name="T2" fmla="*/ 0 w 99"/>
                  <a:gd name="T3" fmla="*/ 134 h 179"/>
                  <a:gd name="T4" fmla="*/ 15 w 99"/>
                  <a:gd name="T5" fmla="*/ 162 h 179"/>
                  <a:gd name="T6" fmla="*/ 35 w 99"/>
                  <a:gd name="T7" fmla="*/ 174 h 179"/>
                  <a:gd name="T8" fmla="*/ 65 w 99"/>
                  <a:gd name="T9" fmla="*/ 174 h 179"/>
                  <a:gd name="T10" fmla="*/ 84 w 99"/>
                  <a:gd name="T11" fmla="*/ 162 h 179"/>
                  <a:gd name="T12" fmla="*/ 99 w 99"/>
                  <a:gd name="T13" fmla="*/ 134 h 179"/>
                  <a:gd name="T14" fmla="*/ 99 w 99"/>
                  <a:gd name="T15" fmla="*/ 0 h 179"/>
                  <a:gd name="T16" fmla="*/ 0 w 99"/>
                  <a:gd name="T17" fmla="*/ 0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179">
                    <a:moveTo>
                      <a:pt x="0" y="0"/>
                    </a:moveTo>
                    <a:cubicBezTo>
                      <a:pt x="0" y="134"/>
                      <a:pt x="0" y="134"/>
                      <a:pt x="0" y="134"/>
                    </a:cubicBezTo>
                    <a:cubicBezTo>
                      <a:pt x="0" y="144"/>
                      <a:pt x="7" y="156"/>
                      <a:pt x="15" y="162"/>
                    </a:cubicBezTo>
                    <a:cubicBezTo>
                      <a:pt x="35" y="174"/>
                      <a:pt x="35" y="174"/>
                      <a:pt x="35" y="174"/>
                    </a:cubicBezTo>
                    <a:cubicBezTo>
                      <a:pt x="43" y="179"/>
                      <a:pt x="57" y="179"/>
                      <a:pt x="65" y="174"/>
                    </a:cubicBezTo>
                    <a:cubicBezTo>
                      <a:pt x="84" y="162"/>
                      <a:pt x="84" y="162"/>
                      <a:pt x="84" y="162"/>
                    </a:cubicBezTo>
                    <a:cubicBezTo>
                      <a:pt x="93" y="156"/>
                      <a:pt x="99" y="144"/>
                      <a:pt x="99" y="134"/>
                    </a:cubicBezTo>
                    <a:cubicBezTo>
                      <a:pt x="99" y="0"/>
                      <a:pt x="99" y="0"/>
                      <a:pt x="99" y="0"/>
                    </a:cubicBezTo>
                    <a:lnTo>
                      <a:pt x="0" y="0"/>
                    </a:lnTo>
                    <a:close/>
                  </a:path>
                </a:pathLst>
              </a:custGeom>
              <a:solidFill>
                <a:schemeClr val="accent5">
                  <a:lumMod val="75000"/>
                </a:schemeClr>
              </a:solidFill>
              <a:ln>
                <a:noFill/>
              </a:ln>
            </p:spPr>
            <p:txBody>
              <a:bodyPr anchor="ctr"/>
              <a:lstStyle/>
              <a:p>
                <a:pPr algn="ctr"/>
                <a:endParaRPr sz="2400">
                  <a:cs typeface="+mn-ea"/>
                  <a:sym typeface="+mn-lt"/>
                </a:endParaRPr>
              </a:p>
            </p:txBody>
          </p:sp>
          <p:sp>
            <p:nvSpPr>
              <p:cNvPr id="88" name="Freeform: Shape 72"/>
              <p:cNvSpPr/>
              <p:nvPr/>
            </p:nvSpPr>
            <p:spPr bwMode="auto">
              <a:xfrm>
                <a:off x="3614738" y="5854700"/>
                <a:ext cx="385763" cy="492125"/>
              </a:xfrm>
              <a:custGeom>
                <a:avLst/>
                <a:gdLst>
                  <a:gd name="T0" fmla="*/ 51 w 102"/>
                  <a:gd name="T1" fmla="*/ 0 h 131"/>
                  <a:gd name="T2" fmla="*/ 0 w 102"/>
                  <a:gd name="T3" fmla="*/ 6 h 131"/>
                  <a:gd name="T4" fmla="*/ 51 w 102"/>
                  <a:gd name="T5" fmla="*/ 131 h 131"/>
                  <a:gd name="T6" fmla="*/ 102 w 102"/>
                  <a:gd name="T7" fmla="*/ 6 h 131"/>
                  <a:gd name="T8" fmla="*/ 51 w 102"/>
                  <a:gd name="T9" fmla="*/ 0 h 131"/>
                </a:gdLst>
                <a:ahLst/>
                <a:cxnLst>
                  <a:cxn ang="0">
                    <a:pos x="T0" y="T1"/>
                  </a:cxn>
                  <a:cxn ang="0">
                    <a:pos x="T2" y="T3"/>
                  </a:cxn>
                  <a:cxn ang="0">
                    <a:pos x="T4" y="T5"/>
                  </a:cxn>
                  <a:cxn ang="0">
                    <a:pos x="T6" y="T7"/>
                  </a:cxn>
                  <a:cxn ang="0">
                    <a:pos x="T8" y="T9"/>
                  </a:cxn>
                </a:cxnLst>
                <a:rect l="0" t="0" r="r" b="b"/>
                <a:pathLst>
                  <a:path w="102" h="131">
                    <a:moveTo>
                      <a:pt x="51" y="0"/>
                    </a:moveTo>
                    <a:cubicBezTo>
                      <a:pt x="33" y="0"/>
                      <a:pt x="16" y="2"/>
                      <a:pt x="0" y="6"/>
                    </a:cubicBezTo>
                    <a:cubicBezTo>
                      <a:pt x="51" y="131"/>
                      <a:pt x="51" y="131"/>
                      <a:pt x="51" y="131"/>
                    </a:cubicBezTo>
                    <a:cubicBezTo>
                      <a:pt x="102" y="6"/>
                      <a:pt x="102" y="6"/>
                      <a:pt x="102" y="6"/>
                    </a:cubicBezTo>
                    <a:cubicBezTo>
                      <a:pt x="85" y="2"/>
                      <a:pt x="68" y="0"/>
                      <a:pt x="51" y="0"/>
                    </a:cubicBezTo>
                    <a:close/>
                  </a:path>
                </a:pathLst>
              </a:custGeom>
              <a:solidFill>
                <a:schemeClr val="tx1">
                  <a:lumMod val="65000"/>
                  <a:lumOff val="35000"/>
                </a:schemeClr>
              </a:solidFill>
              <a:ln>
                <a:noFill/>
              </a:ln>
            </p:spPr>
            <p:txBody>
              <a:bodyPr anchor="ctr"/>
              <a:lstStyle/>
              <a:p>
                <a:pPr algn="ctr"/>
                <a:endParaRPr sz="2400">
                  <a:cs typeface="+mn-ea"/>
                  <a:sym typeface="+mn-lt"/>
                </a:endParaRPr>
              </a:p>
            </p:txBody>
          </p:sp>
        </p:grpSp>
        <p:sp>
          <p:nvSpPr>
            <p:cNvPr id="19" name="Freeform: Shape 73"/>
            <p:cNvSpPr/>
            <p:nvPr/>
          </p:nvSpPr>
          <p:spPr bwMode="auto">
            <a:xfrm>
              <a:off x="10045907" y="1244132"/>
              <a:ext cx="1085207" cy="1086176"/>
            </a:xfrm>
            <a:custGeom>
              <a:avLst/>
              <a:gdLst>
                <a:gd name="T0" fmla="*/ 235 w 471"/>
                <a:gd name="T1" fmla="*/ 0 h 471"/>
                <a:gd name="T2" fmla="*/ 0 w 471"/>
                <a:gd name="T3" fmla="*/ 235 h 471"/>
                <a:gd name="T4" fmla="*/ 235 w 471"/>
                <a:gd name="T5" fmla="*/ 471 h 471"/>
                <a:gd name="T6" fmla="*/ 471 w 471"/>
                <a:gd name="T7" fmla="*/ 235 h 471"/>
                <a:gd name="T8" fmla="*/ 235 w 471"/>
                <a:gd name="T9" fmla="*/ 0 h 471"/>
                <a:gd name="T10" fmla="*/ 235 w 471"/>
                <a:gd name="T11" fmla="*/ 408 h 471"/>
                <a:gd name="T12" fmla="*/ 62 w 471"/>
                <a:gd name="T13" fmla="*/ 235 h 471"/>
                <a:gd name="T14" fmla="*/ 235 w 471"/>
                <a:gd name="T15" fmla="*/ 62 h 471"/>
                <a:gd name="T16" fmla="*/ 408 w 471"/>
                <a:gd name="T17" fmla="*/ 235 h 471"/>
                <a:gd name="T18" fmla="*/ 235 w 471"/>
                <a:gd name="T19" fmla="*/ 408 h 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71" h="471">
                  <a:moveTo>
                    <a:pt x="235" y="0"/>
                  </a:moveTo>
                  <a:cubicBezTo>
                    <a:pt x="105" y="0"/>
                    <a:pt x="0" y="105"/>
                    <a:pt x="0" y="235"/>
                  </a:cubicBezTo>
                  <a:cubicBezTo>
                    <a:pt x="0" y="365"/>
                    <a:pt x="105" y="471"/>
                    <a:pt x="235" y="471"/>
                  </a:cubicBezTo>
                  <a:cubicBezTo>
                    <a:pt x="365" y="471"/>
                    <a:pt x="471" y="365"/>
                    <a:pt x="471" y="235"/>
                  </a:cubicBezTo>
                  <a:cubicBezTo>
                    <a:pt x="471" y="105"/>
                    <a:pt x="365" y="0"/>
                    <a:pt x="235" y="0"/>
                  </a:cubicBezTo>
                  <a:close/>
                  <a:moveTo>
                    <a:pt x="235" y="408"/>
                  </a:moveTo>
                  <a:cubicBezTo>
                    <a:pt x="140" y="408"/>
                    <a:pt x="62" y="331"/>
                    <a:pt x="62" y="235"/>
                  </a:cubicBezTo>
                  <a:cubicBezTo>
                    <a:pt x="62" y="140"/>
                    <a:pt x="140" y="62"/>
                    <a:pt x="235" y="62"/>
                  </a:cubicBezTo>
                  <a:cubicBezTo>
                    <a:pt x="331" y="62"/>
                    <a:pt x="408" y="140"/>
                    <a:pt x="408" y="235"/>
                  </a:cubicBezTo>
                  <a:cubicBezTo>
                    <a:pt x="408" y="331"/>
                    <a:pt x="331" y="408"/>
                    <a:pt x="235" y="408"/>
                  </a:cubicBezTo>
                  <a:close/>
                </a:path>
              </a:pathLst>
            </a:custGeom>
            <a:solidFill>
              <a:schemeClr val="accent5"/>
            </a:solidFill>
            <a:ln>
              <a:noFill/>
            </a:ln>
          </p:spPr>
          <p:txBody>
            <a:bodyPr anchor="ctr"/>
            <a:lstStyle/>
            <a:p>
              <a:pPr algn="ctr"/>
              <a:endParaRPr sz="2400">
                <a:cs typeface="+mn-ea"/>
                <a:sym typeface="+mn-lt"/>
              </a:endParaRPr>
            </a:p>
          </p:txBody>
        </p:sp>
        <p:grpSp>
          <p:nvGrpSpPr>
            <p:cNvPr id="20" name="Group 74"/>
            <p:cNvGrpSpPr/>
            <p:nvPr/>
          </p:nvGrpSpPr>
          <p:grpSpPr>
            <a:xfrm>
              <a:off x="8524129" y="2616535"/>
              <a:ext cx="621125" cy="3002948"/>
              <a:chOff x="3243263" y="905192"/>
              <a:chExt cx="1125538" cy="5441633"/>
            </a:xfrm>
          </p:grpSpPr>
          <p:sp>
            <p:nvSpPr>
              <p:cNvPr id="73" name="Freeform: Shape 75"/>
              <p:cNvSpPr/>
              <p:nvPr/>
            </p:nvSpPr>
            <p:spPr bwMode="auto">
              <a:xfrm>
                <a:off x="3243263" y="4722813"/>
                <a:ext cx="1125538" cy="1624012"/>
              </a:xfrm>
              <a:custGeom>
                <a:avLst/>
                <a:gdLst>
                  <a:gd name="T0" fmla="*/ 709 w 709"/>
                  <a:gd name="T1" fmla="*/ 161 h 1023"/>
                  <a:gd name="T2" fmla="*/ 356 w 709"/>
                  <a:gd name="T3" fmla="*/ 1023 h 1023"/>
                  <a:gd name="T4" fmla="*/ 0 w 709"/>
                  <a:gd name="T5" fmla="*/ 161 h 1023"/>
                  <a:gd name="T6" fmla="*/ 0 w 709"/>
                  <a:gd name="T7" fmla="*/ 0 h 1023"/>
                  <a:gd name="T8" fmla="*/ 709 w 709"/>
                  <a:gd name="T9" fmla="*/ 0 h 1023"/>
                  <a:gd name="T10" fmla="*/ 709 w 709"/>
                  <a:gd name="T11" fmla="*/ 161 h 1023"/>
                </a:gdLst>
                <a:ahLst/>
                <a:cxnLst>
                  <a:cxn ang="0">
                    <a:pos x="T0" y="T1"/>
                  </a:cxn>
                  <a:cxn ang="0">
                    <a:pos x="T2" y="T3"/>
                  </a:cxn>
                  <a:cxn ang="0">
                    <a:pos x="T4" y="T5"/>
                  </a:cxn>
                  <a:cxn ang="0">
                    <a:pos x="T6" y="T7"/>
                  </a:cxn>
                  <a:cxn ang="0">
                    <a:pos x="T8" y="T9"/>
                  </a:cxn>
                  <a:cxn ang="0">
                    <a:pos x="T10" y="T11"/>
                  </a:cxn>
                </a:cxnLst>
                <a:rect l="0" t="0" r="r" b="b"/>
                <a:pathLst>
                  <a:path w="709" h="1023">
                    <a:moveTo>
                      <a:pt x="709" y="161"/>
                    </a:moveTo>
                    <a:lnTo>
                      <a:pt x="356" y="1023"/>
                    </a:lnTo>
                    <a:lnTo>
                      <a:pt x="0" y="161"/>
                    </a:lnTo>
                    <a:lnTo>
                      <a:pt x="0" y="0"/>
                    </a:lnTo>
                    <a:lnTo>
                      <a:pt x="709" y="0"/>
                    </a:lnTo>
                    <a:lnTo>
                      <a:pt x="709" y="161"/>
                    </a:lnTo>
                    <a:close/>
                  </a:path>
                </a:pathLst>
              </a:custGeom>
              <a:solidFill>
                <a:srgbClr val="DDBDA3"/>
              </a:solidFill>
              <a:ln>
                <a:noFill/>
              </a:ln>
            </p:spPr>
            <p:txBody>
              <a:bodyPr anchor="ctr"/>
              <a:lstStyle/>
              <a:p>
                <a:pPr algn="ctr"/>
                <a:endParaRPr sz="2400">
                  <a:cs typeface="+mn-ea"/>
                  <a:sym typeface="+mn-lt"/>
                </a:endParaRPr>
              </a:p>
            </p:txBody>
          </p:sp>
          <p:sp>
            <p:nvSpPr>
              <p:cNvPr id="74" name="Freeform: Shape 76"/>
              <p:cNvSpPr/>
              <p:nvPr/>
            </p:nvSpPr>
            <p:spPr bwMode="auto">
              <a:xfrm>
                <a:off x="3243263" y="905192"/>
                <a:ext cx="374651" cy="4212910"/>
              </a:xfrm>
              <a:custGeom>
                <a:avLst/>
                <a:gdLst>
                  <a:gd name="T0" fmla="*/ 0 w 99"/>
                  <a:gd name="T1" fmla="*/ 0 h 718"/>
                  <a:gd name="T2" fmla="*/ 0 w 99"/>
                  <a:gd name="T3" fmla="*/ 673 h 718"/>
                  <a:gd name="T4" fmla="*/ 15 w 99"/>
                  <a:gd name="T5" fmla="*/ 701 h 718"/>
                  <a:gd name="T6" fmla="*/ 34 w 99"/>
                  <a:gd name="T7" fmla="*/ 713 h 718"/>
                  <a:gd name="T8" fmla="*/ 65 w 99"/>
                  <a:gd name="T9" fmla="*/ 713 h 718"/>
                  <a:gd name="T10" fmla="*/ 84 w 99"/>
                  <a:gd name="T11" fmla="*/ 701 h 718"/>
                  <a:gd name="T12" fmla="*/ 99 w 99"/>
                  <a:gd name="T13" fmla="*/ 673 h 718"/>
                  <a:gd name="T14" fmla="*/ 99 w 99"/>
                  <a:gd name="T15" fmla="*/ 0 h 718"/>
                  <a:gd name="T16" fmla="*/ 0 w 99"/>
                  <a:gd name="T17" fmla="*/ 0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718">
                    <a:moveTo>
                      <a:pt x="0" y="0"/>
                    </a:moveTo>
                    <a:cubicBezTo>
                      <a:pt x="0" y="673"/>
                      <a:pt x="0" y="673"/>
                      <a:pt x="0" y="673"/>
                    </a:cubicBezTo>
                    <a:cubicBezTo>
                      <a:pt x="0" y="683"/>
                      <a:pt x="7" y="695"/>
                      <a:pt x="15" y="701"/>
                    </a:cubicBezTo>
                    <a:cubicBezTo>
                      <a:pt x="34" y="713"/>
                      <a:pt x="34" y="713"/>
                      <a:pt x="34" y="713"/>
                    </a:cubicBezTo>
                    <a:cubicBezTo>
                      <a:pt x="43" y="718"/>
                      <a:pt x="56" y="718"/>
                      <a:pt x="65" y="713"/>
                    </a:cubicBezTo>
                    <a:cubicBezTo>
                      <a:pt x="84" y="701"/>
                      <a:pt x="84" y="701"/>
                      <a:pt x="84" y="701"/>
                    </a:cubicBezTo>
                    <a:cubicBezTo>
                      <a:pt x="92" y="695"/>
                      <a:pt x="99" y="683"/>
                      <a:pt x="99" y="673"/>
                    </a:cubicBezTo>
                    <a:cubicBezTo>
                      <a:pt x="99" y="0"/>
                      <a:pt x="99" y="0"/>
                      <a:pt x="99" y="0"/>
                    </a:cubicBezTo>
                    <a:lnTo>
                      <a:pt x="0" y="0"/>
                    </a:lnTo>
                    <a:close/>
                  </a:path>
                </a:pathLst>
              </a:custGeom>
              <a:solidFill>
                <a:schemeClr val="accent3">
                  <a:lumMod val="60000"/>
                  <a:lumOff val="40000"/>
                </a:schemeClr>
              </a:solidFill>
              <a:ln>
                <a:noFill/>
              </a:ln>
            </p:spPr>
            <p:txBody>
              <a:bodyPr anchor="ctr"/>
              <a:lstStyle/>
              <a:p>
                <a:pPr algn="ctr"/>
                <a:endParaRPr sz="2400">
                  <a:cs typeface="+mn-ea"/>
                  <a:sym typeface="+mn-lt"/>
                </a:endParaRPr>
              </a:p>
            </p:txBody>
          </p:sp>
          <p:sp>
            <p:nvSpPr>
              <p:cNvPr id="75" name="Freeform: Shape 77"/>
              <p:cNvSpPr/>
              <p:nvPr/>
            </p:nvSpPr>
            <p:spPr bwMode="auto">
              <a:xfrm>
                <a:off x="3617914" y="905194"/>
                <a:ext cx="376238" cy="4212908"/>
              </a:xfrm>
              <a:custGeom>
                <a:avLst/>
                <a:gdLst>
                  <a:gd name="T0" fmla="*/ 0 w 99"/>
                  <a:gd name="T1" fmla="*/ 0 h 718"/>
                  <a:gd name="T2" fmla="*/ 0 w 99"/>
                  <a:gd name="T3" fmla="*/ 673 h 718"/>
                  <a:gd name="T4" fmla="*/ 15 w 99"/>
                  <a:gd name="T5" fmla="*/ 701 h 718"/>
                  <a:gd name="T6" fmla="*/ 34 w 99"/>
                  <a:gd name="T7" fmla="*/ 713 h 718"/>
                  <a:gd name="T8" fmla="*/ 65 w 99"/>
                  <a:gd name="T9" fmla="*/ 713 h 718"/>
                  <a:gd name="T10" fmla="*/ 84 w 99"/>
                  <a:gd name="T11" fmla="*/ 701 h 718"/>
                  <a:gd name="T12" fmla="*/ 99 w 99"/>
                  <a:gd name="T13" fmla="*/ 673 h 718"/>
                  <a:gd name="T14" fmla="*/ 99 w 99"/>
                  <a:gd name="T15" fmla="*/ 0 h 718"/>
                  <a:gd name="T16" fmla="*/ 0 w 99"/>
                  <a:gd name="T17" fmla="*/ 0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718">
                    <a:moveTo>
                      <a:pt x="0" y="0"/>
                    </a:moveTo>
                    <a:cubicBezTo>
                      <a:pt x="0" y="673"/>
                      <a:pt x="0" y="673"/>
                      <a:pt x="0" y="673"/>
                    </a:cubicBezTo>
                    <a:cubicBezTo>
                      <a:pt x="0" y="683"/>
                      <a:pt x="7" y="695"/>
                      <a:pt x="15" y="701"/>
                    </a:cubicBezTo>
                    <a:cubicBezTo>
                      <a:pt x="34" y="713"/>
                      <a:pt x="34" y="713"/>
                      <a:pt x="34" y="713"/>
                    </a:cubicBezTo>
                    <a:cubicBezTo>
                      <a:pt x="43" y="718"/>
                      <a:pt x="57" y="718"/>
                      <a:pt x="65" y="713"/>
                    </a:cubicBezTo>
                    <a:cubicBezTo>
                      <a:pt x="84" y="701"/>
                      <a:pt x="84" y="701"/>
                      <a:pt x="84" y="701"/>
                    </a:cubicBezTo>
                    <a:cubicBezTo>
                      <a:pt x="92" y="695"/>
                      <a:pt x="99" y="683"/>
                      <a:pt x="99" y="673"/>
                    </a:cubicBezTo>
                    <a:cubicBezTo>
                      <a:pt x="99" y="0"/>
                      <a:pt x="99" y="0"/>
                      <a:pt x="99" y="0"/>
                    </a:cubicBezTo>
                    <a:lnTo>
                      <a:pt x="0" y="0"/>
                    </a:lnTo>
                    <a:close/>
                  </a:path>
                </a:pathLst>
              </a:custGeom>
              <a:solidFill>
                <a:schemeClr val="accent3"/>
              </a:solidFill>
              <a:ln>
                <a:noFill/>
              </a:ln>
            </p:spPr>
            <p:txBody>
              <a:bodyPr anchor="ctr"/>
              <a:lstStyle/>
              <a:p>
                <a:pPr algn="ctr"/>
                <a:endParaRPr sz="2400">
                  <a:cs typeface="+mn-ea"/>
                  <a:sym typeface="+mn-lt"/>
                </a:endParaRPr>
              </a:p>
            </p:txBody>
          </p:sp>
          <p:sp>
            <p:nvSpPr>
              <p:cNvPr id="76" name="Freeform: Shape 78"/>
              <p:cNvSpPr/>
              <p:nvPr/>
            </p:nvSpPr>
            <p:spPr bwMode="auto">
              <a:xfrm>
                <a:off x="3994150" y="905194"/>
                <a:ext cx="374651" cy="4212908"/>
              </a:xfrm>
              <a:custGeom>
                <a:avLst/>
                <a:gdLst>
                  <a:gd name="T0" fmla="*/ 0 w 99"/>
                  <a:gd name="T1" fmla="*/ 0 h 718"/>
                  <a:gd name="T2" fmla="*/ 0 w 99"/>
                  <a:gd name="T3" fmla="*/ 673 h 718"/>
                  <a:gd name="T4" fmla="*/ 15 w 99"/>
                  <a:gd name="T5" fmla="*/ 701 h 718"/>
                  <a:gd name="T6" fmla="*/ 35 w 99"/>
                  <a:gd name="T7" fmla="*/ 713 h 718"/>
                  <a:gd name="T8" fmla="*/ 65 w 99"/>
                  <a:gd name="T9" fmla="*/ 713 h 718"/>
                  <a:gd name="T10" fmla="*/ 84 w 99"/>
                  <a:gd name="T11" fmla="*/ 701 h 718"/>
                  <a:gd name="T12" fmla="*/ 99 w 99"/>
                  <a:gd name="T13" fmla="*/ 673 h 718"/>
                  <a:gd name="T14" fmla="*/ 99 w 99"/>
                  <a:gd name="T15" fmla="*/ 0 h 718"/>
                  <a:gd name="T16" fmla="*/ 0 w 99"/>
                  <a:gd name="T17" fmla="*/ 0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718">
                    <a:moveTo>
                      <a:pt x="0" y="0"/>
                    </a:moveTo>
                    <a:cubicBezTo>
                      <a:pt x="0" y="673"/>
                      <a:pt x="0" y="673"/>
                      <a:pt x="0" y="673"/>
                    </a:cubicBezTo>
                    <a:cubicBezTo>
                      <a:pt x="0" y="683"/>
                      <a:pt x="7" y="695"/>
                      <a:pt x="15" y="701"/>
                    </a:cubicBezTo>
                    <a:cubicBezTo>
                      <a:pt x="35" y="713"/>
                      <a:pt x="35" y="713"/>
                      <a:pt x="35" y="713"/>
                    </a:cubicBezTo>
                    <a:cubicBezTo>
                      <a:pt x="43" y="718"/>
                      <a:pt x="57" y="718"/>
                      <a:pt x="65" y="713"/>
                    </a:cubicBezTo>
                    <a:cubicBezTo>
                      <a:pt x="84" y="701"/>
                      <a:pt x="84" y="701"/>
                      <a:pt x="84" y="701"/>
                    </a:cubicBezTo>
                    <a:cubicBezTo>
                      <a:pt x="93" y="695"/>
                      <a:pt x="99" y="683"/>
                      <a:pt x="99" y="673"/>
                    </a:cubicBezTo>
                    <a:cubicBezTo>
                      <a:pt x="99" y="0"/>
                      <a:pt x="99" y="0"/>
                      <a:pt x="99" y="0"/>
                    </a:cubicBezTo>
                    <a:lnTo>
                      <a:pt x="0" y="0"/>
                    </a:lnTo>
                    <a:close/>
                  </a:path>
                </a:pathLst>
              </a:custGeom>
              <a:solidFill>
                <a:schemeClr val="accent3">
                  <a:lumMod val="75000"/>
                </a:schemeClr>
              </a:solidFill>
              <a:ln>
                <a:noFill/>
              </a:ln>
            </p:spPr>
            <p:txBody>
              <a:bodyPr anchor="ctr"/>
              <a:lstStyle/>
              <a:p>
                <a:pPr algn="ctr"/>
                <a:endParaRPr sz="2400">
                  <a:cs typeface="+mn-ea"/>
                  <a:sym typeface="+mn-lt"/>
                </a:endParaRPr>
              </a:p>
            </p:txBody>
          </p:sp>
          <p:sp>
            <p:nvSpPr>
              <p:cNvPr id="77" name="Freeform: Shape 79"/>
              <p:cNvSpPr/>
              <p:nvPr/>
            </p:nvSpPr>
            <p:spPr bwMode="auto">
              <a:xfrm>
                <a:off x="3243263" y="4445000"/>
                <a:ext cx="374650" cy="673100"/>
              </a:xfrm>
              <a:custGeom>
                <a:avLst/>
                <a:gdLst>
                  <a:gd name="T0" fmla="*/ 0 w 99"/>
                  <a:gd name="T1" fmla="*/ 0 h 179"/>
                  <a:gd name="T2" fmla="*/ 0 w 99"/>
                  <a:gd name="T3" fmla="*/ 134 h 179"/>
                  <a:gd name="T4" fmla="*/ 15 w 99"/>
                  <a:gd name="T5" fmla="*/ 162 h 179"/>
                  <a:gd name="T6" fmla="*/ 34 w 99"/>
                  <a:gd name="T7" fmla="*/ 174 h 179"/>
                  <a:gd name="T8" fmla="*/ 65 w 99"/>
                  <a:gd name="T9" fmla="*/ 174 h 179"/>
                  <a:gd name="T10" fmla="*/ 84 w 99"/>
                  <a:gd name="T11" fmla="*/ 162 h 179"/>
                  <a:gd name="T12" fmla="*/ 99 w 99"/>
                  <a:gd name="T13" fmla="*/ 134 h 179"/>
                  <a:gd name="T14" fmla="*/ 99 w 99"/>
                  <a:gd name="T15" fmla="*/ 0 h 179"/>
                  <a:gd name="T16" fmla="*/ 0 w 99"/>
                  <a:gd name="T17" fmla="*/ 0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179">
                    <a:moveTo>
                      <a:pt x="0" y="0"/>
                    </a:moveTo>
                    <a:cubicBezTo>
                      <a:pt x="0" y="134"/>
                      <a:pt x="0" y="134"/>
                      <a:pt x="0" y="134"/>
                    </a:cubicBezTo>
                    <a:cubicBezTo>
                      <a:pt x="0" y="144"/>
                      <a:pt x="7" y="156"/>
                      <a:pt x="15" y="162"/>
                    </a:cubicBezTo>
                    <a:cubicBezTo>
                      <a:pt x="34" y="174"/>
                      <a:pt x="34" y="174"/>
                      <a:pt x="34" y="174"/>
                    </a:cubicBezTo>
                    <a:cubicBezTo>
                      <a:pt x="43" y="179"/>
                      <a:pt x="56" y="179"/>
                      <a:pt x="65" y="174"/>
                    </a:cubicBezTo>
                    <a:cubicBezTo>
                      <a:pt x="84" y="162"/>
                      <a:pt x="84" y="162"/>
                      <a:pt x="84" y="162"/>
                    </a:cubicBezTo>
                    <a:cubicBezTo>
                      <a:pt x="92" y="156"/>
                      <a:pt x="99" y="144"/>
                      <a:pt x="99" y="134"/>
                    </a:cubicBezTo>
                    <a:cubicBezTo>
                      <a:pt x="99" y="0"/>
                      <a:pt x="99" y="0"/>
                      <a:pt x="99" y="0"/>
                    </a:cubicBezTo>
                    <a:lnTo>
                      <a:pt x="0" y="0"/>
                    </a:lnTo>
                    <a:close/>
                  </a:path>
                </a:pathLst>
              </a:custGeom>
              <a:solidFill>
                <a:schemeClr val="accent3">
                  <a:lumMod val="60000"/>
                  <a:lumOff val="40000"/>
                </a:schemeClr>
              </a:solidFill>
              <a:ln>
                <a:noFill/>
              </a:ln>
            </p:spPr>
            <p:txBody>
              <a:bodyPr anchor="ctr"/>
              <a:lstStyle/>
              <a:p>
                <a:pPr algn="ctr"/>
                <a:endParaRPr sz="2400">
                  <a:cs typeface="+mn-ea"/>
                  <a:sym typeface="+mn-lt"/>
                </a:endParaRPr>
              </a:p>
            </p:txBody>
          </p:sp>
          <p:sp>
            <p:nvSpPr>
              <p:cNvPr id="78" name="Freeform: Shape 80"/>
              <p:cNvSpPr/>
              <p:nvPr/>
            </p:nvSpPr>
            <p:spPr bwMode="auto">
              <a:xfrm>
                <a:off x="3617913" y="4445000"/>
                <a:ext cx="376238" cy="673100"/>
              </a:xfrm>
              <a:custGeom>
                <a:avLst/>
                <a:gdLst>
                  <a:gd name="T0" fmla="*/ 0 w 99"/>
                  <a:gd name="T1" fmla="*/ 0 h 179"/>
                  <a:gd name="T2" fmla="*/ 0 w 99"/>
                  <a:gd name="T3" fmla="*/ 134 h 179"/>
                  <a:gd name="T4" fmla="*/ 15 w 99"/>
                  <a:gd name="T5" fmla="*/ 162 h 179"/>
                  <a:gd name="T6" fmla="*/ 34 w 99"/>
                  <a:gd name="T7" fmla="*/ 174 h 179"/>
                  <a:gd name="T8" fmla="*/ 65 w 99"/>
                  <a:gd name="T9" fmla="*/ 174 h 179"/>
                  <a:gd name="T10" fmla="*/ 84 w 99"/>
                  <a:gd name="T11" fmla="*/ 162 h 179"/>
                  <a:gd name="T12" fmla="*/ 99 w 99"/>
                  <a:gd name="T13" fmla="*/ 134 h 179"/>
                  <a:gd name="T14" fmla="*/ 99 w 99"/>
                  <a:gd name="T15" fmla="*/ 0 h 179"/>
                  <a:gd name="T16" fmla="*/ 0 w 99"/>
                  <a:gd name="T17" fmla="*/ 0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179">
                    <a:moveTo>
                      <a:pt x="0" y="0"/>
                    </a:moveTo>
                    <a:cubicBezTo>
                      <a:pt x="0" y="134"/>
                      <a:pt x="0" y="134"/>
                      <a:pt x="0" y="134"/>
                    </a:cubicBezTo>
                    <a:cubicBezTo>
                      <a:pt x="0" y="144"/>
                      <a:pt x="7" y="156"/>
                      <a:pt x="15" y="162"/>
                    </a:cubicBezTo>
                    <a:cubicBezTo>
                      <a:pt x="34" y="174"/>
                      <a:pt x="34" y="174"/>
                      <a:pt x="34" y="174"/>
                    </a:cubicBezTo>
                    <a:cubicBezTo>
                      <a:pt x="43" y="179"/>
                      <a:pt x="57" y="179"/>
                      <a:pt x="65" y="174"/>
                    </a:cubicBezTo>
                    <a:cubicBezTo>
                      <a:pt x="84" y="162"/>
                      <a:pt x="84" y="162"/>
                      <a:pt x="84" y="162"/>
                    </a:cubicBezTo>
                    <a:cubicBezTo>
                      <a:pt x="92" y="156"/>
                      <a:pt x="99" y="144"/>
                      <a:pt x="99" y="134"/>
                    </a:cubicBezTo>
                    <a:cubicBezTo>
                      <a:pt x="99" y="0"/>
                      <a:pt x="99" y="0"/>
                      <a:pt x="99" y="0"/>
                    </a:cubicBezTo>
                    <a:lnTo>
                      <a:pt x="0" y="0"/>
                    </a:lnTo>
                    <a:close/>
                  </a:path>
                </a:pathLst>
              </a:custGeom>
              <a:solidFill>
                <a:schemeClr val="accent3"/>
              </a:solidFill>
              <a:ln>
                <a:noFill/>
              </a:ln>
            </p:spPr>
            <p:txBody>
              <a:bodyPr anchor="ctr"/>
              <a:lstStyle/>
              <a:p>
                <a:pPr algn="ctr"/>
                <a:endParaRPr sz="2400">
                  <a:cs typeface="+mn-ea"/>
                  <a:sym typeface="+mn-lt"/>
                </a:endParaRPr>
              </a:p>
            </p:txBody>
          </p:sp>
          <p:sp>
            <p:nvSpPr>
              <p:cNvPr id="79" name="Freeform: Shape 81"/>
              <p:cNvSpPr/>
              <p:nvPr/>
            </p:nvSpPr>
            <p:spPr bwMode="auto">
              <a:xfrm>
                <a:off x="3994151" y="4445000"/>
                <a:ext cx="374650" cy="673100"/>
              </a:xfrm>
              <a:custGeom>
                <a:avLst/>
                <a:gdLst>
                  <a:gd name="T0" fmla="*/ 0 w 99"/>
                  <a:gd name="T1" fmla="*/ 0 h 179"/>
                  <a:gd name="T2" fmla="*/ 0 w 99"/>
                  <a:gd name="T3" fmla="*/ 134 h 179"/>
                  <a:gd name="T4" fmla="*/ 15 w 99"/>
                  <a:gd name="T5" fmla="*/ 162 h 179"/>
                  <a:gd name="T6" fmla="*/ 35 w 99"/>
                  <a:gd name="T7" fmla="*/ 174 h 179"/>
                  <a:gd name="T8" fmla="*/ 65 w 99"/>
                  <a:gd name="T9" fmla="*/ 174 h 179"/>
                  <a:gd name="T10" fmla="*/ 84 w 99"/>
                  <a:gd name="T11" fmla="*/ 162 h 179"/>
                  <a:gd name="T12" fmla="*/ 99 w 99"/>
                  <a:gd name="T13" fmla="*/ 134 h 179"/>
                  <a:gd name="T14" fmla="*/ 99 w 99"/>
                  <a:gd name="T15" fmla="*/ 0 h 179"/>
                  <a:gd name="T16" fmla="*/ 0 w 99"/>
                  <a:gd name="T17" fmla="*/ 0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179">
                    <a:moveTo>
                      <a:pt x="0" y="0"/>
                    </a:moveTo>
                    <a:cubicBezTo>
                      <a:pt x="0" y="134"/>
                      <a:pt x="0" y="134"/>
                      <a:pt x="0" y="134"/>
                    </a:cubicBezTo>
                    <a:cubicBezTo>
                      <a:pt x="0" y="144"/>
                      <a:pt x="7" y="156"/>
                      <a:pt x="15" y="162"/>
                    </a:cubicBezTo>
                    <a:cubicBezTo>
                      <a:pt x="35" y="174"/>
                      <a:pt x="35" y="174"/>
                      <a:pt x="35" y="174"/>
                    </a:cubicBezTo>
                    <a:cubicBezTo>
                      <a:pt x="43" y="179"/>
                      <a:pt x="57" y="179"/>
                      <a:pt x="65" y="174"/>
                    </a:cubicBezTo>
                    <a:cubicBezTo>
                      <a:pt x="84" y="162"/>
                      <a:pt x="84" y="162"/>
                      <a:pt x="84" y="162"/>
                    </a:cubicBezTo>
                    <a:cubicBezTo>
                      <a:pt x="93" y="156"/>
                      <a:pt x="99" y="144"/>
                      <a:pt x="99" y="134"/>
                    </a:cubicBezTo>
                    <a:cubicBezTo>
                      <a:pt x="99" y="0"/>
                      <a:pt x="99" y="0"/>
                      <a:pt x="99" y="0"/>
                    </a:cubicBezTo>
                    <a:lnTo>
                      <a:pt x="0" y="0"/>
                    </a:lnTo>
                    <a:close/>
                  </a:path>
                </a:pathLst>
              </a:custGeom>
              <a:solidFill>
                <a:schemeClr val="accent3">
                  <a:lumMod val="75000"/>
                </a:schemeClr>
              </a:solidFill>
              <a:ln>
                <a:noFill/>
              </a:ln>
            </p:spPr>
            <p:txBody>
              <a:bodyPr anchor="ctr"/>
              <a:lstStyle/>
              <a:p>
                <a:pPr algn="ctr"/>
                <a:endParaRPr sz="2400">
                  <a:cs typeface="+mn-ea"/>
                  <a:sym typeface="+mn-lt"/>
                </a:endParaRPr>
              </a:p>
            </p:txBody>
          </p:sp>
          <p:sp>
            <p:nvSpPr>
              <p:cNvPr id="80" name="Freeform: Shape 82"/>
              <p:cNvSpPr/>
              <p:nvPr/>
            </p:nvSpPr>
            <p:spPr bwMode="auto">
              <a:xfrm>
                <a:off x="3614738" y="5854700"/>
                <a:ext cx="385763" cy="492125"/>
              </a:xfrm>
              <a:custGeom>
                <a:avLst/>
                <a:gdLst>
                  <a:gd name="T0" fmla="*/ 51 w 102"/>
                  <a:gd name="T1" fmla="*/ 0 h 131"/>
                  <a:gd name="T2" fmla="*/ 0 w 102"/>
                  <a:gd name="T3" fmla="*/ 6 h 131"/>
                  <a:gd name="T4" fmla="*/ 51 w 102"/>
                  <a:gd name="T5" fmla="*/ 131 h 131"/>
                  <a:gd name="T6" fmla="*/ 102 w 102"/>
                  <a:gd name="T7" fmla="*/ 6 h 131"/>
                  <a:gd name="T8" fmla="*/ 51 w 102"/>
                  <a:gd name="T9" fmla="*/ 0 h 131"/>
                </a:gdLst>
                <a:ahLst/>
                <a:cxnLst>
                  <a:cxn ang="0">
                    <a:pos x="T0" y="T1"/>
                  </a:cxn>
                  <a:cxn ang="0">
                    <a:pos x="T2" y="T3"/>
                  </a:cxn>
                  <a:cxn ang="0">
                    <a:pos x="T4" y="T5"/>
                  </a:cxn>
                  <a:cxn ang="0">
                    <a:pos x="T6" y="T7"/>
                  </a:cxn>
                  <a:cxn ang="0">
                    <a:pos x="T8" y="T9"/>
                  </a:cxn>
                </a:cxnLst>
                <a:rect l="0" t="0" r="r" b="b"/>
                <a:pathLst>
                  <a:path w="102" h="131">
                    <a:moveTo>
                      <a:pt x="51" y="0"/>
                    </a:moveTo>
                    <a:cubicBezTo>
                      <a:pt x="33" y="0"/>
                      <a:pt x="16" y="2"/>
                      <a:pt x="0" y="6"/>
                    </a:cubicBezTo>
                    <a:cubicBezTo>
                      <a:pt x="51" y="131"/>
                      <a:pt x="51" y="131"/>
                      <a:pt x="51" y="131"/>
                    </a:cubicBezTo>
                    <a:cubicBezTo>
                      <a:pt x="102" y="6"/>
                      <a:pt x="102" y="6"/>
                      <a:pt x="102" y="6"/>
                    </a:cubicBezTo>
                    <a:cubicBezTo>
                      <a:pt x="85" y="2"/>
                      <a:pt x="68" y="0"/>
                      <a:pt x="51" y="0"/>
                    </a:cubicBezTo>
                    <a:close/>
                  </a:path>
                </a:pathLst>
              </a:custGeom>
              <a:solidFill>
                <a:schemeClr val="tx1">
                  <a:lumMod val="65000"/>
                  <a:lumOff val="35000"/>
                </a:schemeClr>
              </a:solidFill>
              <a:ln>
                <a:noFill/>
              </a:ln>
            </p:spPr>
            <p:txBody>
              <a:bodyPr anchor="ctr"/>
              <a:lstStyle/>
              <a:p>
                <a:pPr algn="ctr"/>
                <a:endParaRPr sz="2400">
                  <a:cs typeface="+mn-ea"/>
                  <a:sym typeface="+mn-lt"/>
                </a:endParaRPr>
              </a:p>
            </p:txBody>
          </p:sp>
        </p:grpSp>
        <p:sp>
          <p:nvSpPr>
            <p:cNvPr id="21" name="Freeform: Shape 83"/>
            <p:cNvSpPr/>
            <p:nvPr/>
          </p:nvSpPr>
          <p:spPr bwMode="auto">
            <a:xfrm>
              <a:off x="8292088" y="1630076"/>
              <a:ext cx="1085207" cy="1086176"/>
            </a:xfrm>
            <a:custGeom>
              <a:avLst/>
              <a:gdLst>
                <a:gd name="T0" fmla="*/ 235 w 471"/>
                <a:gd name="T1" fmla="*/ 0 h 471"/>
                <a:gd name="T2" fmla="*/ 0 w 471"/>
                <a:gd name="T3" fmla="*/ 235 h 471"/>
                <a:gd name="T4" fmla="*/ 235 w 471"/>
                <a:gd name="T5" fmla="*/ 471 h 471"/>
                <a:gd name="T6" fmla="*/ 471 w 471"/>
                <a:gd name="T7" fmla="*/ 235 h 471"/>
                <a:gd name="T8" fmla="*/ 235 w 471"/>
                <a:gd name="T9" fmla="*/ 0 h 471"/>
                <a:gd name="T10" fmla="*/ 235 w 471"/>
                <a:gd name="T11" fmla="*/ 408 h 471"/>
                <a:gd name="T12" fmla="*/ 62 w 471"/>
                <a:gd name="T13" fmla="*/ 235 h 471"/>
                <a:gd name="T14" fmla="*/ 235 w 471"/>
                <a:gd name="T15" fmla="*/ 62 h 471"/>
                <a:gd name="T16" fmla="*/ 408 w 471"/>
                <a:gd name="T17" fmla="*/ 235 h 471"/>
                <a:gd name="T18" fmla="*/ 235 w 471"/>
                <a:gd name="T19" fmla="*/ 408 h 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71" h="471">
                  <a:moveTo>
                    <a:pt x="235" y="0"/>
                  </a:moveTo>
                  <a:cubicBezTo>
                    <a:pt x="105" y="0"/>
                    <a:pt x="0" y="105"/>
                    <a:pt x="0" y="235"/>
                  </a:cubicBezTo>
                  <a:cubicBezTo>
                    <a:pt x="0" y="365"/>
                    <a:pt x="105" y="471"/>
                    <a:pt x="235" y="471"/>
                  </a:cubicBezTo>
                  <a:cubicBezTo>
                    <a:pt x="365" y="471"/>
                    <a:pt x="471" y="365"/>
                    <a:pt x="471" y="235"/>
                  </a:cubicBezTo>
                  <a:cubicBezTo>
                    <a:pt x="471" y="105"/>
                    <a:pt x="365" y="0"/>
                    <a:pt x="235" y="0"/>
                  </a:cubicBezTo>
                  <a:close/>
                  <a:moveTo>
                    <a:pt x="235" y="408"/>
                  </a:moveTo>
                  <a:cubicBezTo>
                    <a:pt x="140" y="408"/>
                    <a:pt x="62" y="331"/>
                    <a:pt x="62" y="235"/>
                  </a:cubicBezTo>
                  <a:cubicBezTo>
                    <a:pt x="62" y="140"/>
                    <a:pt x="140" y="62"/>
                    <a:pt x="235" y="62"/>
                  </a:cubicBezTo>
                  <a:cubicBezTo>
                    <a:pt x="331" y="62"/>
                    <a:pt x="408" y="140"/>
                    <a:pt x="408" y="235"/>
                  </a:cubicBezTo>
                  <a:cubicBezTo>
                    <a:pt x="408" y="331"/>
                    <a:pt x="331" y="408"/>
                    <a:pt x="235" y="408"/>
                  </a:cubicBezTo>
                  <a:close/>
                </a:path>
              </a:pathLst>
            </a:custGeom>
            <a:solidFill>
              <a:schemeClr val="accent3"/>
            </a:solidFill>
            <a:ln>
              <a:noFill/>
            </a:ln>
          </p:spPr>
          <p:txBody>
            <a:bodyPr anchor="ctr"/>
            <a:lstStyle/>
            <a:p>
              <a:pPr algn="ctr"/>
              <a:endParaRPr sz="2400">
                <a:cs typeface="+mn-ea"/>
                <a:sym typeface="+mn-lt"/>
              </a:endParaRPr>
            </a:p>
          </p:txBody>
        </p:sp>
        <p:grpSp>
          <p:nvGrpSpPr>
            <p:cNvPr id="22" name="Group 84"/>
            <p:cNvGrpSpPr/>
            <p:nvPr/>
          </p:nvGrpSpPr>
          <p:grpSpPr>
            <a:xfrm>
              <a:off x="6758549" y="3033889"/>
              <a:ext cx="621125" cy="2585594"/>
              <a:chOff x="3243263" y="1661479"/>
              <a:chExt cx="1125538" cy="4685346"/>
            </a:xfrm>
          </p:grpSpPr>
          <p:sp>
            <p:nvSpPr>
              <p:cNvPr id="65" name="Freeform: Shape 85"/>
              <p:cNvSpPr/>
              <p:nvPr/>
            </p:nvSpPr>
            <p:spPr bwMode="auto">
              <a:xfrm>
                <a:off x="3243263" y="4722813"/>
                <a:ext cx="1125538" cy="1624012"/>
              </a:xfrm>
              <a:custGeom>
                <a:avLst/>
                <a:gdLst>
                  <a:gd name="T0" fmla="*/ 709 w 709"/>
                  <a:gd name="T1" fmla="*/ 161 h 1023"/>
                  <a:gd name="T2" fmla="*/ 356 w 709"/>
                  <a:gd name="T3" fmla="*/ 1023 h 1023"/>
                  <a:gd name="T4" fmla="*/ 0 w 709"/>
                  <a:gd name="T5" fmla="*/ 161 h 1023"/>
                  <a:gd name="T6" fmla="*/ 0 w 709"/>
                  <a:gd name="T7" fmla="*/ 0 h 1023"/>
                  <a:gd name="T8" fmla="*/ 709 w 709"/>
                  <a:gd name="T9" fmla="*/ 0 h 1023"/>
                  <a:gd name="T10" fmla="*/ 709 w 709"/>
                  <a:gd name="T11" fmla="*/ 161 h 1023"/>
                </a:gdLst>
                <a:ahLst/>
                <a:cxnLst>
                  <a:cxn ang="0">
                    <a:pos x="T0" y="T1"/>
                  </a:cxn>
                  <a:cxn ang="0">
                    <a:pos x="T2" y="T3"/>
                  </a:cxn>
                  <a:cxn ang="0">
                    <a:pos x="T4" y="T5"/>
                  </a:cxn>
                  <a:cxn ang="0">
                    <a:pos x="T6" y="T7"/>
                  </a:cxn>
                  <a:cxn ang="0">
                    <a:pos x="T8" y="T9"/>
                  </a:cxn>
                  <a:cxn ang="0">
                    <a:pos x="T10" y="T11"/>
                  </a:cxn>
                </a:cxnLst>
                <a:rect l="0" t="0" r="r" b="b"/>
                <a:pathLst>
                  <a:path w="709" h="1023">
                    <a:moveTo>
                      <a:pt x="709" y="161"/>
                    </a:moveTo>
                    <a:lnTo>
                      <a:pt x="356" y="1023"/>
                    </a:lnTo>
                    <a:lnTo>
                      <a:pt x="0" y="161"/>
                    </a:lnTo>
                    <a:lnTo>
                      <a:pt x="0" y="0"/>
                    </a:lnTo>
                    <a:lnTo>
                      <a:pt x="709" y="0"/>
                    </a:lnTo>
                    <a:lnTo>
                      <a:pt x="709" y="161"/>
                    </a:lnTo>
                    <a:close/>
                  </a:path>
                </a:pathLst>
              </a:custGeom>
              <a:solidFill>
                <a:srgbClr val="DDBDA3"/>
              </a:solidFill>
              <a:ln>
                <a:noFill/>
              </a:ln>
            </p:spPr>
            <p:txBody>
              <a:bodyPr anchor="ctr"/>
              <a:lstStyle/>
              <a:p>
                <a:pPr algn="ctr"/>
                <a:endParaRPr sz="2400">
                  <a:cs typeface="+mn-ea"/>
                  <a:sym typeface="+mn-lt"/>
                </a:endParaRPr>
              </a:p>
            </p:txBody>
          </p:sp>
          <p:sp>
            <p:nvSpPr>
              <p:cNvPr id="66" name="Freeform: Shape 86"/>
              <p:cNvSpPr/>
              <p:nvPr/>
            </p:nvSpPr>
            <p:spPr bwMode="auto">
              <a:xfrm>
                <a:off x="3243263" y="1661479"/>
                <a:ext cx="374651" cy="3456623"/>
              </a:xfrm>
              <a:custGeom>
                <a:avLst/>
                <a:gdLst>
                  <a:gd name="T0" fmla="*/ 0 w 99"/>
                  <a:gd name="T1" fmla="*/ 0 h 718"/>
                  <a:gd name="T2" fmla="*/ 0 w 99"/>
                  <a:gd name="T3" fmla="*/ 673 h 718"/>
                  <a:gd name="T4" fmla="*/ 15 w 99"/>
                  <a:gd name="T5" fmla="*/ 701 h 718"/>
                  <a:gd name="T6" fmla="*/ 34 w 99"/>
                  <a:gd name="T7" fmla="*/ 713 h 718"/>
                  <a:gd name="T8" fmla="*/ 65 w 99"/>
                  <a:gd name="T9" fmla="*/ 713 h 718"/>
                  <a:gd name="T10" fmla="*/ 84 w 99"/>
                  <a:gd name="T11" fmla="*/ 701 h 718"/>
                  <a:gd name="T12" fmla="*/ 99 w 99"/>
                  <a:gd name="T13" fmla="*/ 673 h 718"/>
                  <a:gd name="T14" fmla="*/ 99 w 99"/>
                  <a:gd name="T15" fmla="*/ 0 h 718"/>
                  <a:gd name="T16" fmla="*/ 0 w 99"/>
                  <a:gd name="T17" fmla="*/ 0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718">
                    <a:moveTo>
                      <a:pt x="0" y="0"/>
                    </a:moveTo>
                    <a:cubicBezTo>
                      <a:pt x="0" y="673"/>
                      <a:pt x="0" y="673"/>
                      <a:pt x="0" y="673"/>
                    </a:cubicBezTo>
                    <a:cubicBezTo>
                      <a:pt x="0" y="683"/>
                      <a:pt x="7" y="695"/>
                      <a:pt x="15" y="701"/>
                    </a:cubicBezTo>
                    <a:cubicBezTo>
                      <a:pt x="34" y="713"/>
                      <a:pt x="34" y="713"/>
                      <a:pt x="34" y="713"/>
                    </a:cubicBezTo>
                    <a:cubicBezTo>
                      <a:pt x="43" y="718"/>
                      <a:pt x="56" y="718"/>
                      <a:pt x="65" y="713"/>
                    </a:cubicBezTo>
                    <a:cubicBezTo>
                      <a:pt x="84" y="701"/>
                      <a:pt x="84" y="701"/>
                      <a:pt x="84" y="701"/>
                    </a:cubicBezTo>
                    <a:cubicBezTo>
                      <a:pt x="92" y="695"/>
                      <a:pt x="99" y="683"/>
                      <a:pt x="99" y="673"/>
                    </a:cubicBezTo>
                    <a:cubicBezTo>
                      <a:pt x="99" y="0"/>
                      <a:pt x="99" y="0"/>
                      <a:pt x="99" y="0"/>
                    </a:cubicBezTo>
                    <a:lnTo>
                      <a:pt x="0" y="0"/>
                    </a:lnTo>
                    <a:close/>
                  </a:path>
                </a:pathLst>
              </a:custGeom>
              <a:solidFill>
                <a:schemeClr val="accent2">
                  <a:lumMod val="60000"/>
                  <a:lumOff val="40000"/>
                </a:schemeClr>
              </a:solidFill>
              <a:ln>
                <a:noFill/>
              </a:ln>
            </p:spPr>
            <p:txBody>
              <a:bodyPr anchor="ctr"/>
              <a:lstStyle/>
              <a:p>
                <a:pPr algn="ctr"/>
                <a:endParaRPr sz="2400">
                  <a:cs typeface="+mn-ea"/>
                  <a:sym typeface="+mn-lt"/>
                </a:endParaRPr>
              </a:p>
            </p:txBody>
          </p:sp>
          <p:sp>
            <p:nvSpPr>
              <p:cNvPr id="67" name="Freeform: Shape 87"/>
              <p:cNvSpPr/>
              <p:nvPr/>
            </p:nvSpPr>
            <p:spPr bwMode="auto">
              <a:xfrm>
                <a:off x="3617914" y="1661479"/>
                <a:ext cx="376238" cy="3456621"/>
              </a:xfrm>
              <a:custGeom>
                <a:avLst/>
                <a:gdLst>
                  <a:gd name="T0" fmla="*/ 0 w 99"/>
                  <a:gd name="T1" fmla="*/ 0 h 718"/>
                  <a:gd name="T2" fmla="*/ 0 w 99"/>
                  <a:gd name="T3" fmla="*/ 673 h 718"/>
                  <a:gd name="T4" fmla="*/ 15 w 99"/>
                  <a:gd name="T5" fmla="*/ 701 h 718"/>
                  <a:gd name="T6" fmla="*/ 34 w 99"/>
                  <a:gd name="T7" fmla="*/ 713 h 718"/>
                  <a:gd name="T8" fmla="*/ 65 w 99"/>
                  <a:gd name="T9" fmla="*/ 713 h 718"/>
                  <a:gd name="T10" fmla="*/ 84 w 99"/>
                  <a:gd name="T11" fmla="*/ 701 h 718"/>
                  <a:gd name="T12" fmla="*/ 99 w 99"/>
                  <a:gd name="T13" fmla="*/ 673 h 718"/>
                  <a:gd name="T14" fmla="*/ 99 w 99"/>
                  <a:gd name="T15" fmla="*/ 0 h 718"/>
                  <a:gd name="T16" fmla="*/ 0 w 99"/>
                  <a:gd name="T17" fmla="*/ 0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718">
                    <a:moveTo>
                      <a:pt x="0" y="0"/>
                    </a:moveTo>
                    <a:cubicBezTo>
                      <a:pt x="0" y="673"/>
                      <a:pt x="0" y="673"/>
                      <a:pt x="0" y="673"/>
                    </a:cubicBezTo>
                    <a:cubicBezTo>
                      <a:pt x="0" y="683"/>
                      <a:pt x="7" y="695"/>
                      <a:pt x="15" y="701"/>
                    </a:cubicBezTo>
                    <a:cubicBezTo>
                      <a:pt x="34" y="713"/>
                      <a:pt x="34" y="713"/>
                      <a:pt x="34" y="713"/>
                    </a:cubicBezTo>
                    <a:cubicBezTo>
                      <a:pt x="43" y="718"/>
                      <a:pt x="57" y="718"/>
                      <a:pt x="65" y="713"/>
                    </a:cubicBezTo>
                    <a:cubicBezTo>
                      <a:pt x="84" y="701"/>
                      <a:pt x="84" y="701"/>
                      <a:pt x="84" y="701"/>
                    </a:cubicBezTo>
                    <a:cubicBezTo>
                      <a:pt x="92" y="695"/>
                      <a:pt x="99" y="683"/>
                      <a:pt x="99" y="673"/>
                    </a:cubicBezTo>
                    <a:cubicBezTo>
                      <a:pt x="99" y="0"/>
                      <a:pt x="99" y="0"/>
                      <a:pt x="99" y="0"/>
                    </a:cubicBezTo>
                    <a:lnTo>
                      <a:pt x="0" y="0"/>
                    </a:lnTo>
                    <a:close/>
                  </a:path>
                </a:pathLst>
              </a:custGeom>
              <a:solidFill>
                <a:schemeClr val="accent2"/>
              </a:solidFill>
              <a:ln>
                <a:noFill/>
              </a:ln>
            </p:spPr>
            <p:txBody>
              <a:bodyPr anchor="ctr"/>
              <a:lstStyle/>
              <a:p>
                <a:pPr algn="ctr"/>
                <a:endParaRPr sz="2400">
                  <a:cs typeface="+mn-ea"/>
                  <a:sym typeface="+mn-lt"/>
                </a:endParaRPr>
              </a:p>
            </p:txBody>
          </p:sp>
          <p:sp>
            <p:nvSpPr>
              <p:cNvPr id="68" name="Freeform: Shape 88"/>
              <p:cNvSpPr/>
              <p:nvPr/>
            </p:nvSpPr>
            <p:spPr bwMode="auto">
              <a:xfrm>
                <a:off x="3994150" y="1661479"/>
                <a:ext cx="374651" cy="3456621"/>
              </a:xfrm>
              <a:custGeom>
                <a:avLst/>
                <a:gdLst>
                  <a:gd name="T0" fmla="*/ 0 w 99"/>
                  <a:gd name="T1" fmla="*/ 0 h 718"/>
                  <a:gd name="T2" fmla="*/ 0 w 99"/>
                  <a:gd name="T3" fmla="*/ 673 h 718"/>
                  <a:gd name="T4" fmla="*/ 15 w 99"/>
                  <a:gd name="T5" fmla="*/ 701 h 718"/>
                  <a:gd name="T6" fmla="*/ 35 w 99"/>
                  <a:gd name="T7" fmla="*/ 713 h 718"/>
                  <a:gd name="T8" fmla="*/ 65 w 99"/>
                  <a:gd name="T9" fmla="*/ 713 h 718"/>
                  <a:gd name="T10" fmla="*/ 84 w 99"/>
                  <a:gd name="T11" fmla="*/ 701 h 718"/>
                  <a:gd name="T12" fmla="*/ 99 w 99"/>
                  <a:gd name="T13" fmla="*/ 673 h 718"/>
                  <a:gd name="T14" fmla="*/ 99 w 99"/>
                  <a:gd name="T15" fmla="*/ 0 h 718"/>
                  <a:gd name="T16" fmla="*/ 0 w 99"/>
                  <a:gd name="T17" fmla="*/ 0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718">
                    <a:moveTo>
                      <a:pt x="0" y="0"/>
                    </a:moveTo>
                    <a:cubicBezTo>
                      <a:pt x="0" y="673"/>
                      <a:pt x="0" y="673"/>
                      <a:pt x="0" y="673"/>
                    </a:cubicBezTo>
                    <a:cubicBezTo>
                      <a:pt x="0" y="683"/>
                      <a:pt x="7" y="695"/>
                      <a:pt x="15" y="701"/>
                    </a:cubicBezTo>
                    <a:cubicBezTo>
                      <a:pt x="35" y="713"/>
                      <a:pt x="35" y="713"/>
                      <a:pt x="35" y="713"/>
                    </a:cubicBezTo>
                    <a:cubicBezTo>
                      <a:pt x="43" y="718"/>
                      <a:pt x="57" y="718"/>
                      <a:pt x="65" y="713"/>
                    </a:cubicBezTo>
                    <a:cubicBezTo>
                      <a:pt x="84" y="701"/>
                      <a:pt x="84" y="701"/>
                      <a:pt x="84" y="701"/>
                    </a:cubicBezTo>
                    <a:cubicBezTo>
                      <a:pt x="93" y="695"/>
                      <a:pt x="99" y="683"/>
                      <a:pt x="99" y="673"/>
                    </a:cubicBezTo>
                    <a:cubicBezTo>
                      <a:pt x="99" y="0"/>
                      <a:pt x="99" y="0"/>
                      <a:pt x="99" y="0"/>
                    </a:cubicBezTo>
                    <a:lnTo>
                      <a:pt x="0" y="0"/>
                    </a:lnTo>
                    <a:close/>
                  </a:path>
                </a:pathLst>
              </a:custGeom>
              <a:solidFill>
                <a:schemeClr val="accent2">
                  <a:lumMod val="75000"/>
                </a:schemeClr>
              </a:solidFill>
              <a:ln>
                <a:noFill/>
              </a:ln>
            </p:spPr>
            <p:txBody>
              <a:bodyPr anchor="ctr"/>
              <a:lstStyle/>
              <a:p>
                <a:pPr algn="ctr"/>
                <a:endParaRPr sz="2400">
                  <a:cs typeface="+mn-ea"/>
                  <a:sym typeface="+mn-lt"/>
                </a:endParaRPr>
              </a:p>
            </p:txBody>
          </p:sp>
          <p:sp>
            <p:nvSpPr>
              <p:cNvPr id="69" name="Freeform: Shape 89"/>
              <p:cNvSpPr/>
              <p:nvPr/>
            </p:nvSpPr>
            <p:spPr bwMode="auto">
              <a:xfrm>
                <a:off x="3243263" y="4445000"/>
                <a:ext cx="374650" cy="673100"/>
              </a:xfrm>
              <a:custGeom>
                <a:avLst/>
                <a:gdLst>
                  <a:gd name="T0" fmla="*/ 0 w 99"/>
                  <a:gd name="T1" fmla="*/ 0 h 179"/>
                  <a:gd name="T2" fmla="*/ 0 w 99"/>
                  <a:gd name="T3" fmla="*/ 134 h 179"/>
                  <a:gd name="T4" fmla="*/ 15 w 99"/>
                  <a:gd name="T5" fmla="*/ 162 h 179"/>
                  <a:gd name="T6" fmla="*/ 34 w 99"/>
                  <a:gd name="T7" fmla="*/ 174 h 179"/>
                  <a:gd name="T8" fmla="*/ 65 w 99"/>
                  <a:gd name="T9" fmla="*/ 174 h 179"/>
                  <a:gd name="T10" fmla="*/ 84 w 99"/>
                  <a:gd name="T11" fmla="*/ 162 h 179"/>
                  <a:gd name="T12" fmla="*/ 99 w 99"/>
                  <a:gd name="T13" fmla="*/ 134 h 179"/>
                  <a:gd name="T14" fmla="*/ 99 w 99"/>
                  <a:gd name="T15" fmla="*/ 0 h 179"/>
                  <a:gd name="T16" fmla="*/ 0 w 99"/>
                  <a:gd name="T17" fmla="*/ 0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179">
                    <a:moveTo>
                      <a:pt x="0" y="0"/>
                    </a:moveTo>
                    <a:cubicBezTo>
                      <a:pt x="0" y="134"/>
                      <a:pt x="0" y="134"/>
                      <a:pt x="0" y="134"/>
                    </a:cubicBezTo>
                    <a:cubicBezTo>
                      <a:pt x="0" y="144"/>
                      <a:pt x="7" y="156"/>
                      <a:pt x="15" y="162"/>
                    </a:cubicBezTo>
                    <a:cubicBezTo>
                      <a:pt x="34" y="174"/>
                      <a:pt x="34" y="174"/>
                      <a:pt x="34" y="174"/>
                    </a:cubicBezTo>
                    <a:cubicBezTo>
                      <a:pt x="43" y="179"/>
                      <a:pt x="56" y="179"/>
                      <a:pt x="65" y="174"/>
                    </a:cubicBezTo>
                    <a:cubicBezTo>
                      <a:pt x="84" y="162"/>
                      <a:pt x="84" y="162"/>
                      <a:pt x="84" y="162"/>
                    </a:cubicBezTo>
                    <a:cubicBezTo>
                      <a:pt x="92" y="156"/>
                      <a:pt x="99" y="144"/>
                      <a:pt x="99" y="134"/>
                    </a:cubicBezTo>
                    <a:cubicBezTo>
                      <a:pt x="99" y="0"/>
                      <a:pt x="99" y="0"/>
                      <a:pt x="99" y="0"/>
                    </a:cubicBezTo>
                    <a:lnTo>
                      <a:pt x="0" y="0"/>
                    </a:lnTo>
                    <a:close/>
                  </a:path>
                </a:pathLst>
              </a:custGeom>
              <a:solidFill>
                <a:schemeClr val="accent2">
                  <a:lumMod val="60000"/>
                  <a:lumOff val="40000"/>
                </a:schemeClr>
              </a:solidFill>
              <a:ln>
                <a:noFill/>
              </a:ln>
            </p:spPr>
            <p:txBody>
              <a:bodyPr anchor="ctr"/>
              <a:lstStyle/>
              <a:p>
                <a:pPr algn="ctr"/>
                <a:endParaRPr sz="2400">
                  <a:cs typeface="+mn-ea"/>
                  <a:sym typeface="+mn-lt"/>
                </a:endParaRPr>
              </a:p>
            </p:txBody>
          </p:sp>
          <p:sp>
            <p:nvSpPr>
              <p:cNvPr id="70" name="Freeform: Shape 90"/>
              <p:cNvSpPr/>
              <p:nvPr/>
            </p:nvSpPr>
            <p:spPr bwMode="auto">
              <a:xfrm>
                <a:off x="3617913" y="4445000"/>
                <a:ext cx="376238" cy="673100"/>
              </a:xfrm>
              <a:custGeom>
                <a:avLst/>
                <a:gdLst>
                  <a:gd name="T0" fmla="*/ 0 w 99"/>
                  <a:gd name="T1" fmla="*/ 0 h 179"/>
                  <a:gd name="T2" fmla="*/ 0 w 99"/>
                  <a:gd name="T3" fmla="*/ 134 h 179"/>
                  <a:gd name="T4" fmla="*/ 15 w 99"/>
                  <a:gd name="T5" fmla="*/ 162 h 179"/>
                  <a:gd name="T6" fmla="*/ 34 w 99"/>
                  <a:gd name="T7" fmla="*/ 174 h 179"/>
                  <a:gd name="T8" fmla="*/ 65 w 99"/>
                  <a:gd name="T9" fmla="*/ 174 h 179"/>
                  <a:gd name="T10" fmla="*/ 84 w 99"/>
                  <a:gd name="T11" fmla="*/ 162 h 179"/>
                  <a:gd name="T12" fmla="*/ 99 w 99"/>
                  <a:gd name="T13" fmla="*/ 134 h 179"/>
                  <a:gd name="T14" fmla="*/ 99 w 99"/>
                  <a:gd name="T15" fmla="*/ 0 h 179"/>
                  <a:gd name="T16" fmla="*/ 0 w 99"/>
                  <a:gd name="T17" fmla="*/ 0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179">
                    <a:moveTo>
                      <a:pt x="0" y="0"/>
                    </a:moveTo>
                    <a:cubicBezTo>
                      <a:pt x="0" y="134"/>
                      <a:pt x="0" y="134"/>
                      <a:pt x="0" y="134"/>
                    </a:cubicBezTo>
                    <a:cubicBezTo>
                      <a:pt x="0" y="144"/>
                      <a:pt x="7" y="156"/>
                      <a:pt x="15" y="162"/>
                    </a:cubicBezTo>
                    <a:cubicBezTo>
                      <a:pt x="34" y="174"/>
                      <a:pt x="34" y="174"/>
                      <a:pt x="34" y="174"/>
                    </a:cubicBezTo>
                    <a:cubicBezTo>
                      <a:pt x="43" y="179"/>
                      <a:pt x="57" y="179"/>
                      <a:pt x="65" y="174"/>
                    </a:cubicBezTo>
                    <a:cubicBezTo>
                      <a:pt x="84" y="162"/>
                      <a:pt x="84" y="162"/>
                      <a:pt x="84" y="162"/>
                    </a:cubicBezTo>
                    <a:cubicBezTo>
                      <a:pt x="92" y="156"/>
                      <a:pt x="99" y="144"/>
                      <a:pt x="99" y="134"/>
                    </a:cubicBezTo>
                    <a:cubicBezTo>
                      <a:pt x="99" y="0"/>
                      <a:pt x="99" y="0"/>
                      <a:pt x="99" y="0"/>
                    </a:cubicBezTo>
                    <a:lnTo>
                      <a:pt x="0" y="0"/>
                    </a:lnTo>
                    <a:close/>
                  </a:path>
                </a:pathLst>
              </a:custGeom>
              <a:solidFill>
                <a:schemeClr val="accent2"/>
              </a:solidFill>
              <a:ln>
                <a:noFill/>
              </a:ln>
            </p:spPr>
            <p:txBody>
              <a:bodyPr anchor="ctr"/>
              <a:lstStyle/>
              <a:p>
                <a:pPr algn="ctr"/>
                <a:endParaRPr sz="2400">
                  <a:cs typeface="+mn-ea"/>
                  <a:sym typeface="+mn-lt"/>
                </a:endParaRPr>
              </a:p>
            </p:txBody>
          </p:sp>
          <p:sp>
            <p:nvSpPr>
              <p:cNvPr id="71" name="Freeform: Shape 91"/>
              <p:cNvSpPr/>
              <p:nvPr/>
            </p:nvSpPr>
            <p:spPr bwMode="auto">
              <a:xfrm>
                <a:off x="3994151" y="4445000"/>
                <a:ext cx="374650" cy="673100"/>
              </a:xfrm>
              <a:custGeom>
                <a:avLst/>
                <a:gdLst>
                  <a:gd name="T0" fmla="*/ 0 w 99"/>
                  <a:gd name="T1" fmla="*/ 0 h 179"/>
                  <a:gd name="T2" fmla="*/ 0 w 99"/>
                  <a:gd name="T3" fmla="*/ 134 h 179"/>
                  <a:gd name="T4" fmla="*/ 15 w 99"/>
                  <a:gd name="T5" fmla="*/ 162 h 179"/>
                  <a:gd name="T6" fmla="*/ 35 w 99"/>
                  <a:gd name="T7" fmla="*/ 174 h 179"/>
                  <a:gd name="T8" fmla="*/ 65 w 99"/>
                  <a:gd name="T9" fmla="*/ 174 h 179"/>
                  <a:gd name="T10" fmla="*/ 84 w 99"/>
                  <a:gd name="T11" fmla="*/ 162 h 179"/>
                  <a:gd name="T12" fmla="*/ 99 w 99"/>
                  <a:gd name="T13" fmla="*/ 134 h 179"/>
                  <a:gd name="T14" fmla="*/ 99 w 99"/>
                  <a:gd name="T15" fmla="*/ 0 h 179"/>
                  <a:gd name="T16" fmla="*/ 0 w 99"/>
                  <a:gd name="T17" fmla="*/ 0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179">
                    <a:moveTo>
                      <a:pt x="0" y="0"/>
                    </a:moveTo>
                    <a:cubicBezTo>
                      <a:pt x="0" y="134"/>
                      <a:pt x="0" y="134"/>
                      <a:pt x="0" y="134"/>
                    </a:cubicBezTo>
                    <a:cubicBezTo>
                      <a:pt x="0" y="144"/>
                      <a:pt x="7" y="156"/>
                      <a:pt x="15" y="162"/>
                    </a:cubicBezTo>
                    <a:cubicBezTo>
                      <a:pt x="35" y="174"/>
                      <a:pt x="35" y="174"/>
                      <a:pt x="35" y="174"/>
                    </a:cubicBezTo>
                    <a:cubicBezTo>
                      <a:pt x="43" y="179"/>
                      <a:pt x="57" y="179"/>
                      <a:pt x="65" y="174"/>
                    </a:cubicBezTo>
                    <a:cubicBezTo>
                      <a:pt x="84" y="162"/>
                      <a:pt x="84" y="162"/>
                      <a:pt x="84" y="162"/>
                    </a:cubicBezTo>
                    <a:cubicBezTo>
                      <a:pt x="93" y="156"/>
                      <a:pt x="99" y="144"/>
                      <a:pt x="99" y="134"/>
                    </a:cubicBezTo>
                    <a:cubicBezTo>
                      <a:pt x="99" y="0"/>
                      <a:pt x="99" y="0"/>
                      <a:pt x="99" y="0"/>
                    </a:cubicBezTo>
                    <a:lnTo>
                      <a:pt x="0" y="0"/>
                    </a:lnTo>
                    <a:close/>
                  </a:path>
                </a:pathLst>
              </a:custGeom>
              <a:solidFill>
                <a:schemeClr val="accent2">
                  <a:lumMod val="75000"/>
                </a:schemeClr>
              </a:solidFill>
              <a:ln>
                <a:noFill/>
              </a:ln>
            </p:spPr>
            <p:txBody>
              <a:bodyPr anchor="ctr"/>
              <a:lstStyle/>
              <a:p>
                <a:pPr algn="ctr"/>
                <a:endParaRPr sz="2400">
                  <a:cs typeface="+mn-ea"/>
                  <a:sym typeface="+mn-lt"/>
                </a:endParaRPr>
              </a:p>
            </p:txBody>
          </p:sp>
          <p:sp>
            <p:nvSpPr>
              <p:cNvPr id="72" name="Freeform: Shape 92"/>
              <p:cNvSpPr/>
              <p:nvPr/>
            </p:nvSpPr>
            <p:spPr bwMode="auto">
              <a:xfrm>
                <a:off x="3614738" y="5854700"/>
                <a:ext cx="385763" cy="492125"/>
              </a:xfrm>
              <a:custGeom>
                <a:avLst/>
                <a:gdLst>
                  <a:gd name="T0" fmla="*/ 51 w 102"/>
                  <a:gd name="T1" fmla="*/ 0 h 131"/>
                  <a:gd name="T2" fmla="*/ 0 w 102"/>
                  <a:gd name="T3" fmla="*/ 6 h 131"/>
                  <a:gd name="T4" fmla="*/ 51 w 102"/>
                  <a:gd name="T5" fmla="*/ 131 h 131"/>
                  <a:gd name="T6" fmla="*/ 102 w 102"/>
                  <a:gd name="T7" fmla="*/ 6 h 131"/>
                  <a:gd name="T8" fmla="*/ 51 w 102"/>
                  <a:gd name="T9" fmla="*/ 0 h 131"/>
                </a:gdLst>
                <a:ahLst/>
                <a:cxnLst>
                  <a:cxn ang="0">
                    <a:pos x="T0" y="T1"/>
                  </a:cxn>
                  <a:cxn ang="0">
                    <a:pos x="T2" y="T3"/>
                  </a:cxn>
                  <a:cxn ang="0">
                    <a:pos x="T4" y="T5"/>
                  </a:cxn>
                  <a:cxn ang="0">
                    <a:pos x="T6" y="T7"/>
                  </a:cxn>
                  <a:cxn ang="0">
                    <a:pos x="T8" y="T9"/>
                  </a:cxn>
                </a:cxnLst>
                <a:rect l="0" t="0" r="r" b="b"/>
                <a:pathLst>
                  <a:path w="102" h="131">
                    <a:moveTo>
                      <a:pt x="51" y="0"/>
                    </a:moveTo>
                    <a:cubicBezTo>
                      <a:pt x="33" y="0"/>
                      <a:pt x="16" y="2"/>
                      <a:pt x="0" y="6"/>
                    </a:cubicBezTo>
                    <a:cubicBezTo>
                      <a:pt x="51" y="131"/>
                      <a:pt x="51" y="131"/>
                      <a:pt x="51" y="131"/>
                    </a:cubicBezTo>
                    <a:cubicBezTo>
                      <a:pt x="102" y="6"/>
                      <a:pt x="102" y="6"/>
                      <a:pt x="102" y="6"/>
                    </a:cubicBezTo>
                    <a:cubicBezTo>
                      <a:pt x="85" y="2"/>
                      <a:pt x="68" y="0"/>
                      <a:pt x="51" y="0"/>
                    </a:cubicBezTo>
                    <a:close/>
                  </a:path>
                </a:pathLst>
              </a:custGeom>
              <a:solidFill>
                <a:schemeClr val="tx1">
                  <a:lumMod val="65000"/>
                  <a:lumOff val="35000"/>
                </a:schemeClr>
              </a:solidFill>
              <a:ln>
                <a:noFill/>
              </a:ln>
            </p:spPr>
            <p:txBody>
              <a:bodyPr anchor="ctr"/>
              <a:lstStyle/>
              <a:p>
                <a:pPr algn="ctr"/>
                <a:endParaRPr sz="2400">
                  <a:cs typeface="+mn-ea"/>
                  <a:sym typeface="+mn-lt"/>
                </a:endParaRPr>
              </a:p>
            </p:txBody>
          </p:sp>
        </p:grpSp>
        <p:sp>
          <p:nvSpPr>
            <p:cNvPr id="23" name="Freeform: Shape 93"/>
            <p:cNvSpPr/>
            <p:nvPr/>
          </p:nvSpPr>
          <p:spPr bwMode="auto">
            <a:xfrm>
              <a:off x="6526508" y="2056848"/>
              <a:ext cx="1085207" cy="1086176"/>
            </a:xfrm>
            <a:custGeom>
              <a:avLst/>
              <a:gdLst>
                <a:gd name="T0" fmla="*/ 235 w 471"/>
                <a:gd name="T1" fmla="*/ 0 h 471"/>
                <a:gd name="T2" fmla="*/ 0 w 471"/>
                <a:gd name="T3" fmla="*/ 235 h 471"/>
                <a:gd name="T4" fmla="*/ 235 w 471"/>
                <a:gd name="T5" fmla="*/ 471 h 471"/>
                <a:gd name="T6" fmla="*/ 471 w 471"/>
                <a:gd name="T7" fmla="*/ 235 h 471"/>
                <a:gd name="T8" fmla="*/ 235 w 471"/>
                <a:gd name="T9" fmla="*/ 0 h 471"/>
                <a:gd name="T10" fmla="*/ 235 w 471"/>
                <a:gd name="T11" fmla="*/ 408 h 471"/>
                <a:gd name="T12" fmla="*/ 62 w 471"/>
                <a:gd name="T13" fmla="*/ 235 h 471"/>
                <a:gd name="T14" fmla="*/ 235 w 471"/>
                <a:gd name="T15" fmla="*/ 62 h 471"/>
                <a:gd name="T16" fmla="*/ 408 w 471"/>
                <a:gd name="T17" fmla="*/ 235 h 471"/>
                <a:gd name="T18" fmla="*/ 235 w 471"/>
                <a:gd name="T19" fmla="*/ 408 h 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71" h="471">
                  <a:moveTo>
                    <a:pt x="235" y="0"/>
                  </a:moveTo>
                  <a:cubicBezTo>
                    <a:pt x="105" y="0"/>
                    <a:pt x="0" y="105"/>
                    <a:pt x="0" y="235"/>
                  </a:cubicBezTo>
                  <a:cubicBezTo>
                    <a:pt x="0" y="365"/>
                    <a:pt x="105" y="471"/>
                    <a:pt x="235" y="471"/>
                  </a:cubicBezTo>
                  <a:cubicBezTo>
                    <a:pt x="365" y="471"/>
                    <a:pt x="471" y="365"/>
                    <a:pt x="471" y="235"/>
                  </a:cubicBezTo>
                  <a:cubicBezTo>
                    <a:pt x="471" y="105"/>
                    <a:pt x="365" y="0"/>
                    <a:pt x="235" y="0"/>
                  </a:cubicBezTo>
                  <a:close/>
                  <a:moveTo>
                    <a:pt x="235" y="408"/>
                  </a:moveTo>
                  <a:cubicBezTo>
                    <a:pt x="140" y="408"/>
                    <a:pt x="62" y="331"/>
                    <a:pt x="62" y="235"/>
                  </a:cubicBezTo>
                  <a:cubicBezTo>
                    <a:pt x="62" y="140"/>
                    <a:pt x="140" y="62"/>
                    <a:pt x="235" y="62"/>
                  </a:cubicBezTo>
                  <a:cubicBezTo>
                    <a:pt x="331" y="62"/>
                    <a:pt x="408" y="140"/>
                    <a:pt x="408" y="235"/>
                  </a:cubicBezTo>
                  <a:cubicBezTo>
                    <a:pt x="408" y="331"/>
                    <a:pt x="331" y="408"/>
                    <a:pt x="235" y="408"/>
                  </a:cubicBezTo>
                  <a:close/>
                </a:path>
              </a:pathLst>
            </a:custGeom>
            <a:solidFill>
              <a:schemeClr val="accent2"/>
            </a:solidFill>
            <a:ln>
              <a:noFill/>
            </a:ln>
          </p:spPr>
          <p:txBody>
            <a:bodyPr anchor="ctr"/>
            <a:lstStyle/>
            <a:p>
              <a:pPr algn="ctr"/>
              <a:endParaRPr sz="2400">
                <a:cs typeface="+mn-ea"/>
                <a:sym typeface="+mn-lt"/>
              </a:endParaRPr>
            </a:p>
          </p:txBody>
        </p:sp>
        <p:grpSp>
          <p:nvGrpSpPr>
            <p:cNvPr id="24" name="Group 94"/>
            <p:cNvGrpSpPr/>
            <p:nvPr/>
          </p:nvGrpSpPr>
          <p:grpSpPr>
            <a:xfrm>
              <a:off x="4992969" y="3451243"/>
              <a:ext cx="621125" cy="2168241"/>
              <a:chOff x="3243263" y="2417763"/>
              <a:chExt cx="1125538" cy="3929062"/>
            </a:xfrm>
          </p:grpSpPr>
          <p:sp>
            <p:nvSpPr>
              <p:cNvPr id="57" name="Freeform: Shape 95"/>
              <p:cNvSpPr/>
              <p:nvPr/>
            </p:nvSpPr>
            <p:spPr bwMode="auto">
              <a:xfrm>
                <a:off x="3243263" y="4722813"/>
                <a:ext cx="1125538" cy="1624012"/>
              </a:xfrm>
              <a:custGeom>
                <a:avLst/>
                <a:gdLst>
                  <a:gd name="T0" fmla="*/ 709 w 709"/>
                  <a:gd name="T1" fmla="*/ 161 h 1023"/>
                  <a:gd name="T2" fmla="*/ 356 w 709"/>
                  <a:gd name="T3" fmla="*/ 1023 h 1023"/>
                  <a:gd name="T4" fmla="*/ 0 w 709"/>
                  <a:gd name="T5" fmla="*/ 161 h 1023"/>
                  <a:gd name="T6" fmla="*/ 0 w 709"/>
                  <a:gd name="T7" fmla="*/ 0 h 1023"/>
                  <a:gd name="T8" fmla="*/ 709 w 709"/>
                  <a:gd name="T9" fmla="*/ 0 h 1023"/>
                  <a:gd name="T10" fmla="*/ 709 w 709"/>
                  <a:gd name="T11" fmla="*/ 161 h 1023"/>
                </a:gdLst>
                <a:ahLst/>
                <a:cxnLst>
                  <a:cxn ang="0">
                    <a:pos x="T0" y="T1"/>
                  </a:cxn>
                  <a:cxn ang="0">
                    <a:pos x="T2" y="T3"/>
                  </a:cxn>
                  <a:cxn ang="0">
                    <a:pos x="T4" y="T5"/>
                  </a:cxn>
                  <a:cxn ang="0">
                    <a:pos x="T6" y="T7"/>
                  </a:cxn>
                  <a:cxn ang="0">
                    <a:pos x="T8" y="T9"/>
                  </a:cxn>
                  <a:cxn ang="0">
                    <a:pos x="T10" y="T11"/>
                  </a:cxn>
                </a:cxnLst>
                <a:rect l="0" t="0" r="r" b="b"/>
                <a:pathLst>
                  <a:path w="709" h="1023">
                    <a:moveTo>
                      <a:pt x="709" y="161"/>
                    </a:moveTo>
                    <a:lnTo>
                      <a:pt x="356" y="1023"/>
                    </a:lnTo>
                    <a:lnTo>
                      <a:pt x="0" y="161"/>
                    </a:lnTo>
                    <a:lnTo>
                      <a:pt x="0" y="0"/>
                    </a:lnTo>
                    <a:lnTo>
                      <a:pt x="709" y="0"/>
                    </a:lnTo>
                    <a:lnTo>
                      <a:pt x="709" y="161"/>
                    </a:lnTo>
                    <a:close/>
                  </a:path>
                </a:pathLst>
              </a:custGeom>
              <a:solidFill>
                <a:srgbClr val="DDBDA3"/>
              </a:solidFill>
              <a:ln>
                <a:noFill/>
              </a:ln>
            </p:spPr>
            <p:txBody>
              <a:bodyPr anchor="ctr"/>
              <a:lstStyle/>
              <a:p>
                <a:pPr algn="ctr"/>
                <a:endParaRPr sz="2400">
                  <a:cs typeface="+mn-ea"/>
                  <a:sym typeface="+mn-lt"/>
                </a:endParaRPr>
              </a:p>
            </p:txBody>
          </p:sp>
          <p:sp>
            <p:nvSpPr>
              <p:cNvPr id="58" name="Freeform: Shape 96"/>
              <p:cNvSpPr/>
              <p:nvPr/>
            </p:nvSpPr>
            <p:spPr bwMode="auto">
              <a:xfrm>
                <a:off x="3243263" y="2417763"/>
                <a:ext cx="374650" cy="2700337"/>
              </a:xfrm>
              <a:custGeom>
                <a:avLst/>
                <a:gdLst>
                  <a:gd name="T0" fmla="*/ 0 w 99"/>
                  <a:gd name="T1" fmla="*/ 0 h 718"/>
                  <a:gd name="T2" fmla="*/ 0 w 99"/>
                  <a:gd name="T3" fmla="*/ 673 h 718"/>
                  <a:gd name="T4" fmla="*/ 15 w 99"/>
                  <a:gd name="T5" fmla="*/ 701 h 718"/>
                  <a:gd name="T6" fmla="*/ 34 w 99"/>
                  <a:gd name="T7" fmla="*/ 713 h 718"/>
                  <a:gd name="T8" fmla="*/ 65 w 99"/>
                  <a:gd name="T9" fmla="*/ 713 h 718"/>
                  <a:gd name="T10" fmla="*/ 84 w 99"/>
                  <a:gd name="T11" fmla="*/ 701 h 718"/>
                  <a:gd name="T12" fmla="*/ 99 w 99"/>
                  <a:gd name="T13" fmla="*/ 673 h 718"/>
                  <a:gd name="T14" fmla="*/ 99 w 99"/>
                  <a:gd name="T15" fmla="*/ 0 h 718"/>
                  <a:gd name="T16" fmla="*/ 0 w 99"/>
                  <a:gd name="T17" fmla="*/ 0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718">
                    <a:moveTo>
                      <a:pt x="0" y="0"/>
                    </a:moveTo>
                    <a:cubicBezTo>
                      <a:pt x="0" y="673"/>
                      <a:pt x="0" y="673"/>
                      <a:pt x="0" y="673"/>
                    </a:cubicBezTo>
                    <a:cubicBezTo>
                      <a:pt x="0" y="683"/>
                      <a:pt x="7" y="695"/>
                      <a:pt x="15" y="701"/>
                    </a:cubicBezTo>
                    <a:cubicBezTo>
                      <a:pt x="34" y="713"/>
                      <a:pt x="34" y="713"/>
                      <a:pt x="34" y="713"/>
                    </a:cubicBezTo>
                    <a:cubicBezTo>
                      <a:pt x="43" y="718"/>
                      <a:pt x="56" y="718"/>
                      <a:pt x="65" y="713"/>
                    </a:cubicBezTo>
                    <a:cubicBezTo>
                      <a:pt x="84" y="701"/>
                      <a:pt x="84" y="701"/>
                      <a:pt x="84" y="701"/>
                    </a:cubicBezTo>
                    <a:cubicBezTo>
                      <a:pt x="92" y="695"/>
                      <a:pt x="99" y="683"/>
                      <a:pt x="99" y="673"/>
                    </a:cubicBezTo>
                    <a:cubicBezTo>
                      <a:pt x="99" y="0"/>
                      <a:pt x="99" y="0"/>
                      <a:pt x="99" y="0"/>
                    </a:cubicBezTo>
                    <a:lnTo>
                      <a:pt x="0" y="0"/>
                    </a:lnTo>
                    <a:close/>
                  </a:path>
                </a:pathLst>
              </a:custGeom>
              <a:solidFill>
                <a:schemeClr val="accent1">
                  <a:lumMod val="60000"/>
                  <a:lumOff val="40000"/>
                </a:schemeClr>
              </a:solidFill>
              <a:ln>
                <a:noFill/>
              </a:ln>
            </p:spPr>
            <p:txBody>
              <a:bodyPr anchor="ctr"/>
              <a:lstStyle/>
              <a:p>
                <a:pPr algn="ctr"/>
                <a:endParaRPr sz="2400">
                  <a:cs typeface="+mn-ea"/>
                  <a:sym typeface="+mn-lt"/>
                </a:endParaRPr>
              </a:p>
            </p:txBody>
          </p:sp>
          <p:sp>
            <p:nvSpPr>
              <p:cNvPr id="59" name="Freeform: Shape 97"/>
              <p:cNvSpPr/>
              <p:nvPr/>
            </p:nvSpPr>
            <p:spPr bwMode="auto">
              <a:xfrm>
                <a:off x="3617913" y="2417763"/>
                <a:ext cx="376238" cy="2700337"/>
              </a:xfrm>
              <a:custGeom>
                <a:avLst/>
                <a:gdLst>
                  <a:gd name="T0" fmla="*/ 0 w 99"/>
                  <a:gd name="T1" fmla="*/ 0 h 718"/>
                  <a:gd name="T2" fmla="*/ 0 w 99"/>
                  <a:gd name="T3" fmla="*/ 673 h 718"/>
                  <a:gd name="T4" fmla="*/ 15 w 99"/>
                  <a:gd name="T5" fmla="*/ 701 h 718"/>
                  <a:gd name="T6" fmla="*/ 34 w 99"/>
                  <a:gd name="T7" fmla="*/ 713 h 718"/>
                  <a:gd name="T8" fmla="*/ 65 w 99"/>
                  <a:gd name="T9" fmla="*/ 713 h 718"/>
                  <a:gd name="T10" fmla="*/ 84 w 99"/>
                  <a:gd name="T11" fmla="*/ 701 h 718"/>
                  <a:gd name="T12" fmla="*/ 99 w 99"/>
                  <a:gd name="T13" fmla="*/ 673 h 718"/>
                  <a:gd name="T14" fmla="*/ 99 w 99"/>
                  <a:gd name="T15" fmla="*/ 0 h 718"/>
                  <a:gd name="T16" fmla="*/ 0 w 99"/>
                  <a:gd name="T17" fmla="*/ 0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718">
                    <a:moveTo>
                      <a:pt x="0" y="0"/>
                    </a:moveTo>
                    <a:cubicBezTo>
                      <a:pt x="0" y="673"/>
                      <a:pt x="0" y="673"/>
                      <a:pt x="0" y="673"/>
                    </a:cubicBezTo>
                    <a:cubicBezTo>
                      <a:pt x="0" y="683"/>
                      <a:pt x="7" y="695"/>
                      <a:pt x="15" y="701"/>
                    </a:cubicBezTo>
                    <a:cubicBezTo>
                      <a:pt x="34" y="713"/>
                      <a:pt x="34" y="713"/>
                      <a:pt x="34" y="713"/>
                    </a:cubicBezTo>
                    <a:cubicBezTo>
                      <a:pt x="43" y="718"/>
                      <a:pt x="57" y="718"/>
                      <a:pt x="65" y="713"/>
                    </a:cubicBezTo>
                    <a:cubicBezTo>
                      <a:pt x="84" y="701"/>
                      <a:pt x="84" y="701"/>
                      <a:pt x="84" y="701"/>
                    </a:cubicBezTo>
                    <a:cubicBezTo>
                      <a:pt x="92" y="695"/>
                      <a:pt x="99" y="683"/>
                      <a:pt x="99" y="673"/>
                    </a:cubicBezTo>
                    <a:cubicBezTo>
                      <a:pt x="99" y="0"/>
                      <a:pt x="99" y="0"/>
                      <a:pt x="99" y="0"/>
                    </a:cubicBezTo>
                    <a:lnTo>
                      <a:pt x="0" y="0"/>
                    </a:lnTo>
                    <a:close/>
                  </a:path>
                </a:pathLst>
              </a:custGeom>
              <a:solidFill>
                <a:schemeClr val="accent1"/>
              </a:solidFill>
              <a:ln>
                <a:noFill/>
              </a:ln>
            </p:spPr>
            <p:txBody>
              <a:bodyPr anchor="ctr"/>
              <a:lstStyle/>
              <a:p>
                <a:pPr algn="ctr"/>
                <a:endParaRPr sz="2400">
                  <a:cs typeface="+mn-ea"/>
                  <a:sym typeface="+mn-lt"/>
                </a:endParaRPr>
              </a:p>
            </p:txBody>
          </p:sp>
          <p:sp>
            <p:nvSpPr>
              <p:cNvPr id="60" name="Freeform: Shape 98"/>
              <p:cNvSpPr/>
              <p:nvPr/>
            </p:nvSpPr>
            <p:spPr bwMode="auto">
              <a:xfrm>
                <a:off x="3994151" y="2417763"/>
                <a:ext cx="374650" cy="2700337"/>
              </a:xfrm>
              <a:custGeom>
                <a:avLst/>
                <a:gdLst>
                  <a:gd name="T0" fmla="*/ 0 w 99"/>
                  <a:gd name="T1" fmla="*/ 0 h 718"/>
                  <a:gd name="T2" fmla="*/ 0 w 99"/>
                  <a:gd name="T3" fmla="*/ 673 h 718"/>
                  <a:gd name="T4" fmla="*/ 15 w 99"/>
                  <a:gd name="T5" fmla="*/ 701 h 718"/>
                  <a:gd name="T6" fmla="*/ 35 w 99"/>
                  <a:gd name="T7" fmla="*/ 713 h 718"/>
                  <a:gd name="T8" fmla="*/ 65 w 99"/>
                  <a:gd name="T9" fmla="*/ 713 h 718"/>
                  <a:gd name="T10" fmla="*/ 84 w 99"/>
                  <a:gd name="T11" fmla="*/ 701 h 718"/>
                  <a:gd name="T12" fmla="*/ 99 w 99"/>
                  <a:gd name="T13" fmla="*/ 673 h 718"/>
                  <a:gd name="T14" fmla="*/ 99 w 99"/>
                  <a:gd name="T15" fmla="*/ 0 h 718"/>
                  <a:gd name="T16" fmla="*/ 0 w 99"/>
                  <a:gd name="T17" fmla="*/ 0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718">
                    <a:moveTo>
                      <a:pt x="0" y="0"/>
                    </a:moveTo>
                    <a:cubicBezTo>
                      <a:pt x="0" y="673"/>
                      <a:pt x="0" y="673"/>
                      <a:pt x="0" y="673"/>
                    </a:cubicBezTo>
                    <a:cubicBezTo>
                      <a:pt x="0" y="683"/>
                      <a:pt x="7" y="695"/>
                      <a:pt x="15" y="701"/>
                    </a:cubicBezTo>
                    <a:cubicBezTo>
                      <a:pt x="35" y="713"/>
                      <a:pt x="35" y="713"/>
                      <a:pt x="35" y="713"/>
                    </a:cubicBezTo>
                    <a:cubicBezTo>
                      <a:pt x="43" y="718"/>
                      <a:pt x="57" y="718"/>
                      <a:pt x="65" y="713"/>
                    </a:cubicBezTo>
                    <a:cubicBezTo>
                      <a:pt x="84" y="701"/>
                      <a:pt x="84" y="701"/>
                      <a:pt x="84" y="701"/>
                    </a:cubicBezTo>
                    <a:cubicBezTo>
                      <a:pt x="93" y="695"/>
                      <a:pt x="99" y="683"/>
                      <a:pt x="99" y="673"/>
                    </a:cubicBezTo>
                    <a:cubicBezTo>
                      <a:pt x="99" y="0"/>
                      <a:pt x="99" y="0"/>
                      <a:pt x="99" y="0"/>
                    </a:cubicBezTo>
                    <a:lnTo>
                      <a:pt x="0" y="0"/>
                    </a:lnTo>
                    <a:close/>
                  </a:path>
                </a:pathLst>
              </a:custGeom>
              <a:solidFill>
                <a:schemeClr val="accent1">
                  <a:lumMod val="75000"/>
                </a:schemeClr>
              </a:solidFill>
              <a:ln>
                <a:noFill/>
              </a:ln>
            </p:spPr>
            <p:txBody>
              <a:bodyPr anchor="ctr"/>
              <a:lstStyle/>
              <a:p>
                <a:pPr algn="ctr"/>
                <a:endParaRPr sz="2400">
                  <a:cs typeface="+mn-ea"/>
                  <a:sym typeface="+mn-lt"/>
                </a:endParaRPr>
              </a:p>
            </p:txBody>
          </p:sp>
          <p:sp>
            <p:nvSpPr>
              <p:cNvPr id="61" name="Freeform: Shape 99"/>
              <p:cNvSpPr/>
              <p:nvPr/>
            </p:nvSpPr>
            <p:spPr bwMode="auto">
              <a:xfrm>
                <a:off x="3243263" y="4445000"/>
                <a:ext cx="374650" cy="673100"/>
              </a:xfrm>
              <a:custGeom>
                <a:avLst/>
                <a:gdLst>
                  <a:gd name="T0" fmla="*/ 0 w 99"/>
                  <a:gd name="T1" fmla="*/ 0 h 179"/>
                  <a:gd name="T2" fmla="*/ 0 w 99"/>
                  <a:gd name="T3" fmla="*/ 134 h 179"/>
                  <a:gd name="T4" fmla="*/ 15 w 99"/>
                  <a:gd name="T5" fmla="*/ 162 h 179"/>
                  <a:gd name="T6" fmla="*/ 34 w 99"/>
                  <a:gd name="T7" fmla="*/ 174 h 179"/>
                  <a:gd name="T8" fmla="*/ 65 w 99"/>
                  <a:gd name="T9" fmla="*/ 174 h 179"/>
                  <a:gd name="T10" fmla="*/ 84 w 99"/>
                  <a:gd name="T11" fmla="*/ 162 h 179"/>
                  <a:gd name="T12" fmla="*/ 99 w 99"/>
                  <a:gd name="T13" fmla="*/ 134 h 179"/>
                  <a:gd name="T14" fmla="*/ 99 w 99"/>
                  <a:gd name="T15" fmla="*/ 0 h 179"/>
                  <a:gd name="T16" fmla="*/ 0 w 99"/>
                  <a:gd name="T17" fmla="*/ 0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179">
                    <a:moveTo>
                      <a:pt x="0" y="0"/>
                    </a:moveTo>
                    <a:cubicBezTo>
                      <a:pt x="0" y="134"/>
                      <a:pt x="0" y="134"/>
                      <a:pt x="0" y="134"/>
                    </a:cubicBezTo>
                    <a:cubicBezTo>
                      <a:pt x="0" y="144"/>
                      <a:pt x="7" y="156"/>
                      <a:pt x="15" y="162"/>
                    </a:cubicBezTo>
                    <a:cubicBezTo>
                      <a:pt x="34" y="174"/>
                      <a:pt x="34" y="174"/>
                      <a:pt x="34" y="174"/>
                    </a:cubicBezTo>
                    <a:cubicBezTo>
                      <a:pt x="43" y="179"/>
                      <a:pt x="56" y="179"/>
                      <a:pt x="65" y="174"/>
                    </a:cubicBezTo>
                    <a:cubicBezTo>
                      <a:pt x="84" y="162"/>
                      <a:pt x="84" y="162"/>
                      <a:pt x="84" y="162"/>
                    </a:cubicBezTo>
                    <a:cubicBezTo>
                      <a:pt x="92" y="156"/>
                      <a:pt x="99" y="144"/>
                      <a:pt x="99" y="134"/>
                    </a:cubicBezTo>
                    <a:cubicBezTo>
                      <a:pt x="99" y="0"/>
                      <a:pt x="99" y="0"/>
                      <a:pt x="99" y="0"/>
                    </a:cubicBezTo>
                    <a:lnTo>
                      <a:pt x="0" y="0"/>
                    </a:lnTo>
                    <a:close/>
                  </a:path>
                </a:pathLst>
              </a:custGeom>
              <a:solidFill>
                <a:schemeClr val="accent1">
                  <a:lumMod val="60000"/>
                  <a:lumOff val="40000"/>
                </a:schemeClr>
              </a:solidFill>
              <a:ln>
                <a:noFill/>
              </a:ln>
            </p:spPr>
            <p:txBody>
              <a:bodyPr anchor="ctr"/>
              <a:lstStyle/>
              <a:p>
                <a:pPr algn="ctr"/>
                <a:endParaRPr sz="2400">
                  <a:cs typeface="+mn-ea"/>
                  <a:sym typeface="+mn-lt"/>
                </a:endParaRPr>
              </a:p>
            </p:txBody>
          </p:sp>
          <p:sp>
            <p:nvSpPr>
              <p:cNvPr id="62" name="Freeform: Shape 100"/>
              <p:cNvSpPr/>
              <p:nvPr/>
            </p:nvSpPr>
            <p:spPr bwMode="auto">
              <a:xfrm>
                <a:off x="3617913" y="4445000"/>
                <a:ext cx="376238" cy="673100"/>
              </a:xfrm>
              <a:custGeom>
                <a:avLst/>
                <a:gdLst>
                  <a:gd name="T0" fmla="*/ 0 w 99"/>
                  <a:gd name="T1" fmla="*/ 0 h 179"/>
                  <a:gd name="T2" fmla="*/ 0 w 99"/>
                  <a:gd name="T3" fmla="*/ 134 h 179"/>
                  <a:gd name="T4" fmla="*/ 15 w 99"/>
                  <a:gd name="T5" fmla="*/ 162 h 179"/>
                  <a:gd name="T6" fmla="*/ 34 w 99"/>
                  <a:gd name="T7" fmla="*/ 174 h 179"/>
                  <a:gd name="T8" fmla="*/ 65 w 99"/>
                  <a:gd name="T9" fmla="*/ 174 h 179"/>
                  <a:gd name="T10" fmla="*/ 84 w 99"/>
                  <a:gd name="T11" fmla="*/ 162 h 179"/>
                  <a:gd name="T12" fmla="*/ 99 w 99"/>
                  <a:gd name="T13" fmla="*/ 134 h 179"/>
                  <a:gd name="T14" fmla="*/ 99 w 99"/>
                  <a:gd name="T15" fmla="*/ 0 h 179"/>
                  <a:gd name="T16" fmla="*/ 0 w 99"/>
                  <a:gd name="T17" fmla="*/ 0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179">
                    <a:moveTo>
                      <a:pt x="0" y="0"/>
                    </a:moveTo>
                    <a:cubicBezTo>
                      <a:pt x="0" y="134"/>
                      <a:pt x="0" y="134"/>
                      <a:pt x="0" y="134"/>
                    </a:cubicBezTo>
                    <a:cubicBezTo>
                      <a:pt x="0" y="144"/>
                      <a:pt x="7" y="156"/>
                      <a:pt x="15" y="162"/>
                    </a:cubicBezTo>
                    <a:cubicBezTo>
                      <a:pt x="34" y="174"/>
                      <a:pt x="34" y="174"/>
                      <a:pt x="34" y="174"/>
                    </a:cubicBezTo>
                    <a:cubicBezTo>
                      <a:pt x="43" y="179"/>
                      <a:pt x="57" y="179"/>
                      <a:pt x="65" y="174"/>
                    </a:cubicBezTo>
                    <a:cubicBezTo>
                      <a:pt x="84" y="162"/>
                      <a:pt x="84" y="162"/>
                      <a:pt x="84" y="162"/>
                    </a:cubicBezTo>
                    <a:cubicBezTo>
                      <a:pt x="92" y="156"/>
                      <a:pt x="99" y="144"/>
                      <a:pt x="99" y="134"/>
                    </a:cubicBezTo>
                    <a:cubicBezTo>
                      <a:pt x="99" y="0"/>
                      <a:pt x="99" y="0"/>
                      <a:pt x="99" y="0"/>
                    </a:cubicBezTo>
                    <a:lnTo>
                      <a:pt x="0" y="0"/>
                    </a:lnTo>
                    <a:close/>
                  </a:path>
                </a:pathLst>
              </a:custGeom>
              <a:solidFill>
                <a:schemeClr val="accent1"/>
              </a:solidFill>
              <a:ln>
                <a:noFill/>
              </a:ln>
            </p:spPr>
            <p:txBody>
              <a:bodyPr anchor="ctr"/>
              <a:lstStyle/>
              <a:p>
                <a:pPr algn="ctr"/>
                <a:endParaRPr sz="2400">
                  <a:cs typeface="+mn-ea"/>
                  <a:sym typeface="+mn-lt"/>
                </a:endParaRPr>
              </a:p>
            </p:txBody>
          </p:sp>
          <p:sp>
            <p:nvSpPr>
              <p:cNvPr id="63" name="Freeform: Shape 101"/>
              <p:cNvSpPr/>
              <p:nvPr/>
            </p:nvSpPr>
            <p:spPr bwMode="auto">
              <a:xfrm>
                <a:off x="3994151" y="4445000"/>
                <a:ext cx="374650" cy="673100"/>
              </a:xfrm>
              <a:custGeom>
                <a:avLst/>
                <a:gdLst>
                  <a:gd name="T0" fmla="*/ 0 w 99"/>
                  <a:gd name="T1" fmla="*/ 0 h 179"/>
                  <a:gd name="T2" fmla="*/ 0 w 99"/>
                  <a:gd name="T3" fmla="*/ 134 h 179"/>
                  <a:gd name="T4" fmla="*/ 15 w 99"/>
                  <a:gd name="T5" fmla="*/ 162 h 179"/>
                  <a:gd name="T6" fmla="*/ 35 w 99"/>
                  <a:gd name="T7" fmla="*/ 174 h 179"/>
                  <a:gd name="T8" fmla="*/ 65 w 99"/>
                  <a:gd name="T9" fmla="*/ 174 h 179"/>
                  <a:gd name="T10" fmla="*/ 84 w 99"/>
                  <a:gd name="T11" fmla="*/ 162 h 179"/>
                  <a:gd name="T12" fmla="*/ 99 w 99"/>
                  <a:gd name="T13" fmla="*/ 134 h 179"/>
                  <a:gd name="T14" fmla="*/ 99 w 99"/>
                  <a:gd name="T15" fmla="*/ 0 h 179"/>
                  <a:gd name="T16" fmla="*/ 0 w 99"/>
                  <a:gd name="T17" fmla="*/ 0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179">
                    <a:moveTo>
                      <a:pt x="0" y="0"/>
                    </a:moveTo>
                    <a:cubicBezTo>
                      <a:pt x="0" y="134"/>
                      <a:pt x="0" y="134"/>
                      <a:pt x="0" y="134"/>
                    </a:cubicBezTo>
                    <a:cubicBezTo>
                      <a:pt x="0" y="144"/>
                      <a:pt x="7" y="156"/>
                      <a:pt x="15" y="162"/>
                    </a:cubicBezTo>
                    <a:cubicBezTo>
                      <a:pt x="35" y="174"/>
                      <a:pt x="35" y="174"/>
                      <a:pt x="35" y="174"/>
                    </a:cubicBezTo>
                    <a:cubicBezTo>
                      <a:pt x="43" y="179"/>
                      <a:pt x="57" y="179"/>
                      <a:pt x="65" y="174"/>
                    </a:cubicBezTo>
                    <a:cubicBezTo>
                      <a:pt x="84" y="162"/>
                      <a:pt x="84" y="162"/>
                      <a:pt x="84" y="162"/>
                    </a:cubicBezTo>
                    <a:cubicBezTo>
                      <a:pt x="93" y="156"/>
                      <a:pt x="99" y="144"/>
                      <a:pt x="99" y="134"/>
                    </a:cubicBezTo>
                    <a:cubicBezTo>
                      <a:pt x="99" y="0"/>
                      <a:pt x="99" y="0"/>
                      <a:pt x="99" y="0"/>
                    </a:cubicBezTo>
                    <a:lnTo>
                      <a:pt x="0" y="0"/>
                    </a:lnTo>
                    <a:close/>
                  </a:path>
                </a:pathLst>
              </a:custGeom>
              <a:solidFill>
                <a:schemeClr val="accent1">
                  <a:lumMod val="75000"/>
                </a:schemeClr>
              </a:solidFill>
              <a:ln>
                <a:noFill/>
              </a:ln>
            </p:spPr>
            <p:txBody>
              <a:bodyPr anchor="ctr"/>
              <a:lstStyle/>
              <a:p>
                <a:pPr algn="ctr"/>
                <a:endParaRPr sz="2400">
                  <a:cs typeface="+mn-ea"/>
                  <a:sym typeface="+mn-lt"/>
                </a:endParaRPr>
              </a:p>
            </p:txBody>
          </p:sp>
          <p:sp>
            <p:nvSpPr>
              <p:cNvPr id="64" name="Freeform: Shape 102"/>
              <p:cNvSpPr/>
              <p:nvPr/>
            </p:nvSpPr>
            <p:spPr bwMode="auto">
              <a:xfrm>
                <a:off x="3614738" y="5854700"/>
                <a:ext cx="385763" cy="492125"/>
              </a:xfrm>
              <a:custGeom>
                <a:avLst/>
                <a:gdLst>
                  <a:gd name="T0" fmla="*/ 51 w 102"/>
                  <a:gd name="T1" fmla="*/ 0 h 131"/>
                  <a:gd name="T2" fmla="*/ 0 w 102"/>
                  <a:gd name="T3" fmla="*/ 6 h 131"/>
                  <a:gd name="T4" fmla="*/ 51 w 102"/>
                  <a:gd name="T5" fmla="*/ 131 h 131"/>
                  <a:gd name="T6" fmla="*/ 102 w 102"/>
                  <a:gd name="T7" fmla="*/ 6 h 131"/>
                  <a:gd name="T8" fmla="*/ 51 w 102"/>
                  <a:gd name="T9" fmla="*/ 0 h 131"/>
                </a:gdLst>
                <a:ahLst/>
                <a:cxnLst>
                  <a:cxn ang="0">
                    <a:pos x="T0" y="T1"/>
                  </a:cxn>
                  <a:cxn ang="0">
                    <a:pos x="T2" y="T3"/>
                  </a:cxn>
                  <a:cxn ang="0">
                    <a:pos x="T4" y="T5"/>
                  </a:cxn>
                  <a:cxn ang="0">
                    <a:pos x="T6" y="T7"/>
                  </a:cxn>
                  <a:cxn ang="0">
                    <a:pos x="T8" y="T9"/>
                  </a:cxn>
                </a:cxnLst>
                <a:rect l="0" t="0" r="r" b="b"/>
                <a:pathLst>
                  <a:path w="102" h="131">
                    <a:moveTo>
                      <a:pt x="51" y="0"/>
                    </a:moveTo>
                    <a:cubicBezTo>
                      <a:pt x="33" y="0"/>
                      <a:pt x="16" y="2"/>
                      <a:pt x="0" y="6"/>
                    </a:cubicBezTo>
                    <a:cubicBezTo>
                      <a:pt x="51" y="131"/>
                      <a:pt x="51" y="131"/>
                      <a:pt x="51" y="131"/>
                    </a:cubicBezTo>
                    <a:cubicBezTo>
                      <a:pt x="102" y="6"/>
                      <a:pt x="102" y="6"/>
                      <a:pt x="102" y="6"/>
                    </a:cubicBezTo>
                    <a:cubicBezTo>
                      <a:pt x="85" y="2"/>
                      <a:pt x="68" y="0"/>
                      <a:pt x="51" y="0"/>
                    </a:cubicBezTo>
                    <a:close/>
                  </a:path>
                </a:pathLst>
              </a:custGeom>
              <a:solidFill>
                <a:schemeClr val="tx1">
                  <a:lumMod val="65000"/>
                  <a:lumOff val="35000"/>
                </a:schemeClr>
              </a:solidFill>
              <a:ln>
                <a:noFill/>
              </a:ln>
            </p:spPr>
            <p:txBody>
              <a:bodyPr anchor="ctr"/>
              <a:lstStyle/>
              <a:p>
                <a:pPr algn="ctr"/>
                <a:endParaRPr sz="2400">
                  <a:cs typeface="+mn-ea"/>
                  <a:sym typeface="+mn-lt"/>
                </a:endParaRPr>
              </a:p>
            </p:txBody>
          </p:sp>
        </p:grpSp>
        <p:sp>
          <p:nvSpPr>
            <p:cNvPr id="25" name="Freeform: Shape 103"/>
            <p:cNvSpPr/>
            <p:nvPr/>
          </p:nvSpPr>
          <p:spPr bwMode="auto">
            <a:xfrm>
              <a:off x="4760927" y="2483619"/>
              <a:ext cx="1085207" cy="1086176"/>
            </a:xfrm>
            <a:custGeom>
              <a:avLst/>
              <a:gdLst>
                <a:gd name="T0" fmla="*/ 235 w 471"/>
                <a:gd name="T1" fmla="*/ 0 h 471"/>
                <a:gd name="T2" fmla="*/ 0 w 471"/>
                <a:gd name="T3" fmla="*/ 235 h 471"/>
                <a:gd name="T4" fmla="*/ 235 w 471"/>
                <a:gd name="T5" fmla="*/ 471 h 471"/>
                <a:gd name="T6" fmla="*/ 471 w 471"/>
                <a:gd name="T7" fmla="*/ 235 h 471"/>
                <a:gd name="T8" fmla="*/ 235 w 471"/>
                <a:gd name="T9" fmla="*/ 0 h 471"/>
                <a:gd name="T10" fmla="*/ 235 w 471"/>
                <a:gd name="T11" fmla="*/ 408 h 471"/>
                <a:gd name="T12" fmla="*/ 62 w 471"/>
                <a:gd name="T13" fmla="*/ 235 h 471"/>
                <a:gd name="T14" fmla="*/ 235 w 471"/>
                <a:gd name="T15" fmla="*/ 62 h 471"/>
                <a:gd name="T16" fmla="*/ 408 w 471"/>
                <a:gd name="T17" fmla="*/ 235 h 471"/>
                <a:gd name="T18" fmla="*/ 235 w 471"/>
                <a:gd name="T19" fmla="*/ 408 h 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71" h="471">
                  <a:moveTo>
                    <a:pt x="235" y="0"/>
                  </a:moveTo>
                  <a:cubicBezTo>
                    <a:pt x="105" y="0"/>
                    <a:pt x="0" y="105"/>
                    <a:pt x="0" y="235"/>
                  </a:cubicBezTo>
                  <a:cubicBezTo>
                    <a:pt x="0" y="365"/>
                    <a:pt x="105" y="471"/>
                    <a:pt x="235" y="471"/>
                  </a:cubicBezTo>
                  <a:cubicBezTo>
                    <a:pt x="365" y="471"/>
                    <a:pt x="471" y="365"/>
                    <a:pt x="471" y="235"/>
                  </a:cubicBezTo>
                  <a:cubicBezTo>
                    <a:pt x="471" y="105"/>
                    <a:pt x="365" y="0"/>
                    <a:pt x="235" y="0"/>
                  </a:cubicBezTo>
                  <a:close/>
                  <a:moveTo>
                    <a:pt x="235" y="408"/>
                  </a:moveTo>
                  <a:cubicBezTo>
                    <a:pt x="140" y="408"/>
                    <a:pt x="62" y="331"/>
                    <a:pt x="62" y="235"/>
                  </a:cubicBezTo>
                  <a:cubicBezTo>
                    <a:pt x="62" y="140"/>
                    <a:pt x="140" y="62"/>
                    <a:pt x="235" y="62"/>
                  </a:cubicBezTo>
                  <a:cubicBezTo>
                    <a:pt x="331" y="62"/>
                    <a:pt x="408" y="140"/>
                    <a:pt x="408" y="235"/>
                  </a:cubicBezTo>
                  <a:cubicBezTo>
                    <a:pt x="408" y="331"/>
                    <a:pt x="331" y="408"/>
                    <a:pt x="235" y="408"/>
                  </a:cubicBezTo>
                  <a:close/>
                </a:path>
              </a:pathLst>
            </a:custGeom>
            <a:solidFill>
              <a:schemeClr val="accent1"/>
            </a:solidFill>
            <a:ln>
              <a:noFill/>
            </a:ln>
          </p:spPr>
          <p:txBody>
            <a:bodyPr anchor="ctr"/>
            <a:lstStyle/>
            <a:p>
              <a:pPr algn="ctr"/>
              <a:endParaRPr sz="2400">
                <a:cs typeface="+mn-ea"/>
                <a:sym typeface="+mn-lt"/>
              </a:endParaRPr>
            </a:p>
          </p:txBody>
        </p:sp>
        <p:sp>
          <p:nvSpPr>
            <p:cNvPr id="26" name="TextBox 104"/>
            <p:cNvSpPr txBox="1"/>
            <p:nvPr/>
          </p:nvSpPr>
          <p:spPr>
            <a:xfrm>
              <a:off x="4988924" y="2831793"/>
              <a:ext cx="697627" cy="400110"/>
            </a:xfrm>
            <a:prstGeom prst="rect">
              <a:avLst/>
            </a:prstGeom>
            <a:noFill/>
          </p:spPr>
          <p:txBody>
            <a:bodyPr wrap="none">
              <a:normAutofit fontScale="87500" lnSpcReduction="20000"/>
            </a:bodyPr>
            <a:lstStyle/>
            <a:p>
              <a:pPr algn="ctr"/>
              <a:r>
                <a:rPr lang="id-ID" sz="2667" b="1">
                  <a:solidFill>
                    <a:schemeClr val="bg1">
                      <a:lumMod val="50000"/>
                    </a:schemeClr>
                  </a:solidFill>
                  <a:cs typeface="+mn-ea"/>
                  <a:sym typeface="+mn-lt"/>
                </a:rPr>
                <a:t>25%</a:t>
              </a:r>
            </a:p>
          </p:txBody>
        </p:sp>
        <p:sp>
          <p:nvSpPr>
            <p:cNvPr id="27" name="TextBox 105"/>
            <p:cNvSpPr txBox="1"/>
            <p:nvPr/>
          </p:nvSpPr>
          <p:spPr>
            <a:xfrm>
              <a:off x="6715588" y="2403541"/>
              <a:ext cx="697627" cy="400110"/>
            </a:xfrm>
            <a:prstGeom prst="rect">
              <a:avLst/>
            </a:prstGeom>
            <a:noFill/>
          </p:spPr>
          <p:txBody>
            <a:bodyPr wrap="none">
              <a:normAutofit fontScale="87500" lnSpcReduction="20000"/>
            </a:bodyPr>
            <a:lstStyle/>
            <a:p>
              <a:pPr algn="ctr"/>
              <a:r>
                <a:rPr lang="id-ID" sz="2667" b="1">
                  <a:solidFill>
                    <a:schemeClr val="bg1">
                      <a:lumMod val="50000"/>
                    </a:schemeClr>
                  </a:solidFill>
                  <a:cs typeface="+mn-ea"/>
                  <a:sym typeface="+mn-lt"/>
                </a:rPr>
                <a:t>50%</a:t>
              </a:r>
            </a:p>
          </p:txBody>
        </p:sp>
        <p:sp>
          <p:nvSpPr>
            <p:cNvPr id="28" name="TextBox 106"/>
            <p:cNvSpPr txBox="1"/>
            <p:nvPr/>
          </p:nvSpPr>
          <p:spPr>
            <a:xfrm>
              <a:off x="8484212" y="1937000"/>
              <a:ext cx="697627" cy="400110"/>
            </a:xfrm>
            <a:prstGeom prst="rect">
              <a:avLst/>
            </a:prstGeom>
            <a:noFill/>
          </p:spPr>
          <p:txBody>
            <a:bodyPr wrap="none">
              <a:normAutofit fontScale="87500" lnSpcReduction="20000"/>
            </a:bodyPr>
            <a:lstStyle/>
            <a:p>
              <a:pPr algn="ctr"/>
              <a:r>
                <a:rPr lang="id-ID" sz="2667" b="1">
                  <a:solidFill>
                    <a:schemeClr val="bg1">
                      <a:lumMod val="50000"/>
                    </a:schemeClr>
                  </a:solidFill>
                  <a:cs typeface="+mn-ea"/>
                  <a:sym typeface="+mn-lt"/>
                </a:rPr>
                <a:t>75%</a:t>
              </a:r>
            </a:p>
          </p:txBody>
        </p:sp>
        <p:sp>
          <p:nvSpPr>
            <p:cNvPr id="29" name="TextBox 107"/>
            <p:cNvSpPr txBox="1"/>
            <p:nvPr/>
          </p:nvSpPr>
          <p:spPr>
            <a:xfrm>
              <a:off x="10167614" y="1562651"/>
              <a:ext cx="840295" cy="400110"/>
            </a:xfrm>
            <a:prstGeom prst="rect">
              <a:avLst/>
            </a:prstGeom>
            <a:noFill/>
          </p:spPr>
          <p:txBody>
            <a:bodyPr wrap="none">
              <a:normAutofit fontScale="87500" lnSpcReduction="20000"/>
            </a:bodyPr>
            <a:lstStyle/>
            <a:p>
              <a:pPr algn="ctr"/>
              <a:r>
                <a:rPr lang="id-ID" sz="2667" b="1">
                  <a:solidFill>
                    <a:schemeClr val="bg1">
                      <a:lumMod val="50000"/>
                    </a:schemeClr>
                  </a:solidFill>
                  <a:cs typeface="+mn-ea"/>
                  <a:sym typeface="+mn-lt"/>
                </a:rPr>
                <a:t>100%</a:t>
              </a:r>
            </a:p>
          </p:txBody>
        </p:sp>
        <p:grpSp>
          <p:nvGrpSpPr>
            <p:cNvPr id="30" name="Group 54"/>
            <p:cNvGrpSpPr/>
            <p:nvPr/>
          </p:nvGrpSpPr>
          <p:grpSpPr>
            <a:xfrm>
              <a:off x="863382" y="1669713"/>
              <a:ext cx="542791" cy="509842"/>
              <a:chOff x="5160963" y="4846638"/>
              <a:chExt cx="496887" cy="466725"/>
            </a:xfrm>
            <a:solidFill>
              <a:schemeClr val="accent5"/>
            </a:solidFill>
          </p:grpSpPr>
          <p:sp>
            <p:nvSpPr>
              <p:cNvPr id="55" name="Oval 55"/>
              <p:cNvSpPr/>
              <p:nvPr/>
            </p:nvSpPr>
            <p:spPr bwMode="auto">
              <a:xfrm>
                <a:off x="5402263" y="5102226"/>
                <a:ext cx="60325" cy="60325"/>
              </a:xfrm>
              <a:prstGeom prst="ellipse">
                <a:avLst/>
              </a:prstGeom>
              <a:grpFill/>
              <a:ln>
                <a:noFill/>
              </a:ln>
            </p:spPr>
            <p:txBody>
              <a:bodyPr anchor="ctr"/>
              <a:lstStyle/>
              <a:p>
                <a:pPr algn="ctr"/>
                <a:endParaRPr sz="2400">
                  <a:cs typeface="+mn-ea"/>
                  <a:sym typeface="+mn-lt"/>
                </a:endParaRPr>
              </a:p>
            </p:txBody>
          </p:sp>
          <p:sp>
            <p:nvSpPr>
              <p:cNvPr id="56" name="Freeform: Shape 56"/>
              <p:cNvSpPr/>
              <p:nvPr/>
            </p:nvSpPr>
            <p:spPr bwMode="auto">
              <a:xfrm>
                <a:off x="5160963" y="4846638"/>
                <a:ext cx="496887" cy="466725"/>
              </a:xfrm>
              <a:custGeom>
                <a:avLst/>
                <a:gdLst>
                  <a:gd name="T0" fmla="*/ 116 w 132"/>
                  <a:gd name="T1" fmla="*/ 48 h 124"/>
                  <a:gd name="T2" fmla="*/ 116 w 132"/>
                  <a:gd name="T3" fmla="*/ 22 h 124"/>
                  <a:gd name="T4" fmla="*/ 104 w 132"/>
                  <a:gd name="T5" fmla="*/ 0 h 124"/>
                  <a:gd name="T6" fmla="*/ 22 w 132"/>
                  <a:gd name="T7" fmla="*/ 0 h 124"/>
                  <a:gd name="T8" fmla="*/ 0 w 132"/>
                  <a:gd name="T9" fmla="*/ 102 h 124"/>
                  <a:gd name="T10" fmla="*/ 94 w 132"/>
                  <a:gd name="T11" fmla="*/ 124 h 124"/>
                  <a:gd name="T12" fmla="*/ 116 w 132"/>
                  <a:gd name="T13" fmla="*/ 96 h 124"/>
                  <a:gd name="T14" fmla="*/ 116 w 132"/>
                  <a:gd name="T15" fmla="*/ 48 h 124"/>
                  <a:gd name="T16" fmla="*/ 88 w 132"/>
                  <a:gd name="T17" fmla="*/ 8 h 124"/>
                  <a:gd name="T18" fmla="*/ 108 w 132"/>
                  <a:gd name="T19" fmla="*/ 12 h 124"/>
                  <a:gd name="T20" fmla="*/ 108 w 132"/>
                  <a:gd name="T21" fmla="*/ 24 h 124"/>
                  <a:gd name="T22" fmla="*/ 104 w 132"/>
                  <a:gd name="T23" fmla="*/ 36 h 124"/>
                  <a:gd name="T24" fmla="*/ 104 w 132"/>
                  <a:gd name="T25" fmla="*/ 32 h 124"/>
                  <a:gd name="T26" fmla="*/ 104 w 132"/>
                  <a:gd name="T27" fmla="*/ 16 h 124"/>
                  <a:gd name="T28" fmla="*/ 16 w 132"/>
                  <a:gd name="T29" fmla="*/ 12 h 124"/>
                  <a:gd name="T30" fmla="*/ 12 w 132"/>
                  <a:gd name="T31" fmla="*/ 24 h 124"/>
                  <a:gd name="T32" fmla="*/ 8 w 132"/>
                  <a:gd name="T33" fmla="*/ 22 h 124"/>
                  <a:gd name="T34" fmla="*/ 100 w 132"/>
                  <a:gd name="T35" fmla="*/ 20 h 124"/>
                  <a:gd name="T36" fmla="*/ 16 w 132"/>
                  <a:gd name="T37" fmla="*/ 16 h 124"/>
                  <a:gd name="T38" fmla="*/ 100 w 132"/>
                  <a:gd name="T39" fmla="*/ 20 h 124"/>
                  <a:gd name="T40" fmla="*/ 100 w 132"/>
                  <a:gd name="T41" fmla="*/ 28 h 124"/>
                  <a:gd name="T42" fmla="*/ 16 w 132"/>
                  <a:gd name="T43" fmla="*/ 24 h 124"/>
                  <a:gd name="T44" fmla="*/ 100 w 132"/>
                  <a:gd name="T45" fmla="*/ 32 h 124"/>
                  <a:gd name="T46" fmla="*/ 88 w 132"/>
                  <a:gd name="T47" fmla="*/ 36 h 124"/>
                  <a:gd name="T48" fmla="*/ 16 w 132"/>
                  <a:gd name="T49" fmla="*/ 35 h 124"/>
                  <a:gd name="T50" fmla="*/ 100 w 132"/>
                  <a:gd name="T51" fmla="*/ 32 h 124"/>
                  <a:gd name="T52" fmla="*/ 94 w 132"/>
                  <a:gd name="T53" fmla="*/ 116 h 124"/>
                  <a:gd name="T54" fmla="*/ 8 w 132"/>
                  <a:gd name="T55" fmla="*/ 102 h 124"/>
                  <a:gd name="T56" fmla="*/ 22 w 132"/>
                  <a:gd name="T57" fmla="*/ 44 h 124"/>
                  <a:gd name="T58" fmla="*/ 104 w 132"/>
                  <a:gd name="T59" fmla="*/ 44 h 124"/>
                  <a:gd name="T60" fmla="*/ 108 w 132"/>
                  <a:gd name="T61" fmla="*/ 56 h 124"/>
                  <a:gd name="T62" fmla="*/ 52 w 132"/>
                  <a:gd name="T63" fmla="*/ 76 h 124"/>
                  <a:gd name="T64" fmla="*/ 108 w 132"/>
                  <a:gd name="T65" fmla="*/ 96 h 124"/>
                  <a:gd name="T66" fmla="*/ 113 w 132"/>
                  <a:gd name="T67" fmla="*/ 88 h 124"/>
                  <a:gd name="T68" fmla="*/ 60 w 132"/>
                  <a:gd name="T69" fmla="*/ 76 h 124"/>
                  <a:gd name="T70" fmla="*/ 108 w 132"/>
                  <a:gd name="T71" fmla="*/ 64 h 124"/>
                  <a:gd name="T72" fmla="*/ 115 w 132"/>
                  <a:gd name="T73" fmla="*/ 59 h 124"/>
                  <a:gd name="T74" fmla="*/ 120 w 132"/>
                  <a:gd name="T75" fmla="*/ 72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32" h="124">
                    <a:moveTo>
                      <a:pt x="116" y="48"/>
                    </a:moveTo>
                    <a:cubicBezTo>
                      <a:pt x="116" y="48"/>
                      <a:pt x="116" y="48"/>
                      <a:pt x="116" y="48"/>
                    </a:cubicBezTo>
                    <a:cubicBezTo>
                      <a:pt x="116" y="24"/>
                      <a:pt x="116" y="24"/>
                      <a:pt x="116" y="24"/>
                    </a:cubicBezTo>
                    <a:cubicBezTo>
                      <a:pt x="116" y="22"/>
                      <a:pt x="116" y="22"/>
                      <a:pt x="116" y="22"/>
                    </a:cubicBezTo>
                    <a:cubicBezTo>
                      <a:pt x="116" y="12"/>
                      <a:pt x="116" y="12"/>
                      <a:pt x="116" y="12"/>
                    </a:cubicBezTo>
                    <a:cubicBezTo>
                      <a:pt x="116" y="5"/>
                      <a:pt x="111" y="0"/>
                      <a:pt x="104" y="0"/>
                    </a:cubicBezTo>
                    <a:cubicBezTo>
                      <a:pt x="88" y="0"/>
                      <a:pt x="88" y="0"/>
                      <a:pt x="88" y="0"/>
                    </a:cubicBezTo>
                    <a:cubicBezTo>
                      <a:pt x="22" y="0"/>
                      <a:pt x="22" y="0"/>
                      <a:pt x="22" y="0"/>
                    </a:cubicBezTo>
                    <a:cubicBezTo>
                      <a:pt x="10" y="0"/>
                      <a:pt x="0" y="10"/>
                      <a:pt x="0" y="22"/>
                    </a:cubicBezTo>
                    <a:cubicBezTo>
                      <a:pt x="0" y="102"/>
                      <a:pt x="0" y="102"/>
                      <a:pt x="0" y="102"/>
                    </a:cubicBezTo>
                    <a:cubicBezTo>
                      <a:pt x="0" y="114"/>
                      <a:pt x="10" y="124"/>
                      <a:pt x="22" y="124"/>
                    </a:cubicBezTo>
                    <a:cubicBezTo>
                      <a:pt x="94" y="124"/>
                      <a:pt x="94" y="124"/>
                      <a:pt x="94" y="124"/>
                    </a:cubicBezTo>
                    <a:cubicBezTo>
                      <a:pt x="106" y="124"/>
                      <a:pt x="116" y="114"/>
                      <a:pt x="116" y="102"/>
                    </a:cubicBezTo>
                    <a:cubicBezTo>
                      <a:pt x="116" y="96"/>
                      <a:pt x="116" y="96"/>
                      <a:pt x="116" y="96"/>
                    </a:cubicBezTo>
                    <a:cubicBezTo>
                      <a:pt x="116" y="96"/>
                      <a:pt x="116" y="96"/>
                      <a:pt x="116" y="96"/>
                    </a:cubicBezTo>
                    <a:cubicBezTo>
                      <a:pt x="132" y="84"/>
                      <a:pt x="132" y="60"/>
                      <a:pt x="116" y="48"/>
                    </a:cubicBezTo>
                    <a:close/>
                    <a:moveTo>
                      <a:pt x="22" y="8"/>
                    </a:moveTo>
                    <a:cubicBezTo>
                      <a:pt x="88" y="8"/>
                      <a:pt x="88" y="8"/>
                      <a:pt x="88" y="8"/>
                    </a:cubicBezTo>
                    <a:cubicBezTo>
                      <a:pt x="104" y="8"/>
                      <a:pt x="104" y="8"/>
                      <a:pt x="104" y="8"/>
                    </a:cubicBezTo>
                    <a:cubicBezTo>
                      <a:pt x="106" y="8"/>
                      <a:pt x="108" y="10"/>
                      <a:pt x="108" y="12"/>
                    </a:cubicBezTo>
                    <a:cubicBezTo>
                      <a:pt x="108" y="22"/>
                      <a:pt x="108" y="22"/>
                      <a:pt x="108" y="22"/>
                    </a:cubicBezTo>
                    <a:cubicBezTo>
                      <a:pt x="108" y="24"/>
                      <a:pt x="108" y="24"/>
                      <a:pt x="108" y="24"/>
                    </a:cubicBezTo>
                    <a:cubicBezTo>
                      <a:pt x="108" y="37"/>
                      <a:pt x="108" y="37"/>
                      <a:pt x="108" y="37"/>
                    </a:cubicBezTo>
                    <a:cubicBezTo>
                      <a:pt x="107" y="36"/>
                      <a:pt x="105" y="36"/>
                      <a:pt x="104" y="36"/>
                    </a:cubicBezTo>
                    <a:cubicBezTo>
                      <a:pt x="104" y="36"/>
                      <a:pt x="104" y="36"/>
                      <a:pt x="104" y="36"/>
                    </a:cubicBezTo>
                    <a:cubicBezTo>
                      <a:pt x="104" y="32"/>
                      <a:pt x="104" y="32"/>
                      <a:pt x="104" y="32"/>
                    </a:cubicBezTo>
                    <a:cubicBezTo>
                      <a:pt x="104" y="24"/>
                      <a:pt x="104" y="24"/>
                      <a:pt x="104" y="24"/>
                    </a:cubicBezTo>
                    <a:cubicBezTo>
                      <a:pt x="104" y="16"/>
                      <a:pt x="104" y="16"/>
                      <a:pt x="104" y="16"/>
                    </a:cubicBezTo>
                    <a:cubicBezTo>
                      <a:pt x="104" y="14"/>
                      <a:pt x="102" y="12"/>
                      <a:pt x="100" y="12"/>
                    </a:cubicBezTo>
                    <a:cubicBezTo>
                      <a:pt x="16" y="12"/>
                      <a:pt x="16" y="12"/>
                      <a:pt x="16" y="12"/>
                    </a:cubicBezTo>
                    <a:cubicBezTo>
                      <a:pt x="14" y="12"/>
                      <a:pt x="12" y="14"/>
                      <a:pt x="12" y="16"/>
                    </a:cubicBezTo>
                    <a:cubicBezTo>
                      <a:pt x="12" y="24"/>
                      <a:pt x="12" y="24"/>
                      <a:pt x="12" y="24"/>
                    </a:cubicBezTo>
                    <a:cubicBezTo>
                      <a:pt x="12" y="32"/>
                      <a:pt x="12" y="32"/>
                      <a:pt x="12" y="32"/>
                    </a:cubicBezTo>
                    <a:cubicBezTo>
                      <a:pt x="10" y="29"/>
                      <a:pt x="8" y="26"/>
                      <a:pt x="8" y="22"/>
                    </a:cubicBezTo>
                    <a:cubicBezTo>
                      <a:pt x="8" y="14"/>
                      <a:pt x="14" y="8"/>
                      <a:pt x="22" y="8"/>
                    </a:cubicBezTo>
                    <a:close/>
                    <a:moveTo>
                      <a:pt x="100" y="20"/>
                    </a:moveTo>
                    <a:cubicBezTo>
                      <a:pt x="16" y="20"/>
                      <a:pt x="16" y="20"/>
                      <a:pt x="16" y="20"/>
                    </a:cubicBezTo>
                    <a:cubicBezTo>
                      <a:pt x="16" y="16"/>
                      <a:pt x="16" y="16"/>
                      <a:pt x="16" y="16"/>
                    </a:cubicBezTo>
                    <a:cubicBezTo>
                      <a:pt x="100" y="16"/>
                      <a:pt x="100" y="16"/>
                      <a:pt x="100" y="16"/>
                    </a:cubicBezTo>
                    <a:lnTo>
                      <a:pt x="100" y="20"/>
                    </a:lnTo>
                    <a:close/>
                    <a:moveTo>
                      <a:pt x="100" y="24"/>
                    </a:moveTo>
                    <a:cubicBezTo>
                      <a:pt x="100" y="28"/>
                      <a:pt x="100" y="28"/>
                      <a:pt x="100" y="28"/>
                    </a:cubicBezTo>
                    <a:cubicBezTo>
                      <a:pt x="16" y="28"/>
                      <a:pt x="16" y="28"/>
                      <a:pt x="16" y="28"/>
                    </a:cubicBezTo>
                    <a:cubicBezTo>
                      <a:pt x="16" y="24"/>
                      <a:pt x="16" y="24"/>
                      <a:pt x="16" y="24"/>
                    </a:cubicBezTo>
                    <a:lnTo>
                      <a:pt x="100" y="24"/>
                    </a:lnTo>
                    <a:close/>
                    <a:moveTo>
                      <a:pt x="100" y="32"/>
                    </a:moveTo>
                    <a:cubicBezTo>
                      <a:pt x="100" y="36"/>
                      <a:pt x="100" y="36"/>
                      <a:pt x="100" y="36"/>
                    </a:cubicBezTo>
                    <a:cubicBezTo>
                      <a:pt x="88" y="36"/>
                      <a:pt x="88" y="36"/>
                      <a:pt x="88" y="36"/>
                    </a:cubicBezTo>
                    <a:cubicBezTo>
                      <a:pt x="22" y="36"/>
                      <a:pt x="22" y="36"/>
                      <a:pt x="22" y="36"/>
                    </a:cubicBezTo>
                    <a:cubicBezTo>
                      <a:pt x="20" y="36"/>
                      <a:pt x="18" y="35"/>
                      <a:pt x="16" y="35"/>
                    </a:cubicBezTo>
                    <a:cubicBezTo>
                      <a:pt x="16" y="32"/>
                      <a:pt x="16" y="32"/>
                      <a:pt x="16" y="32"/>
                    </a:cubicBezTo>
                    <a:lnTo>
                      <a:pt x="100" y="32"/>
                    </a:lnTo>
                    <a:close/>
                    <a:moveTo>
                      <a:pt x="108" y="102"/>
                    </a:moveTo>
                    <a:cubicBezTo>
                      <a:pt x="108" y="110"/>
                      <a:pt x="102" y="116"/>
                      <a:pt x="94" y="116"/>
                    </a:cubicBezTo>
                    <a:cubicBezTo>
                      <a:pt x="22" y="116"/>
                      <a:pt x="22" y="116"/>
                      <a:pt x="22" y="116"/>
                    </a:cubicBezTo>
                    <a:cubicBezTo>
                      <a:pt x="14" y="116"/>
                      <a:pt x="8" y="110"/>
                      <a:pt x="8" y="102"/>
                    </a:cubicBezTo>
                    <a:cubicBezTo>
                      <a:pt x="8" y="39"/>
                      <a:pt x="8" y="39"/>
                      <a:pt x="8" y="39"/>
                    </a:cubicBezTo>
                    <a:cubicBezTo>
                      <a:pt x="12" y="42"/>
                      <a:pt x="17" y="44"/>
                      <a:pt x="22" y="44"/>
                    </a:cubicBezTo>
                    <a:cubicBezTo>
                      <a:pt x="88" y="44"/>
                      <a:pt x="88" y="44"/>
                      <a:pt x="88" y="44"/>
                    </a:cubicBezTo>
                    <a:cubicBezTo>
                      <a:pt x="104" y="44"/>
                      <a:pt x="104" y="44"/>
                      <a:pt x="104" y="44"/>
                    </a:cubicBezTo>
                    <a:cubicBezTo>
                      <a:pt x="106" y="44"/>
                      <a:pt x="108" y="46"/>
                      <a:pt x="108" y="48"/>
                    </a:cubicBezTo>
                    <a:cubicBezTo>
                      <a:pt x="108" y="56"/>
                      <a:pt x="108" y="56"/>
                      <a:pt x="108" y="56"/>
                    </a:cubicBezTo>
                    <a:cubicBezTo>
                      <a:pt x="72" y="56"/>
                      <a:pt x="72" y="56"/>
                      <a:pt x="72" y="56"/>
                    </a:cubicBezTo>
                    <a:cubicBezTo>
                      <a:pt x="61" y="56"/>
                      <a:pt x="52" y="65"/>
                      <a:pt x="52" y="76"/>
                    </a:cubicBezTo>
                    <a:cubicBezTo>
                      <a:pt x="52" y="87"/>
                      <a:pt x="61" y="96"/>
                      <a:pt x="72" y="96"/>
                    </a:cubicBezTo>
                    <a:cubicBezTo>
                      <a:pt x="108" y="96"/>
                      <a:pt x="108" y="96"/>
                      <a:pt x="108" y="96"/>
                    </a:cubicBezTo>
                    <a:lnTo>
                      <a:pt x="108" y="102"/>
                    </a:lnTo>
                    <a:close/>
                    <a:moveTo>
                      <a:pt x="113" y="88"/>
                    </a:moveTo>
                    <a:cubicBezTo>
                      <a:pt x="72" y="88"/>
                      <a:pt x="72" y="88"/>
                      <a:pt x="72" y="88"/>
                    </a:cubicBezTo>
                    <a:cubicBezTo>
                      <a:pt x="65" y="88"/>
                      <a:pt x="60" y="83"/>
                      <a:pt x="60" y="76"/>
                    </a:cubicBezTo>
                    <a:cubicBezTo>
                      <a:pt x="60" y="69"/>
                      <a:pt x="65" y="64"/>
                      <a:pt x="72" y="64"/>
                    </a:cubicBezTo>
                    <a:cubicBezTo>
                      <a:pt x="108" y="64"/>
                      <a:pt x="108" y="64"/>
                      <a:pt x="108" y="64"/>
                    </a:cubicBezTo>
                    <a:cubicBezTo>
                      <a:pt x="110" y="64"/>
                      <a:pt x="113" y="63"/>
                      <a:pt x="114" y="61"/>
                    </a:cubicBezTo>
                    <a:cubicBezTo>
                      <a:pt x="115" y="60"/>
                      <a:pt x="115" y="60"/>
                      <a:pt x="115" y="59"/>
                    </a:cubicBezTo>
                    <a:cubicBezTo>
                      <a:pt x="115" y="59"/>
                      <a:pt x="116" y="59"/>
                      <a:pt x="116" y="59"/>
                    </a:cubicBezTo>
                    <a:cubicBezTo>
                      <a:pt x="118" y="62"/>
                      <a:pt x="120" y="67"/>
                      <a:pt x="120" y="72"/>
                    </a:cubicBezTo>
                    <a:cubicBezTo>
                      <a:pt x="120" y="78"/>
                      <a:pt x="118" y="84"/>
                      <a:pt x="113" y="88"/>
                    </a:cubicBezTo>
                    <a:close/>
                  </a:path>
                </a:pathLst>
              </a:custGeom>
              <a:grpFill/>
              <a:ln>
                <a:noFill/>
              </a:ln>
            </p:spPr>
            <p:txBody>
              <a:bodyPr anchor="ctr"/>
              <a:lstStyle/>
              <a:p>
                <a:pPr algn="ctr"/>
                <a:endParaRPr sz="2400">
                  <a:cs typeface="+mn-ea"/>
                  <a:sym typeface="+mn-lt"/>
                </a:endParaRPr>
              </a:p>
            </p:txBody>
          </p:sp>
        </p:grpSp>
        <p:grpSp>
          <p:nvGrpSpPr>
            <p:cNvPr id="31" name="Group 108"/>
            <p:cNvGrpSpPr/>
            <p:nvPr/>
          </p:nvGrpSpPr>
          <p:grpSpPr>
            <a:xfrm>
              <a:off x="1406151" y="1507328"/>
              <a:ext cx="2390062" cy="834588"/>
              <a:chOff x="2100456" y="1829593"/>
              <a:chExt cx="2130757" cy="834588"/>
            </a:xfrm>
          </p:grpSpPr>
          <p:sp>
            <p:nvSpPr>
              <p:cNvPr id="53" name="Rectangle 109"/>
              <p:cNvSpPr/>
              <p:nvPr/>
            </p:nvSpPr>
            <p:spPr>
              <a:xfrm>
                <a:off x="2100456" y="2137370"/>
                <a:ext cx="2130757" cy="526811"/>
              </a:xfrm>
              <a:prstGeom prst="rect">
                <a:avLst/>
              </a:prstGeom>
            </p:spPr>
            <p:txBody>
              <a:bodyPr wrap="square" lIns="480000" anchor="t" anchorCtr="0">
                <a:noAutofit/>
              </a:bodyPr>
              <a:lstStyle/>
              <a:p>
                <a:pPr>
                  <a:spcBef>
                    <a:spcPct val="0"/>
                  </a:spcBef>
                </a:pPr>
                <a:r>
                  <a:rPr lang="zh-CN" altLang="en-US" sz="1200" dirty="0">
                    <a:solidFill>
                      <a:srgbClr val="000000"/>
                    </a:solidFill>
                    <a:cs typeface="+mn-ea"/>
                    <a:sym typeface="+mn-lt"/>
                  </a:rPr>
                  <a:t>标题数字等都可以通过点击和重新输入进行更改</a:t>
                </a:r>
              </a:p>
            </p:txBody>
          </p:sp>
          <p:sp>
            <p:nvSpPr>
              <p:cNvPr id="54" name="TextBox 110"/>
              <p:cNvSpPr txBox="1"/>
              <p:nvPr/>
            </p:nvSpPr>
            <p:spPr>
              <a:xfrm>
                <a:off x="2104276" y="1829593"/>
                <a:ext cx="1366740" cy="307777"/>
              </a:xfrm>
              <a:prstGeom prst="rect">
                <a:avLst/>
              </a:prstGeom>
              <a:noFill/>
            </p:spPr>
            <p:txBody>
              <a:bodyPr wrap="none" lIns="480000" anchor="b" anchorCtr="0">
                <a:normAutofit fontScale="85000" lnSpcReduction="20000"/>
              </a:bodyPr>
              <a:lstStyle/>
              <a:p>
                <a:r>
                  <a:rPr lang="zh-CN" altLang="en-US" sz="1867" b="1">
                    <a:solidFill>
                      <a:schemeClr val="accent5">
                        <a:lumMod val="100000"/>
                      </a:schemeClr>
                    </a:solidFill>
                    <a:cs typeface="+mn-ea"/>
                    <a:sym typeface="+mn-lt"/>
                  </a:rPr>
                  <a:t>标题文本预设</a:t>
                </a:r>
              </a:p>
            </p:txBody>
          </p:sp>
        </p:grpSp>
        <p:cxnSp>
          <p:nvCxnSpPr>
            <p:cNvPr id="32" name="Straight Connector 12"/>
            <p:cNvCxnSpPr/>
            <p:nvPr/>
          </p:nvCxnSpPr>
          <p:spPr>
            <a:xfrm>
              <a:off x="4080182" y="4922864"/>
              <a:ext cx="0" cy="713417"/>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3" name="Freeform: Shape 16"/>
            <p:cNvSpPr/>
            <p:nvPr/>
          </p:nvSpPr>
          <p:spPr bwMode="auto">
            <a:xfrm>
              <a:off x="826617" y="5017503"/>
              <a:ext cx="522355" cy="524139"/>
            </a:xfrm>
            <a:custGeom>
              <a:avLst/>
              <a:gdLst>
                <a:gd name="T0" fmla="*/ 0 w 124"/>
                <a:gd name="T1" fmla="*/ 62 h 124"/>
                <a:gd name="T2" fmla="*/ 124 w 124"/>
                <a:gd name="T3" fmla="*/ 62 h 124"/>
                <a:gd name="T4" fmla="*/ 116 w 124"/>
                <a:gd name="T5" fmla="*/ 60 h 124"/>
                <a:gd name="T6" fmla="*/ 87 w 124"/>
                <a:gd name="T7" fmla="*/ 35 h 124"/>
                <a:gd name="T8" fmla="*/ 116 w 124"/>
                <a:gd name="T9" fmla="*/ 60 h 124"/>
                <a:gd name="T10" fmla="*/ 43 w 124"/>
                <a:gd name="T11" fmla="*/ 95 h 124"/>
                <a:gd name="T12" fmla="*/ 60 w 124"/>
                <a:gd name="T13" fmla="*/ 116 h 124"/>
                <a:gd name="T14" fmla="*/ 64 w 124"/>
                <a:gd name="T15" fmla="*/ 8 h 124"/>
                <a:gd name="T16" fmla="*/ 64 w 124"/>
                <a:gd name="T17" fmla="*/ 36 h 124"/>
                <a:gd name="T18" fmla="*/ 64 w 124"/>
                <a:gd name="T19" fmla="*/ 8 h 124"/>
                <a:gd name="T20" fmla="*/ 100 w 124"/>
                <a:gd name="T21" fmla="*/ 23 h 124"/>
                <a:gd name="T22" fmla="*/ 71 w 124"/>
                <a:gd name="T23" fmla="*/ 9 h 124"/>
                <a:gd name="T24" fmla="*/ 60 w 124"/>
                <a:gd name="T25" fmla="*/ 36 h 124"/>
                <a:gd name="T26" fmla="*/ 60 w 124"/>
                <a:gd name="T27" fmla="*/ 8 h 124"/>
                <a:gd name="T28" fmla="*/ 38 w 124"/>
                <a:gd name="T29" fmla="*/ 31 h 124"/>
                <a:gd name="T30" fmla="*/ 53 w 124"/>
                <a:gd name="T31" fmla="*/ 9 h 124"/>
                <a:gd name="T32" fmla="*/ 40 w 124"/>
                <a:gd name="T33" fmla="*/ 36 h 124"/>
                <a:gd name="T34" fmla="*/ 60 w 124"/>
                <a:gd name="T35" fmla="*/ 60 h 124"/>
                <a:gd name="T36" fmla="*/ 40 w 124"/>
                <a:gd name="T37" fmla="*/ 36 h 124"/>
                <a:gd name="T38" fmla="*/ 60 w 124"/>
                <a:gd name="T39" fmla="*/ 88 h 124"/>
                <a:gd name="T40" fmla="*/ 36 w 124"/>
                <a:gd name="T41" fmla="*/ 64 h 124"/>
                <a:gd name="T42" fmla="*/ 53 w 124"/>
                <a:gd name="T43" fmla="*/ 115 h 124"/>
                <a:gd name="T44" fmla="*/ 40 w 124"/>
                <a:gd name="T45" fmla="*/ 96 h 124"/>
                <a:gd name="T46" fmla="*/ 64 w 124"/>
                <a:gd name="T47" fmla="*/ 116 h 124"/>
                <a:gd name="T48" fmla="*/ 81 w 124"/>
                <a:gd name="T49" fmla="*/ 95 h 124"/>
                <a:gd name="T50" fmla="*/ 64 w 124"/>
                <a:gd name="T51" fmla="*/ 116 h 124"/>
                <a:gd name="T52" fmla="*/ 97 w 124"/>
                <a:gd name="T53" fmla="*/ 103 h 124"/>
                <a:gd name="T54" fmla="*/ 84 w 124"/>
                <a:gd name="T55" fmla="*/ 96 h 124"/>
                <a:gd name="T56" fmla="*/ 64 w 124"/>
                <a:gd name="T57" fmla="*/ 88 h 124"/>
                <a:gd name="T58" fmla="*/ 88 w 124"/>
                <a:gd name="T59" fmla="*/ 64 h 124"/>
                <a:gd name="T60" fmla="*/ 64 w 124"/>
                <a:gd name="T61" fmla="*/ 60 h 124"/>
                <a:gd name="T62" fmla="*/ 84 w 124"/>
                <a:gd name="T63" fmla="*/ 36 h 124"/>
                <a:gd name="T64" fmla="*/ 64 w 124"/>
                <a:gd name="T65" fmla="*/ 60 h 124"/>
                <a:gd name="T66" fmla="*/ 37 w 124"/>
                <a:gd name="T67" fmla="*/ 35 h 124"/>
                <a:gd name="T68" fmla="*/ 8 w 124"/>
                <a:gd name="T69" fmla="*/ 60 h 124"/>
                <a:gd name="T70" fmla="*/ 8 w 124"/>
                <a:gd name="T71" fmla="*/ 64 h 124"/>
                <a:gd name="T72" fmla="*/ 38 w 124"/>
                <a:gd name="T73" fmla="*/ 93 h 124"/>
                <a:gd name="T74" fmla="*/ 8 w 124"/>
                <a:gd name="T75" fmla="*/ 64 h 124"/>
                <a:gd name="T76" fmla="*/ 86 w 124"/>
                <a:gd name="T77" fmla="*/ 93 h 124"/>
                <a:gd name="T78" fmla="*/ 116 w 124"/>
                <a:gd name="T79" fmla="*/ 64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4" h="124">
                  <a:moveTo>
                    <a:pt x="62" y="0"/>
                  </a:moveTo>
                  <a:cubicBezTo>
                    <a:pt x="28" y="0"/>
                    <a:pt x="0" y="28"/>
                    <a:pt x="0" y="62"/>
                  </a:cubicBezTo>
                  <a:cubicBezTo>
                    <a:pt x="0" y="96"/>
                    <a:pt x="28" y="124"/>
                    <a:pt x="62" y="124"/>
                  </a:cubicBezTo>
                  <a:cubicBezTo>
                    <a:pt x="96" y="124"/>
                    <a:pt x="124" y="96"/>
                    <a:pt x="124" y="62"/>
                  </a:cubicBezTo>
                  <a:cubicBezTo>
                    <a:pt x="124" y="28"/>
                    <a:pt x="96" y="0"/>
                    <a:pt x="62" y="0"/>
                  </a:cubicBezTo>
                  <a:close/>
                  <a:moveTo>
                    <a:pt x="116" y="60"/>
                  </a:moveTo>
                  <a:cubicBezTo>
                    <a:pt x="92" y="60"/>
                    <a:pt x="92" y="60"/>
                    <a:pt x="92" y="60"/>
                  </a:cubicBezTo>
                  <a:cubicBezTo>
                    <a:pt x="92" y="51"/>
                    <a:pt x="90" y="43"/>
                    <a:pt x="87" y="35"/>
                  </a:cubicBezTo>
                  <a:cubicBezTo>
                    <a:pt x="93" y="33"/>
                    <a:pt x="98" y="30"/>
                    <a:pt x="102" y="26"/>
                  </a:cubicBezTo>
                  <a:cubicBezTo>
                    <a:pt x="110" y="35"/>
                    <a:pt x="115" y="47"/>
                    <a:pt x="116" y="60"/>
                  </a:cubicBezTo>
                  <a:close/>
                  <a:moveTo>
                    <a:pt x="60" y="116"/>
                  </a:moveTo>
                  <a:cubicBezTo>
                    <a:pt x="53" y="110"/>
                    <a:pt x="48" y="103"/>
                    <a:pt x="43" y="95"/>
                  </a:cubicBezTo>
                  <a:cubicBezTo>
                    <a:pt x="49" y="93"/>
                    <a:pt x="54" y="92"/>
                    <a:pt x="60" y="92"/>
                  </a:cubicBezTo>
                  <a:cubicBezTo>
                    <a:pt x="60" y="116"/>
                    <a:pt x="60" y="116"/>
                    <a:pt x="60" y="116"/>
                  </a:cubicBezTo>
                  <a:cubicBezTo>
                    <a:pt x="60" y="116"/>
                    <a:pt x="60" y="116"/>
                    <a:pt x="60" y="116"/>
                  </a:cubicBezTo>
                  <a:close/>
                  <a:moveTo>
                    <a:pt x="64" y="8"/>
                  </a:moveTo>
                  <a:cubicBezTo>
                    <a:pt x="72" y="14"/>
                    <a:pt x="78" y="23"/>
                    <a:pt x="82" y="33"/>
                  </a:cubicBezTo>
                  <a:cubicBezTo>
                    <a:pt x="76" y="35"/>
                    <a:pt x="70" y="36"/>
                    <a:pt x="64" y="36"/>
                  </a:cubicBezTo>
                  <a:cubicBezTo>
                    <a:pt x="64" y="8"/>
                    <a:pt x="64" y="8"/>
                    <a:pt x="64" y="8"/>
                  </a:cubicBezTo>
                  <a:cubicBezTo>
                    <a:pt x="64" y="8"/>
                    <a:pt x="64" y="8"/>
                    <a:pt x="64" y="8"/>
                  </a:cubicBezTo>
                  <a:close/>
                  <a:moveTo>
                    <a:pt x="71" y="9"/>
                  </a:moveTo>
                  <a:cubicBezTo>
                    <a:pt x="82" y="11"/>
                    <a:pt x="92" y="16"/>
                    <a:pt x="100" y="23"/>
                  </a:cubicBezTo>
                  <a:cubicBezTo>
                    <a:pt x="95" y="26"/>
                    <a:pt x="91" y="29"/>
                    <a:pt x="86" y="31"/>
                  </a:cubicBezTo>
                  <a:cubicBezTo>
                    <a:pt x="82" y="23"/>
                    <a:pt x="77" y="15"/>
                    <a:pt x="71" y="9"/>
                  </a:cubicBezTo>
                  <a:close/>
                  <a:moveTo>
                    <a:pt x="60" y="8"/>
                  </a:moveTo>
                  <a:cubicBezTo>
                    <a:pt x="60" y="36"/>
                    <a:pt x="60" y="36"/>
                    <a:pt x="60" y="36"/>
                  </a:cubicBezTo>
                  <a:cubicBezTo>
                    <a:pt x="54" y="36"/>
                    <a:pt x="48" y="35"/>
                    <a:pt x="42" y="33"/>
                  </a:cubicBezTo>
                  <a:cubicBezTo>
                    <a:pt x="46" y="23"/>
                    <a:pt x="52" y="14"/>
                    <a:pt x="60" y="8"/>
                  </a:cubicBezTo>
                  <a:cubicBezTo>
                    <a:pt x="60" y="8"/>
                    <a:pt x="60" y="8"/>
                    <a:pt x="60" y="8"/>
                  </a:cubicBezTo>
                  <a:close/>
                  <a:moveTo>
                    <a:pt x="38" y="31"/>
                  </a:moveTo>
                  <a:cubicBezTo>
                    <a:pt x="33" y="29"/>
                    <a:pt x="29" y="26"/>
                    <a:pt x="24" y="23"/>
                  </a:cubicBezTo>
                  <a:cubicBezTo>
                    <a:pt x="32" y="16"/>
                    <a:pt x="42" y="11"/>
                    <a:pt x="53" y="9"/>
                  </a:cubicBezTo>
                  <a:cubicBezTo>
                    <a:pt x="47" y="15"/>
                    <a:pt x="42" y="23"/>
                    <a:pt x="38" y="31"/>
                  </a:cubicBezTo>
                  <a:close/>
                  <a:moveTo>
                    <a:pt x="40" y="36"/>
                  </a:moveTo>
                  <a:cubicBezTo>
                    <a:pt x="47" y="38"/>
                    <a:pt x="53" y="40"/>
                    <a:pt x="60" y="40"/>
                  </a:cubicBezTo>
                  <a:cubicBezTo>
                    <a:pt x="60" y="60"/>
                    <a:pt x="60" y="60"/>
                    <a:pt x="60" y="60"/>
                  </a:cubicBezTo>
                  <a:cubicBezTo>
                    <a:pt x="36" y="60"/>
                    <a:pt x="36" y="60"/>
                    <a:pt x="36" y="60"/>
                  </a:cubicBezTo>
                  <a:cubicBezTo>
                    <a:pt x="36" y="52"/>
                    <a:pt x="38" y="44"/>
                    <a:pt x="40" y="36"/>
                  </a:cubicBezTo>
                  <a:close/>
                  <a:moveTo>
                    <a:pt x="60" y="64"/>
                  </a:moveTo>
                  <a:cubicBezTo>
                    <a:pt x="60" y="88"/>
                    <a:pt x="60" y="88"/>
                    <a:pt x="60" y="88"/>
                  </a:cubicBezTo>
                  <a:cubicBezTo>
                    <a:pt x="54" y="88"/>
                    <a:pt x="48" y="89"/>
                    <a:pt x="42" y="91"/>
                  </a:cubicBezTo>
                  <a:cubicBezTo>
                    <a:pt x="38" y="83"/>
                    <a:pt x="36" y="74"/>
                    <a:pt x="36" y="64"/>
                  </a:cubicBezTo>
                  <a:lnTo>
                    <a:pt x="60" y="64"/>
                  </a:lnTo>
                  <a:close/>
                  <a:moveTo>
                    <a:pt x="53" y="115"/>
                  </a:moveTo>
                  <a:cubicBezTo>
                    <a:pt x="43" y="114"/>
                    <a:pt x="34" y="109"/>
                    <a:pt x="27" y="103"/>
                  </a:cubicBezTo>
                  <a:cubicBezTo>
                    <a:pt x="31" y="100"/>
                    <a:pt x="35" y="98"/>
                    <a:pt x="40" y="96"/>
                  </a:cubicBezTo>
                  <a:cubicBezTo>
                    <a:pt x="43" y="103"/>
                    <a:pt x="48" y="110"/>
                    <a:pt x="53" y="115"/>
                  </a:cubicBezTo>
                  <a:close/>
                  <a:moveTo>
                    <a:pt x="64" y="116"/>
                  </a:moveTo>
                  <a:cubicBezTo>
                    <a:pt x="64" y="92"/>
                    <a:pt x="64" y="92"/>
                    <a:pt x="64" y="92"/>
                  </a:cubicBezTo>
                  <a:cubicBezTo>
                    <a:pt x="70" y="92"/>
                    <a:pt x="75" y="93"/>
                    <a:pt x="81" y="95"/>
                  </a:cubicBezTo>
                  <a:cubicBezTo>
                    <a:pt x="76" y="103"/>
                    <a:pt x="71" y="110"/>
                    <a:pt x="64" y="116"/>
                  </a:cubicBezTo>
                  <a:cubicBezTo>
                    <a:pt x="64" y="116"/>
                    <a:pt x="64" y="116"/>
                    <a:pt x="64" y="116"/>
                  </a:cubicBezTo>
                  <a:close/>
                  <a:moveTo>
                    <a:pt x="84" y="96"/>
                  </a:moveTo>
                  <a:cubicBezTo>
                    <a:pt x="89" y="98"/>
                    <a:pt x="93" y="100"/>
                    <a:pt x="97" y="103"/>
                  </a:cubicBezTo>
                  <a:cubicBezTo>
                    <a:pt x="90" y="109"/>
                    <a:pt x="81" y="114"/>
                    <a:pt x="71" y="115"/>
                  </a:cubicBezTo>
                  <a:cubicBezTo>
                    <a:pt x="76" y="110"/>
                    <a:pt x="81" y="103"/>
                    <a:pt x="84" y="96"/>
                  </a:cubicBezTo>
                  <a:close/>
                  <a:moveTo>
                    <a:pt x="82" y="91"/>
                  </a:moveTo>
                  <a:cubicBezTo>
                    <a:pt x="76" y="89"/>
                    <a:pt x="70" y="88"/>
                    <a:pt x="64" y="88"/>
                  </a:cubicBezTo>
                  <a:cubicBezTo>
                    <a:pt x="64" y="64"/>
                    <a:pt x="64" y="64"/>
                    <a:pt x="64" y="64"/>
                  </a:cubicBezTo>
                  <a:cubicBezTo>
                    <a:pt x="88" y="64"/>
                    <a:pt x="88" y="64"/>
                    <a:pt x="88" y="64"/>
                  </a:cubicBezTo>
                  <a:cubicBezTo>
                    <a:pt x="88" y="74"/>
                    <a:pt x="86" y="83"/>
                    <a:pt x="82" y="91"/>
                  </a:cubicBezTo>
                  <a:close/>
                  <a:moveTo>
                    <a:pt x="64" y="60"/>
                  </a:moveTo>
                  <a:cubicBezTo>
                    <a:pt x="64" y="40"/>
                    <a:pt x="64" y="40"/>
                    <a:pt x="64" y="40"/>
                  </a:cubicBezTo>
                  <a:cubicBezTo>
                    <a:pt x="71" y="40"/>
                    <a:pt x="77" y="38"/>
                    <a:pt x="84" y="36"/>
                  </a:cubicBezTo>
                  <a:cubicBezTo>
                    <a:pt x="86" y="44"/>
                    <a:pt x="88" y="52"/>
                    <a:pt x="88" y="60"/>
                  </a:cubicBezTo>
                  <a:lnTo>
                    <a:pt x="64" y="60"/>
                  </a:lnTo>
                  <a:close/>
                  <a:moveTo>
                    <a:pt x="22" y="26"/>
                  </a:moveTo>
                  <a:cubicBezTo>
                    <a:pt x="26" y="30"/>
                    <a:pt x="31" y="33"/>
                    <a:pt x="37" y="35"/>
                  </a:cubicBezTo>
                  <a:cubicBezTo>
                    <a:pt x="34" y="43"/>
                    <a:pt x="32" y="51"/>
                    <a:pt x="32" y="60"/>
                  </a:cubicBezTo>
                  <a:cubicBezTo>
                    <a:pt x="8" y="60"/>
                    <a:pt x="8" y="60"/>
                    <a:pt x="8" y="60"/>
                  </a:cubicBezTo>
                  <a:cubicBezTo>
                    <a:pt x="9" y="47"/>
                    <a:pt x="14" y="35"/>
                    <a:pt x="22" y="26"/>
                  </a:cubicBezTo>
                  <a:close/>
                  <a:moveTo>
                    <a:pt x="8" y="64"/>
                  </a:moveTo>
                  <a:cubicBezTo>
                    <a:pt x="32" y="64"/>
                    <a:pt x="32" y="64"/>
                    <a:pt x="32" y="64"/>
                  </a:cubicBezTo>
                  <a:cubicBezTo>
                    <a:pt x="32" y="74"/>
                    <a:pt x="34" y="84"/>
                    <a:pt x="38" y="93"/>
                  </a:cubicBezTo>
                  <a:cubicBezTo>
                    <a:pt x="33" y="95"/>
                    <a:pt x="28" y="97"/>
                    <a:pt x="24" y="100"/>
                  </a:cubicBezTo>
                  <a:cubicBezTo>
                    <a:pt x="15" y="91"/>
                    <a:pt x="9" y="78"/>
                    <a:pt x="8" y="64"/>
                  </a:cubicBezTo>
                  <a:close/>
                  <a:moveTo>
                    <a:pt x="100" y="100"/>
                  </a:moveTo>
                  <a:cubicBezTo>
                    <a:pt x="96" y="97"/>
                    <a:pt x="91" y="95"/>
                    <a:pt x="86" y="93"/>
                  </a:cubicBezTo>
                  <a:cubicBezTo>
                    <a:pt x="90" y="84"/>
                    <a:pt x="92" y="74"/>
                    <a:pt x="92" y="64"/>
                  </a:cubicBezTo>
                  <a:cubicBezTo>
                    <a:pt x="116" y="64"/>
                    <a:pt x="116" y="64"/>
                    <a:pt x="116" y="64"/>
                  </a:cubicBezTo>
                  <a:cubicBezTo>
                    <a:pt x="115" y="78"/>
                    <a:pt x="109" y="91"/>
                    <a:pt x="100" y="100"/>
                  </a:cubicBezTo>
                  <a:close/>
                </a:path>
              </a:pathLst>
            </a:custGeom>
            <a:solidFill>
              <a:schemeClr val="accent1"/>
            </a:solidFill>
            <a:ln>
              <a:noFill/>
            </a:ln>
          </p:spPr>
          <p:txBody>
            <a:bodyPr anchor="ctr"/>
            <a:lstStyle/>
            <a:p>
              <a:pPr algn="ctr"/>
              <a:endParaRPr sz="2400">
                <a:cs typeface="+mn-ea"/>
                <a:sym typeface="+mn-lt"/>
              </a:endParaRPr>
            </a:p>
          </p:txBody>
        </p:sp>
        <p:grpSp>
          <p:nvGrpSpPr>
            <p:cNvPr id="34" name="Group 111"/>
            <p:cNvGrpSpPr/>
            <p:nvPr/>
          </p:nvGrpSpPr>
          <p:grpSpPr>
            <a:xfrm>
              <a:off x="1348972" y="4862278"/>
              <a:ext cx="2390062" cy="834588"/>
              <a:chOff x="2100456" y="1829593"/>
              <a:chExt cx="2130757" cy="834588"/>
            </a:xfrm>
          </p:grpSpPr>
          <p:sp>
            <p:nvSpPr>
              <p:cNvPr id="51" name="Rectangle 112"/>
              <p:cNvSpPr/>
              <p:nvPr/>
            </p:nvSpPr>
            <p:spPr>
              <a:xfrm>
                <a:off x="2100456" y="2137370"/>
                <a:ext cx="2130757" cy="526811"/>
              </a:xfrm>
              <a:prstGeom prst="rect">
                <a:avLst/>
              </a:prstGeom>
            </p:spPr>
            <p:txBody>
              <a:bodyPr wrap="square" lIns="480000" anchor="t" anchorCtr="0">
                <a:normAutofit fontScale="92500"/>
              </a:bodyPr>
              <a:lstStyle/>
              <a:p>
                <a:pPr>
                  <a:spcBef>
                    <a:spcPct val="0"/>
                  </a:spcBef>
                </a:pPr>
                <a:r>
                  <a:rPr lang="zh-CN" altLang="en-US" sz="1333" dirty="0">
                    <a:solidFill>
                      <a:srgbClr val="000000"/>
                    </a:solidFill>
                    <a:cs typeface="+mn-ea"/>
                    <a:sym typeface="+mn-lt"/>
                  </a:rPr>
                  <a:t>标题数字等都可以通过点击和重新输入进行更改</a:t>
                </a:r>
              </a:p>
            </p:txBody>
          </p:sp>
          <p:sp>
            <p:nvSpPr>
              <p:cNvPr id="52" name="TextBox 113"/>
              <p:cNvSpPr txBox="1"/>
              <p:nvPr/>
            </p:nvSpPr>
            <p:spPr>
              <a:xfrm>
                <a:off x="2104276" y="1829593"/>
                <a:ext cx="1366740" cy="307777"/>
              </a:xfrm>
              <a:prstGeom prst="rect">
                <a:avLst/>
              </a:prstGeom>
              <a:noFill/>
            </p:spPr>
            <p:txBody>
              <a:bodyPr wrap="none" lIns="480000" anchor="b" anchorCtr="0">
                <a:normAutofit fontScale="85000" lnSpcReduction="20000"/>
              </a:bodyPr>
              <a:lstStyle/>
              <a:p>
                <a:r>
                  <a:rPr lang="zh-CN" altLang="en-US" sz="1867" b="1">
                    <a:solidFill>
                      <a:schemeClr val="accent1">
                        <a:lumMod val="100000"/>
                      </a:schemeClr>
                    </a:solidFill>
                    <a:cs typeface="+mn-ea"/>
                    <a:sym typeface="+mn-lt"/>
                  </a:rPr>
                  <a:t>标题文本预设</a:t>
                </a:r>
              </a:p>
            </p:txBody>
          </p:sp>
        </p:grpSp>
        <p:cxnSp>
          <p:nvCxnSpPr>
            <p:cNvPr id="35" name="Straight Connector 28"/>
            <p:cNvCxnSpPr/>
            <p:nvPr/>
          </p:nvCxnSpPr>
          <p:spPr>
            <a:xfrm>
              <a:off x="4080182" y="2686231"/>
              <a:ext cx="0" cy="713417"/>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36" name="Group 50"/>
            <p:cNvGrpSpPr/>
            <p:nvPr/>
          </p:nvGrpSpPr>
          <p:grpSpPr>
            <a:xfrm>
              <a:off x="888121" y="2829398"/>
              <a:ext cx="425678" cy="427083"/>
              <a:chOff x="4198938" y="2905126"/>
              <a:chExt cx="481012" cy="482600"/>
            </a:xfrm>
            <a:solidFill>
              <a:schemeClr val="accent3"/>
            </a:solidFill>
          </p:grpSpPr>
          <p:sp>
            <p:nvSpPr>
              <p:cNvPr id="48" name="Freeform: Shape 51"/>
              <p:cNvSpPr/>
              <p:nvPr/>
            </p:nvSpPr>
            <p:spPr bwMode="auto">
              <a:xfrm>
                <a:off x="4198938" y="2905126"/>
                <a:ext cx="150812" cy="482600"/>
              </a:xfrm>
              <a:custGeom>
                <a:avLst/>
                <a:gdLst>
                  <a:gd name="T0" fmla="*/ 32 w 40"/>
                  <a:gd name="T1" fmla="*/ 24 h 128"/>
                  <a:gd name="T2" fmla="*/ 32 w 40"/>
                  <a:gd name="T3" fmla="*/ 12 h 128"/>
                  <a:gd name="T4" fmla="*/ 20 w 40"/>
                  <a:gd name="T5" fmla="*/ 0 h 128"/>
                  <a:gd name="T6" fmla="*/ 8 w 40"/>
                  <a:gd name="T7" fmla="*/ 12 h 128"/>
                  <a:gd name="T8" fmla="*/ 8 w 40"/>
                  <a:gd name="T9" fmla="*/ 24 h 128"/>
                  <a:gd name="T10" fmla="*/ 0 w 40"/>
                  <a:gd name="T11" fmla="*/ 40 h 128"/>
                  <a:gd name="T12" fmla="*/ 8 w 40"/>
                  <a:gd name="T13" fmla="*/ 56 h 128"/>
                  <a:gd name="T14" fmla="*/ 8 w 40"/>
                  <a:gd name="T15" fmla="*/ 116 h 128"/>
                  <a:gd name="T16" fmla="*/ 20 w 40"/>
                  <a:gd name="T17" fmla="*/ 128 h 128"/>
                  <a:gd name="T18" fmla="*/ 32 w 40"/>
                  <a:gd name="T19" fmla="*/ 116 h 128"/>
                  <a:gd name="T20" fmla="*/ 32 w 40"/>
                  <a:gd name="T21" fmla="*/ 56 h 128"/>
                  <a:gd name="T22" fmla="*/ 40 w 40"/>
                  <a:gd name="T23" fmla="*/ 40 h 128"/>
                  <a:gd name="T24" fmla="*/ 32 w 40"/>
                  <a:gd name="T25" fmla="*/ 24 h 128"/>
                  <a:gd name="T26" fmla="*/ 16 w 40"/>
                  <a:gd name="T27" fmla="*/ 12 h 128"/>
                  <a:gd name="T28" fmla="*/ 20 w 40"/>
                  <a:gd name="T29" fmla="*/ 8 h 128"/>
                  <a:gd name="T30" fmla="*/ 24 w 40"/>
                  <a:gd name="T31" fmla="*/ 12 h 128"/>
                  <a:gd name="T32" fmla="*/ 24 w 40"/>
                  <a:gd name="T33" fmla="*/ 20 h 128"/>
                  <a:gd name="T34" fmla="*/ 20 w 40"/>
                  <a:gd name="T35" fmla="*/ 20 h 128"/>
                  <a:gd name="T36" fmla="*/ 16 w 40"/>
                  <a:gd name="T37" fmla="*/ 20 h 128"/>
                  <a:gd name="T38" fmla="*/ 16 w 40"/>
                  <a:gd name="T39" fmla="*/ 12 h 128"/>
                  <a:gd name="T40" fmla="*/ 24 w 40"/>
                  <a:gd name="T41" fmla="*/ 116 h 128"/>
                  <a:gd name="T42" fmla="*/ 20 w 40"/>
                  <a:gd name="T43" fmla="*/ 120 h 128"/>
                  <a:gd name="T44" fmla="*/ 16 w 40"/>
                  <a:gd name="T45" fmla="*/ 116 h 128"/>
                  <a:gd name="T46" fmla="*/ 16 w 40"/>
                  <a:gd name="T47" fmla="*/ 60 h 128"/>
                  <a:gd name="T48" fmla="*/ 20 w 40"/>
                  <a:gd name="T49" fmla="*/ 60 h 128"/>
                  <a:gd name="T50" fmla="*/ 24 w 40"/>
                  <a:gd name="T51" fmla="*/ 60 h 128"/>
                  <a:gd name="T52" fmla="*/ 24 w 40"/>
                  <a:gd name="T53" fmla="*/ 116 h 128"/>
                  <a:gd name="T54" fmla="*/ 31 w 40"/>
                  <a:gd name="T55" fmla="*/ 43 h 128"/>
                  <a:gd name="T56" fmla="*/ 31 w 40"/>
                  <a:gd name="T57" fmla="*/ 44 h 128"/>
                  <a:gd name="T58" fmla="*/ 30 w 40"/>
                  <a:gd name="T59" fmla="*/ 47 h 128"/>
                  <a:gd name="T60" fmla="*/ 30 w 40"/>
                  <a:gd name="T61" fmla="*/ 47 h 128"/>
                  <a:gd name="T62" fmla="*/ 27 w 40"/>
                  <a:gd name="T63" fmla="*/ 50 h 128"/>
                  <a:gd name="T64" fmla="*/ 27 w 40"/>
                  <a:gd name="T65" fmla="*/ 50 h 128"/>
                  <a:gd name="T66" fmla="*/ 24 w 40"/>
                  <a:gd name="T67" fmla="*/ 51 h 128"/>
                  <a:gd name="T68" fmla="*/ 20 w 40"/>
                  <a:gd name="T69" fmla="*/ 52 h 128"/>
                  <a:gd name="T70" fmla="*/ 16 w 40"/>
                  <a:gd name="T71" fmla="*/ 51 h 128"/>
                  <a:gd name="T72" fmla="*/ 13 w 40"/>
                  <a:gd name="T73" fmla="*/ 50 h 128"/>
                  <a:gd name="T74" fmla="*/ 13 w 40"/>
                  <a:gd name="T75" fmla="*/ 50 h 128"/>
                  <a:gd name="T76" fmla="*/ 10 w 40"/>
                  <a:gd name="T77" fmla="*/ 47 h 128"/>
                  <a:gd name="T78" fmla="*/ 10 w 40"/>
                  <a:gd name="T79" fmla="*/ 47 h 128"/>
                  <a:gd name="T80" fmla="*/ 9 w 40"/>
                  <a:gd name="T81" fmla="*/ 44 h 128"/>
                  <a:gd name="T82" fmla="*/ 9 w 40"/>
                  <a:gd name="T83" fmla="*/ 43 h 128"/>
                  <a:gd name="T84" fmla="*/ 8 w 40"/>
                  <a:gd name="T85" fmla="*/ 40 h 128"/>
                  <a:gd name="T86" fmla="*/ 9 w 40"/>
                  <a:gd name="T87" fmla="*/ 37 h 128"/>
                  <a:gd name="T88" fmla="*/ 9 w 40"/>
                  <a:gd name="T89" fmla="*/ 36 h 128"/>
                  <a:gd name="T90" fmla="*/ 10 w 40"/>
                  <a:gd name="T91" fmla="*/ 33 h 128"/>
                  <a:gd name="T92" fmla="*/ 10 w 40"/>
                  <a:gd name="T93" fmla="*/ 33 h 128"/>
                  <a:gd name="T94" fmla="*/ 13 w 40"/>
                  <a:gd name="T95" fmla="*/ 30 h 128"/>
                  <a:gd name="T96" fmla="*/ 13 w 40"/>
                  <a:gd name="T97" fmla="*/ 30 h 128"/>
                  <a:gd name="T98" fmla="*/ 16 w 40"/>
                  <a:gd name="T99" fmla="*/ 29 h 128"/>
                  <a:gd name="T100" fmla="*/ 20 w 40"/>
                  <a:gd name="T101" fmla="*/ 28 h 128"/>
                  <a:gd name="T102" fmla="*/ 24 w 40"/>
                  <a:gd name="T103" fmla="*/ 29 h 128"/>
                  <a:gd name="T104" fmla="*/ 27 w 40"/>
                  <a:gd name="T105" fmla="*/ 30 h 128"/>
                  <a:gd name="T106" fmla="*/ 27 w 40"/>
                  <a:gd name="T107" fmla="*/ 30 h 128"/>
                  <a:gd name="T108" fmla="*/ 30 w 40"/>
                  <a:gd name="T109" fmla="*/ 33 h 128"/>
                  <a:gd name="T110" fmla="*/ 30 w 40"/>
                  <a:gd name="T111" fmla="*/ 33 h 128"/>
                  <a:gd name="T112" fmla="*/ 31 w 40"/>
                  <a:gd name="T113" fmla="*/ 36 h 128"/>
                  <a:gd name="T114" fmla="*/ 31 w 40"/>
                  <a:gd name="T115" fmla="*/ 37 h 128"/>
                  <a:gd name="T116" fmla="*/ 32 w 40"/>
                  <a:gd name="T117" fmla="*/ 40 h 128"/>
                  <a:gd name="T118" fmla="*/ 31 w 40"/>
                  <a:gd name="T119" fmla="*/ 43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0" h="128">
                    <a:moveTo>
                      <a:pt x="32" y="24"/>
                    </a:moveTo>
                    <a:cubicBezTo>
                      <a:pt x="32" y="12"/>
                      <a:pt x="32" y="12"/>
                      <a:pt x="32" y="12"/>
                    </a:cubicBezTo>
                    <a:cubicBezTo>
                      <a:pt x="32" y="5"/>
                      <a:pt x="27" y="0"/>
                      <a:pt x="20" y="0"/>
                    </a:cubicBezTo>
                    <a:cubicBezTo>
                      <a:pt x="13" y="0"/>
                      <a:pt x="8" y="5"/>
                      <a:pt x="8" y="12"/>
                    </a:cubicBezTo>
                    <a:cubicBezTo>
                      <a:pt x="8" y="24"/>
                      <a:pt x="8" y="24"/>
                      <a:pt x="8" y="24"/>
                    </a:cubicBezTo>
                    <a:cubicBezTo>
                      <a:pt x="3" y="28"/>
                      <a:pt x="0" y="33"/>
                      <a:pt x="0" y="40"/>
                    </a:cubicBezTo>
                    <a:cubicBezTo>
                      <a:pt x="0" y="47"/>
                      <a:pt x="3" y="52"/>
                      <a:pt x="8" y="56"/>
                    </a:cubicBezTo>
                    <a:cubicBezTo>
                      <a:pt x="8" y="116"/>
                      <a:pt x="8" y="116"/>
                      <a:pt x="8" y="116"/>
                    </a:cubicBezTo>
                    <a:cubicBezTo>
                      <a:pt x="8" y="123"/>
                      <a:pt x="13" y="128"/>
                      <a:pt x="20" y="128"/>
                    </a:cubicBezTo>
                    <a:cubicBezTo>
                      <a:pt x="27" y="128"/>
                      <a:pt x="32" y="123"/>
                      <a:pt x="32" y="116"/>
                    </a:cubicBezTo>
                    <a:cubicBezTo>
                      <a:pt x="32" y="56"/>
                      <a:pt x="32" y="56"/>
                      <a:pt x="32" y="56"/>
                    </a:cubicBezTo>
                    <a:cubicBezTo>
                      <a:pt x="37" y="52"/>
                      <a:pt x="40" y="47"/>
                      <a:pt x="40" y="40"/>
                    </a:cubicBezTo>
                    <a:cubicBezTo>
                      <a:pt x="40" y="33"/>
                      <a:pt x="37" y="28"/>
                      <a:pt x="32" y="24"/>
                    </a:cubicBezTo>
                    <a:close/>
                    <a:moveTo>
                      <a:pt x="16" y="12"/>
                    </a:moveTo>
                    <a:cubicBezTo>
                      <a:pt x="16" y="10"/>
                      <a:pt x="18" y="8"/>
                      <a:pt x="20" y="8"/>
                    </a:cubicBezTo>
                    <a:cubicBezTo>
                      <a:pt x="22" y="8"/>
                      <a:pt x="24" y="10"/>
                      <a:pt x="24" y="12"/>
                    </a:cubicBezTo>
                    <a:cubicBezTo>
                      <a:pt x="24" y="20"/>
                      <a:pt x="24" y="20"/>
                      <a:pt x="24" y="20"/>
                    </a:cubicBezTo>
                    <a:cubicBezTo>
                      <a:pt x="23" y="20"/>
                      <a:pt x="21" y="20"/>
                      <a:pt x="20" y="20"/>
                    </a:cubicBezTo>
                    <a:cubicBezTo>
                      <a:pt x="19" y="20"/>
                      <a:pt x="17" y="20"/>
                      <a:pt x="16" y="20"/>
                    </a:cubicBezTo>
                    <a:lnTo>
                      <a:pt x="16" y="12"/>
                    </a:lnTo>
                    <a:close/>
                    <a:moveTo>
                      <a:pt x="24" y="116"/>
                    </a:moveTo>
                    <a:cubicBezTo>
                      <a:pt x="24" y="118"/>
                      <a:pt x="22" y="120"/>
                      <a:pt x="20" y="120"/>
                    </a:cubicBezTo>
                    <a:cubicBezTo>
                      <a:pt x="18" y="120"/>
                      <a:pt x="16" y="118"/>
                      <a:pt x="16" y="116"/>
                    </a:cubicBezTo>
                    <a:cubicBezTo>
                      <a:pt x="16" y="60"/>
                      <a:pt x="16" y="60"/>
                      <a:pt x="16" y="60"/>
                    </a:cubicBezTo>
                    <a:cubicBezTo>
                      <a:pt x="17" y="60"/>
                      <a:pt x="19" y="60"/>
                      <a:pt x="20" y="60"/>
                    </a:cubicBezTo>
                    <a:cubicBezTo>
                      <a:pt x="21" y="60"/>
                      <a:pt x="23" y="60"/>
                      <a:pt x="24" y="60"/>
                    </a:cubicBezTo>
                    <a:lnTo>
                      <a:pt x="24" y="116"/>
                    </a:lnTo>
                    <a:close/>
                    <a:moveTo>
                      <a:pt x="31" y="43"/>
                    </a:moveTo>
                    <a:cubicBezTo>
                      <a:pt x="31" y="44"/>
                      <a:pt x="31" y="44"/>
                      <a:pt x="31" y="44"/>
                    </a:cubicBezTo>
                    <a:cubicBezTo>
                      <a:pt x="31" y="45"/>
                      <a:pt x="30" y="46"/>
                      <a:pt x="30" y="47"/>
                    </a:cubicBezTo>
                    <a:cubicBezTo>
                      <a:pt x="30" y="47"/>
                      <a:pt x="30" y="47"/>
                      <a:pt x="30" y="47"/>
                    </a:cubicBezTo>
                    <a:cubicBezTo>
                      <a:pt x="29" y="48"/>
                      <a:pt x="28" y="49"/>
                      <a:pt x="27" y="50"/>
                    </a:cubicBezTo>
                    <a:cubicBezTo>
                      <a:pt x="27" y="50"/>
                      <a:pt x="27" y="50"/>
                      <a:pt x="27" y="50"/>
                    </a:cubicBezTo>
                    <a:cubicBezTo>
                      <a:pt x="26" y="50"/>
                      <a:pt x="25" y="51"/>
                      <a:pt x="24" y="51"/>
                    </a:cubicBezTo>
                    <a:cubicBezTo>
                      <a:pt x="23" y="52"/>
                      <a:pt x="21" y="52"/>
                      <a:pt x="20" y="52"/>
                    </a:cubicBezTo>
                    <a:cubicBezTo>
                      <a:pt x="19" y="52"/>
                      <a:pt x="17" y="52"/>
                      <a:pt x="16" y="51"/>
                    </a:cubicBezTo>
                    <a:cubicBezTo>
                      <a:pt x="15" y="51"/>
                      <a:pt x="14" y="50"/>
                      <a:pt x="13" y="50"/>
                    </a:cubicBezTo>
                    <a:cubicBezTo>
                      <a:pt x="13" y="50"/>
                      <a:pt x="13" y="50"/>
                      <a:pt x="13" y="50"/>
                    </a:cubicBezTo>
                    <a:cubicBezTo>
                      <a:pt x="12" y="49"/>
                      <a:pt x="11" y="48"/>
                      <a:pt x="10" y="47"/>
                    </a:cubicBezTo>
                    <a:cubicBezTo>
                      <a:pt x="10" y="47"/>
                      <a:pt x="10" y="47"/>
                      <a:pt x="10" y="47"/>
                    </a:cubicBezTo>
                    <a:cubicBezTo>
                      <a:pt x="10" y="46"/>
                      <a:pt x="9" y="45"/>
                      <a:pt x="9" y="44"/>
                    </a:cubicBezTo>
                    <a:cubicBezTo>
                      <a:pt x="9" y="44"/>
                      <a:pt x="9" y="44"/>
                      <a:pt x="9" y="43"/>
                    </a:cubicBezTo>
                    <a:cubicBezTo>
                      <a:pt x="8" y="42"/>
                      <a:pt x="8" y="41"/>
                      <a:pt x="8" y="40"/>
                    </a:cubicBezTo>
                    <a:cubicBezTo>
                      <a:pt x="8" y="39"/>
                      <a:pt x="8" y="38"/>
                      <a:pt x="9" y="37"/>
                    </a:cubicBezTo>
                    <a:cubicBezTo>
                      <a:pt x="9" y="36"/>
                      <a:pt x="9" y="36"/>
                      <a:pt x="9" y="36"/>
                    </a:cubicBezTo>
                    <a:cubicBezTo>
                      <a:pt x="9" y="35"/>
                      <a:pt x="10" y="34"/>
                      <a:pt x="10" y="33"/>
                    </a:cubicBezTo>
                    <a:cubicBezTo>
                      <a:pt x="10" y="33"/>
                      <a:pt x="10" y="33"/>
                      <a:pt x="10" y="33"/>
                    </a:cubicBezTo>
                    <a:cubicBezTo>
                      <a:pt x="11" y="32"/>
                      <a:pt x="12" y="31"/>
                      <a:pt x="13" y="30"/>
                    </a:cubicBezTo>
                    <a:cubicBezTo>
                      <a:pt x="13" y="30"/>
                      <a:pt x="13" y="30"/>
                      <a:pt x="13" y="30"/>
                    </a:cubicBezTo>
                    <a:cubicBezTo>
                      <a:pt x="14" y="30"/>
                      <a:pt x="15" y="29"/>
                      <a:pt x="16" y="29"/>
                    </a:cubicBezTo>
                    <a:cubicBezTo>
                      <a:pt x="17" y="28"/>
                      <a:pt x="19" y="28"/>
                      <a:pt x="20" y="28"/>
                    </a:cubicBezTo>
                    <a:cubicBezTo>
                      <a:pt x="21" y="28"/>
                      <a:pt x="23" y="28"/>
                      <a:pt x="24" y="29"/>
                    </a:cubicBezTo>
                    <a:cubicBezTo>
                      <a:pt x="25" y="29"/>
                      <a:pt x="26" y="30"/>
                      <a:pt x="27" y="30"/>
                    </a:cubicBezTo>
                    <a:cubicBezTo>
                      <a:pt x="27" y="30"/>
                      <a:pt x="27" y="30"/>
                      <a:pt x="27" y="30"/>
                    </a:cubicBezTo>
                    <a:cubicBezTo>
                      <a:pt x="28" y="31"/>
                      <a:pt x="29" y="32"/>
                      <a:pt x="30" y="33"/>
                    </a:cubicBezTo>
                    <a:cubicBezTo>
                      <a:pt x="30" y="33"/>
                      <a:pt x="30" y="33"/>
                      <a:pt x="30" y="33"/>
                    </a:cubicBezTo>
                    <a:cubicBezTo>
                      <a:pt x="30" y="34"/>
                      <a:pt x="31" y="35"/>
                      <a:pt x="31" y="36"/>
                    </a:cubicBezTo>
                    <a:cubicBezTo>
                      <a:pt x="31" y="36"/>
                      <a:pt x="31" y="36"/>
                      <a:pt x="31" y="37"/>
                    </a:cubicBezTo>
                    <a:cubicBezTo>
                      <a:pt x="32" y="38"/>
                      <a:pt x="32" y="39"/>
                      <a:pt x="32" y="40"/>
                    </a:cubicBezTo>
                    <a:cubicBezTo>
                      <a:pt x="32" y="41"/>
                      <a:pt x="32" y="42"/>
                      <a:pt x="31" y="43"/>
                    </a:cubicBezTo>
                    <a:close/>
                  </a:path>
                </a:pathLst>
              </a:custGeom>
              <a:grpFill/>
              <a:ln>
                <a:noFill/>
              </a:ln>
            </p:spPr>
            <p:txBody>
              <a:bodyPr anchor="ctr"/>
              <a:lstStyle/>
              <a:p>
                <a:pPr algn="ctr"/>
                <a:endParaRPr sz="2400">
                  <a:cs typeface="+mn-ea"/>
                  <a:sym typeface="+mn-lt"/>
                </a:endParaRPr>
              </a:p>
            </p:txBody>
          </p:sp>
          <p:sp>
            <p:nvSpPr>
              <p:cNvPr id="49" name="Freeform: Shape 52"/>
              <p:cNvSpPr/>
              <p:nvPr/>
            </p:nvSpPr>
            <p:spPr bwMode="auto">
              <a:xfrm>
                <a:off x="4529138" y="2905126"/>
                <a:ext cx="150812" cy="482600"/>
              </a:xfrm>
              <a:custGeom>
                <a:avLst/>
                <a:gdLst>
                  <a:gd name="T0" fmla="*/ 32 w 40"/>
                  <a:gd name="T1" fmla="*/ 24 h 128"/>
                  <a:gd name="T2" fmla="*/ 32 w 40"/>
                  <a:gd name="T3" fmla="*/ 12 h 128"/>
                  <a:gd name="T4" fmla="*/ 20 w 40"/>
                  <a:gd name="T5" fmla="*/ 0 h 128"/>
                  <a:gd name="T6" fmla="*/ 8 w 40"/>
                  <a:gd name="T7" fmla="*/ 12 h 128"/>
                  <a:gd name="T8" fmla="*/ 8 w 40"/>
                  <a:gd name="T9" fmla="*/ 24 h 128"/>
                  <a:gd name="T10" fmla="*/ 0 w 40"/>
                  <a:gd name="T11" fmla="*/ 40 h 128"/>
                  <a:gd name="T12" fmla="*/ 8 w 40"/>
                  <a:gd name="T13" fmla="*/ 56 h 128"/>
                  <a:gd name="T14" fmla="*/ 8 w 40"/>
                  <a:gd name="T15" fmla="*/ 116 h 128"/>
                  <a:gd name="T16" fmla="*/ 20 w 40"/>
                  <a:gd name="T17" fmla="*/ 128 h 128"/>
                  <a:gd name="T18" fmla="*/ 32 w 40"/>
                  <a:gd name="T19" fmla="*/ 116 h 128"/>
                  <a:gd name="T20" fmla="*/ 32 w 40"/>
                  <a:gd name="T21" fmla="*/ 56 h 128"/>
                  <a:gd name="T22" fmla="*/ 40 w 40"/>
                  <a:gd name="T23" fmla="*/ 40 h 128"/>
                  <a:gd name="T24" fmla="*/ 32 w 40"/>
                  <a:gd name="T25" fmla="*/ 24 h 128"/>
                  <a:gd name="T26" fmla="*/ 16 w 40"/>
                  <a:gd name="T27" fmla="*/ 12 h 128"/>
                  <a:gd name="T28" fmla="*/ 20 w 40"/>
                  <a:gd name="T29" fmla="*/ 8 h 128"/>
                  <a:gd name="T30" fmla="*/ 24 w 40"/>
                  <a:gd name="T31" fmla="*/ 12 h 128"/>
                  <a:gd name="T32" fmla="*/ 24 w 40"/>
                  <a:gd name="T33" fmla="*/ 20 h 128"/>
                  <a:gd name="T34" fmla="*/ 20 w 40"/>
                  <a:gd name="T35" fmla="*/ 20 h 128"/>
                  <a:gd name="T36" fmla="*/ 16 w 40"/>
                  <a:gd name="T37" fmla="*/ 20 h 128"/>
                  <a:gd name="T38" fmla="*/ 16 w 40"/>
                  <a:gd name="T39" fmla="*/ 12 h 128"/>
                  <a:gd name="T40" fmla="*/ 24 w 40"/>
                  <a:gd name="T41" fmla="*/ 116 h 128"/>
                  <a:gd name="T42" fmla="*/ 20 w 40"/>
                  <a:gd name="T43" fmla="*/ 120 h 128"/>
                  <a:gd name="T44" fmla="*/ 16 w 40"/>
                  <a:gd name="T45" fmla="*/ 116 h 128"/>
                  <a:gd name="T46" fmla="*/ 16 w 40"/>
                  <a:gd name="T47" fmla="*/ 60 h 128"/>
                  <a:gd name="T48" fmla="*/ 20 w 40"/>
                  <a:gd name="T49" fmla="*/ 60 h 128"/>
                  <a:gd name="T50" fmla="*/ 24 w 40"/>
                  <a:gd name="T51" fmla="*/ 60 h 128"/>
                  <a:gd name="T52" fmla="*/ 24 w 40"/>
                  <a:gd name="T53" fmla="*/ 116 h 128"/>
                  <a:gd name="T54" fmla="*/ 31 w 40"/>
                  <a:gd name="T55" fmla="*/ 43 h 128"/>
                  <a:gd name="T56" fmla="*/ 31 w 40"/>
                  <a:gd name="T57" fmla="*/ 44 h 128"/>
                  <a:gd name="T58" fmla="*/ 30 w 40"/>
                  <a:gd name="T59" fmla="*/ 47 h 128"/>
                  <a:gd name="T60" fmla="*/ 30 w 40"/>
                  <a:gd name="T61" fmla="*/ 47 h 128"/>
                  <a:gd name="T62" fmla="*/ 27 w 40"/>
                  <a:gd name="T63" fmla="*/ 50 h 128"/>
                  <a:gd name="T64" fmla="*/ 27 w 40"/>
                  <a:gd name="T65" fmla="*/ 50 h 128"/>
                  <a:gd name="T66" fmla="*/ 24 w 40"/>
                  <a:gd name="T67" fmla="*/ 51 h 128"/>
                  <a:gd name="T68" fmla="*/ 20 w 40"/>
                  <a:gd name="T69" fmla="*/ 52 h 128"/>
                  <a:gd name="T70" fmla="*/ 16 w 40"/>
                  <a:gd name="T71" fmla="*/ 51 h 128"/>
                  <a:gd name="T72" fmla="*/ 13 w 40"/>
                  <a:gd name="T73" fmla="*/ 50 h 128"/>
                  <a:gd name="T74" fmla="*/ 13 w 40"/>
                  <a:gd name="T75" fmla="*/ 50 h 128"/>
                  <a:gd name="T76" fmla="*/ 10 w 40"/>
                  <a:gd name="T77" fmla="*/ 47 h 128"/>
                  <a:gd name="T78" fmla="*/ 10 w 40"/>
                  <a:gd name="T79" fmla="*/ 47 h 128"/>
                  <a:gd name="T80" fmla="*/ 9 w 40"/>
                  <a:gd name="T81" fmla="*/ 44 h 128"/>
                  <a:gd name="T82" fmla="*/ 9 w 40"/>
                  <a:gd name="T83" fmla="*/ 43 h 128"/>
                  <a:gd name="T84" fmla="*/ 8 w 40"/>
                  <a:gd name="T85" fmla="*/ 40 h 128"/>
                  <a:gd name="T86" fmla="*/ 9 w 40"/>
                  <a:gd name="T87" fmla="*/ 37 h 128"/>
                  <a:gd name="T88" fmla="*/ 9 w 40"/>
                  <a:gd name="T89" fmla="*/ 36 h 128"/>
                  <a:gd name="T90" fmla="*/ 10 w 40"/>
                  <a:gd name="T91" fmla="*/ 33 h 128"/>
                  <a:gd name="T92" fmla="*/ 10 w 40"/>
                  <a:gd name="T93" fmla="*/ 33 h 128"/>
                  <a:gd name="T94" fmla="*/ 13 w 40"/>
                  <a:gd name="T95" fmla="*/ 30 h 128"/>
                  <a:gd name="T96" fmla="*/ 13 w 40"/>
                  <a:gd name="T97" fmla="*/ 30 h 128"/>
                  <a:gd name="T98" fmla="*/ 16 w 40"/>
                  <a:gd name="T99" fmla="*/ 29 h 128"/>
                  <a:gd name="T100" fmla="*/ 20 w 40"/>
                  <a:gd name="T101" fmla="*/ 28 h 128"/>
                  <a:gd name="T102" fmla="*/ 24 w 40"/>
                  <a:gd name="T103" fmla="*/ 29 h 128"/>
                  <a:gd name="T104" fmla="*/ 27 w 40"/>
                  <a:gd name="T105" fmla="*/ 30 h 128"/>
                  <a:gd name="T106" fmla="*/ 27 w 40"/>
                  <a:gd name="T107" fmla="*/ 30 h 128"/>
                  <a:gd name="T108" fmla="*/ 30 w 40"/>
                  <a:gd name="T109" fmla="*/ 33 h 128"/>
                  <a:gd name="T110" fmla="*/ 30 w 40"/>
                  <a:gd name="T111" fmla="*/ 33 h 128"/>
                  <a:gd name="T112" fmla="*/ 31 w 40"/>
                  <a:gd name="T113" fmla="*/ 36 h 128"/>
                  <a:gd name="T114" fmla="*/ 31 w 40"/>
                  <a:gd name="T115" fmla="*/ 37 h 128"/>
                  <a:gd name="T116" fmla="*/ 32 w 40"/>
                  <a:gd name="T117" fmla="*/ 40 h 128"/>
                  <a:gd name="T118" fmla="*/ 31 w 40"/>
                  <a:gd name="T119" fmla="*/ 43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0" h="128">
                    <a:moveTo>
                      <a:pt x="32" y="24"/>
                    </a:moveTo>
                    <a:cubicBezTo>
                      <a:pt x="32" y="12"/>
                      <a:pt x="32" y="12"/>
                      <a:pt x="32" y="12"/>
                    </a:cubicBezTo>
                    <a:cubicBezTo>
                      <a:pt x="32" y="5"/>
                      <a:pt x="27" y="0"/>
                      <a:pt x="20" y="0"/>
                    </a:cubicBezTo>
                    <a:cubicBezTo>
                      <a:pt x="13" y="0"/>
                      <a:pt x="8" y="5"/>
                      <a:pt x="8" y="12"/>
                    </a:cubicBezTo>
                    <a:cubicBezTo>
                      <a:pt x="8" y="24"/>
                      <a:pt x="8" y="24"/>
                      <a:pt x="8" y="24"/>
                    </a:cubicBezTo>
                    <a:cubicBezTo>
                      <a:pt x="3" y="28"/>
                      <a:pt x="0" y="33"/>
                      <a:pt x="0" y="40"/>
                    </a:cubicBezTo>
                    <a:cubicBezTo>
                      <a:pt x="0" y="47"/>
                      <a:pt x="3" y="52"/>
                      <a:pt x="8" y="56"/>
                    </a:cubicBezTo>
                    <a:cubicBezTo>
                      <a:pt x="8" y="116"/>
                      <a:pt x="8" y="116"/>
                      <a:pt x="8" y="116"/>
                    </a:cubicBezTo>
                    <a:cubicBezTo>
                      <a:pt x="8" y="123"/>
                      <a:pt x="13" y="128"/>
                      <a:pt x="20" y="128"/>
                    </a:cubicBezTo>
                    <a:cubicBezTo>
                      <a:pt x="27" y="128"/>
                      <a:pt x="32" y="123"/>
                      <a:pt x="32" y="116"/>
                    </a:cubicBezTo>
                    <a:cubicBezTo>
                      <a:pt x="32" y="56"/>
                      <a:pt x="32" y="56"/>
                      <a:pt x="32" y="56"/>
                    </a:cubicBezTo>
                    <a:cubicBezTo>
                      <a:pt x="37" y="52"/>
                      <a:pt x="40" y="47"/>
                      <a:pt x="40" y="40"/>
                    </a:cubicBezTo>
                    <a:cubicBezTo>
                      <a:pt x="40" y="33"/>
                      <a:pt x="37" y="28"/>
                      <a:pt x="32" y="24"/>
                    </a:cubicBezTo>
                    <a:close/>
                    <a:moveTo>
                      <a:pt x="16" y="12"/>
                    </a:moveTo>
                    <a:cubicBezTo>
                      <a:pt x="16" y="10"/>
                      <a:pt x="18" y="8"/>
                      <a:pt x="20" y="8"/>
                    </a:cubicBezTo>
                    <a:cubicBezTo>
                      <a:pt x="22" y="8"/>
                      <a:pt x="24" y="10"/>
                      <a:pt x="24" y="12"/>
                    </a:cubicBezTo>
                    <a:cubicBezTo>
                      <a:pt x="24" y="20"/>
                      <a:pt x="24" y="20"/>
                      <a:pt x="24" y="20"/>
                    </a:cubicBezTo>
                    <a:cubicBezTo>
                      <a:pt x="23" y="20"/>
                      <a:pt x="21" y="20"/>
                      <a:pt x="20" y="20"/>
                    </a:cubicBezTo>
                    <a:cubicBezTo>
                      <a:pt x="19" y="20"/>
                      <a:pt x="17" y="20"/>
                      <a:pt x="16" y="20"/>
                    </a:cubicBezTo>
                    <a:lnTo>
                      <a:pt x="16" y="12"/>
                    </a:lnTo>
                    <a:close/>
                    <a:moveTo>
                      <a:pt x="24" y="116"/>
                    </a:moveTo>
                    <a:cubicBezTo>
                      <a:pt x="24" y="118"/>
                      <a:pt x="22" y="120"/>
                      <a:pt x="20" y="120"/>
                    </a:cubicBezTo>
                    <a:cubicBezTo>
                      <a:pt x="18" y="120"/>
                      <a:pt x="16" y="118"/>
                      <a:pt x="16" y="116"/>
                    </a:cubicBezTo>
                    <a:cubicBezTo>
                      <a:pt x="16" y="60"/>
                      <a:pt x="16" y="60"/>
                      <a:pt x="16" y="60"/>
                    </a:cubicBezTo>
                    <a:cubicBezTo>
                      <a:pt x="17" y="60"/>
                      <a:pt x="19" y="60"/>
                      <a:pt x="20" y="60"/>
                    </a:cubicBezTo>
                    <a:cubicBezTo>
                      <a:pt x="21" y="60"/>
                      <a:pt x="23" y="60"/>
                      <a:pt x="24" y="60"/>
                    </a:cubicBezTo>
                    <a:lnTo>
                      <a:pt x="24" y="116"/>
                    </a:lnTo>
                    <a:close/>
                    <a:moveTo>
                      <a:pt x="31" y="43"/>
                    </a:moveTo>
                    <a:cubicBezTo>
                      <a:pt x="31" y="44"/>
                      <a:pt x="31" y="44"/>
                      <a:pt x="31" y="44"/>
                    </a:cubicBezTo>
                    <a:cubicBezTo>
                      <a:pt x="31" y="45"/>
                      <a:pt x="30" y="46"/>
                      <a:pt x="30" y="47"/>
                    </a:cubicBezTo>
                    <a:cubicBezTo>
                      <a:pt x="30" y="47"/>
                      <a:pt x="30" y="47"/>
                      <a:pt x="30" y="47"/>
                    </a:cubicBezTo>
                    <a:cubicBezTo>
                      <a:pt x="29" y="48"/>
                      <a:pt x="28" y="49"/>
                      <a:pt x="27" y="50"/>
                    </a:cubicBezTo>
                    <a:cubicBezTo>
                      <a:pt x="27" y="50"/>
                      <a:pt x="27" y="50"/>
                      <a:pt x="27" y="50"/>
                    </a:cubicBezTo>
                    <a:cubicBezTo>
                      <a:pt x="26" y="50"/>
                      <a:pt x="25" y="51"/>
                      <a:pt x="24" y="51"/>
                    </a:cubicBezTo>
                    <a:cubicBezTo>
                      <a:pt x="23" y="52"/>
                      <a:pt x="21" y="52"/>
                      <a:pt x="20" y="52"/>
                    </a:cubicBezTo>
                    <a:cubicBezTo>
                      <a:pt x="19" y="52"/>
                      <a:pt x="17" y="52"/>
                      <a:pt x="16" y="51"/>
                    </a:cubicBezTo>
                    <a:cubicBezTo>
                      <a:pt x="15" y="51"/>
                      <a:pt x="14" y="50"/>
                      <a:pt x="13" y="50"/>
                    </a:cubicBezTo>
                    <a:cubicBezTo>
                      <a:pt x="13" y="50"/>
                      <a:pt x="13" y="50"/>
                      <a:pt x="13" y="50"/>
                    </a:cubicBezTo>
                    <a:cubicBezTo>
                      <a:pt x="12" y="49"/>
                      <a:pt x="11" y="48"/>
                      <a:pt x="10" y="47"/>
                    </a:cubicBezTo>
                    <a:cubicBezTo>
                      <a:pt x="10" y="47"/>
                      <a:pt x="10" y="47"/>
                      <a:pt x="10" y="47"/>
                    </a:cubicBezTo>
                    <a:cubicBezTo>
                      <a:pt x="10" y="46"/>
                      <a:pt x="9" y="45"/>
                      <a:pt x="9" y="44"/>
                    </a:cubicBezTo>
                    <a:cubicBezTo>
                      <a:pt x="9" y="44"/>
                      <a:pt x="9" y="44"/>
                      <a:pt x="9" y="43"/>
                    </a:cubicBezTo>
                    <a:cubicBezTo>
                      <a:pt x="8" y="42"/>
                      <a:pt x="8" y="41"/>
                      <a:pt x="8" y="40"/>
                    </a:cubicBezTo>
                    <a:cubicBezTo>
                      <a:pt x="8" y="39"/>
                      <a:pt x="8" y="38"/>
                      <a:pt x="9" y="37"/>
                    </a:cubicBezTo>
                    <a:cubicBezTo>
                      <a:pt x="9" y="36"/>
                      <a:pt x="9" y="36"/>
                      <a:pt x="9" y="36"/>
                    </a:cubicBezTo>
                    <a:cubicBezTo>
                      <a:pt x="9" y="35"/>
                      <a:pt x="10" y="34"/>
                      <a:pt x="10" y="33"/>
                    </a:cubicBezTo>
                    <a:cubicBezTo>
                      <a:pt x="10" y="33"/>
                      <a:pt x="10" y="33"/>
                      <a:pt x="10" y="33"/>
                    </a:cubicBezTo>
                    <a:cubicBezTo>
                      <a:pt x="11" y="32"/>
                      <a:pt x="12" y="31"/>
                      <a:pt x="13" y="30"/>
                    </a:cubicBezTo>
                    <a:cubicBezTo>
                      <a:pt x="13" y="30"/>
                      <a:pt x="13" y="30"/>
                      <a:pt x="13" y="30"/>
                    </a:cubicBezTo>
                    <a:cubicBezTo>
                      <a:pt x="14" y="30"/>
                      <a:pt x="15" y="29"/>
                      <a:pt x="16" y="29"/>
                    </a:cubicBezTo>
                    <a:cubicBezTo>
                      <a:pt x="17" y="28"/>
                      <a:pt x="19" y="28"/>
                      <a:pt x="20" y="28"/>
                    </a:cubicBezTo>
                    <a:cubicBezTo>
                      <a:pt x="21" y="28"/>
                      <a:pt x="23" y="28"/>
                      <a:pt x="24" y="29"/>
                    </a:cubicBezTo>
                    <a:cubicBezTo>
                      <a:pt x="25" y="29"/>
                      <a:pt x="26" y="30"/>
                      <a:pt x="27" y="30"/>
                    </a:cubicBezTo>
                    <a:cubicBezTo>
                      <a:pt x="27" y="30"/>
                      <a:pt x="27" y="30"/>
                      <a:pt x="27" y="30"/>
                    </a:cubicBezTo>
                    <a:cubicBezTo>
                      <a:pt x="28" y="31"/>
                      <a:pt x="29" y="32"/>
                      <a:pt x="30" y="33"/>
                    </a:cubicBezTo>
                    <a:cubicBezTo>
                      <a:pt x="30" y="33"/>
                      <a:pt x="30" y="33"/>
                      <a:pt x="30" y="33"/>
                    </a:cubicBezTo>
                    <a:cubicBezTo>
                      <a:pt x="30" y="34"/>
                      <a:pt x="31" y="35"/>
                      <a:pt x="31" y="36"/>
                    </a:cubicBezTo>
                    <a:cubicBezTo>
                      <a:pt x="31" y="36"/>
                      <a:pt x="31" y="36"/>
                      <a:pt x="31" y="37"/>
                    </a:cubicBezTo>
                    <a:cubicBezTo>
                      <a:pt x="32" y="38"/>
                      <a:pt x="32" y="39"/>
                      <a:pt x="32" y="40"/>
                    </a:cubicBezTo>
                    <a:cubicBezTo>
                      <a:pt x="32" y="41"/>
                      <a:pt x="32" y="42"/>
                      <a:pt x="31" y="43"/>
                    </a:cubicBezTo>
                    <a:close/>
                  </a:path>
                </a:pathLst>
              </a:custGeom>
              <a:grpFill/>
              <a:ln>
                <a:noFill/>
              </a:ln>
            </p:spPr>
            <p:txBody>
              <a:bodyPr anchor="ctr"/>
              <a:lstStyle/>
              <a:p>
                <a:pPr algn="ctr"/>
                <a:endParaRPr sz="2400">
                  <a:cs typeface="+mn-ea"/>
                  <a:sym typeface="+mn-lt"/>
                </a:endParaRPr>
              </a:p>
            </p:txBody>
          </p:sp>
          <p:sp>
            <p:nvSpPr>
              <p:cNvPr id="50" name="Freeform: Shape 53"/>
              <p:cNvSpPr/>
              <p:nvPr/>
            </p:nvSpPr>
            <p:spPr bwMode="auto">
              <a:xfrm>
                <a:off x="4364038" y="2905126"/>
                <a:ext cx="150812" cy="482600"/>
              </a:xfrm>
              <a:custGeom>
                <a:avLst/>
                <a:gdLst>
                  <a:gd name="T0" fmla="*/ 32 w 40"/>
                  <a:gd name="T1" fmla="*/ 72 h 128"/>
                  <a:gd name="T2" fmla="*/ 32 w 40"/>
                  <a:gd name="T3" fmla="*/ 12 h 128"/>
                  <a:gd name="T4" fmla="*/ 20 w 40"/>
                  <a:gd name="T5" fmla="*/ 0 h 128"/>
                  <a:gd name="T6" fmla="*/ 8 w 40"/>
                  <a:gd name="T7" fmla="*/ 12 h 128"/>
                  <a:gd name="T8" fmla="*/ 8 w 40"/>
                  <a:gd name="T9" fmla="*/ 72 h 128"/>
                  <a:gd name="T10" fmla="*/ 0 w 40"/>
                  <a:gd name="T11" fmla="*/ 88 h 128"/>
                  <a:gd name="T12" fmla="*/ 8 w 40"/>
                  <a:gd name="T13" fmla="*/ 104 h 128"/>
                  <a:gd name="T14" fmla="*/ 8 w 40"/>
                  <a:gd name="T15" fmla="*/ 116 h 128"/>
                  <a:gd name="T16" fmla="*/ 20 w 40"/>
                  <a:gd name="T17" fmla="*/ 128 h 128"/>
                  <a:gd name="T18" fmla="*/ 32 w 40"/>
                  <a:gd name="T19" fmla="*/ 116 h 128"/>
                  <a:gd name="T20" fmla="*/ 32 w 40"/>
                  <a:gd name="T21" fmla="*/ 104 h 128"/>
                  <a:gd name="T22" fmla="*/ 40 w 40"/>
                  <a:gd name="T23" fmla="*/ 88 h 128"/>
                  <a:gd name="T24" fmla="*/ 32 w 40"/>
                  <a:gd name="T25" fmla="*/ 72 h 128"/>
                  <a:gd name="T26" fmla="*/ 16 w 40"/>
                  <a:gd name="T27" fmla="*/ 12 h 128"/>
                  <a:gd name="T28" fmla="*/ 20 w 40"/>
                  <a:gd name="T29" fmla="*/ 8 h 128"/>
                  <a:gd name="T30" fmla="*/ 24 w 40"/>
                  <a:gd name="T31" fmla="*/ 12 h 128"/>
                  <a:gd name="T32" fmla="*/ 24 w 40"/>
                  <a:gd name="T33" fmla="*/ 68 h 128"/>
                  <a:gd name="T34" fmla="*/ 20 w 40"/>
                  <a:gd name="T35" fmla="*/ 68 h 128"/>
                  <a:gd name="T36" fmla="*/ 16 w 40"/>
                  <a:gd name="T37" fmla="*/ 68 h 128"/>
                  <a:gd name="T38" fmla="*/ 16 w 40"/>
                  <a:gd name="T39" fmla="*/ 12 h 128"/>
                  <a:gd name="T40" fmla="*/ 24 w 40"/>
                  <a:gd name="T41" fmla="*/ 116 h 128"/>
                  <a:gd name="T42" fmla="*/ 20 w 40"/>
                  <a:gd name="T43" fmla="*/ 120 h 128"/>
                  <a:gd name="T44" fmla="*/ 16 w 40"/>
                  <a:gd name="T45" fmla="*/ 116 h 128"/>
                  <a:gd name="T46" fmla="*/ 16 w 40"/>
                  <a:gd name="T47" fmla="*/ 108 h 128"/>
                  <a:gd name="T48" fmla="*/ 20 w 40"/>
                  <a:gd name="T49" fmla="*/ 108 h 128"/>
                  <a:gd name="T50" fmla="*/ 24 w 40"/>
                  <a:gd name="T51" fmla="*/ 108 h 128"/>
                  <a:gd name="T52" fmla="*/ 24 w 40"/>
                  <a:gd name="T53" fmla="*/ 116 h 128"/>
                  <a:gd name="T54" fmla="*/ 31 w 40"/>
                  <a:gd name="T55" fmla="*/ 91 h 128"/>
                  <a:gd name="T56" fmla="*/ 31 w 40"/>
                  <a:gd name="T57" fmla="*/ 92 h 128"/>
                  <a:gd name="T58" fmla="*/ 30 w 40"/>
                  <a:gd name="T59" fmla="*/ 95 h 128"/>
                  <a:gd name="T60" fmla="*/ 30 w 40"/>
                  <a:gd name="T61" fmla="*/ 95 h 128"/>
                  <a:gd name="T62" fmla="*/ 27 w 40"/>
                  <a:gd name="T63" fmla="*/ 98 h 128"/>
                  <a:gd name="T64" fmla="*/ 27 w 40"/>
                  <a:gd name="T65" fmla="*/ 98 h 128"/>
                  <a:gd name="T66" fmla="*/ 24 w 40"/>
                  <a:gd name="T67" fmla="*/ 99 h 128"/>
                  <a:gd name="T68" fmla="*/ 20 w 40"/>
                  <a:gd name="T69" fmla="*/ 100 h 128"/>
                  <a:gd name="T70" fmla="*/ 16 w 40"/>
                  <a:gd name="T71" fmla="*/ 99 h 128"/>
                  <a:gd name="T72" fmla="*/ 13 w 40"/>
                  <a:gd name="T73" fmla="*/ 98 h 128"/>
                  <a:gd name="T74" fmla="*/ 13 w 40"/>
                  <a:gd name="T75" fmla="*/ 98 h 128"/>
                  <a:gd name="T76" fmla="*/ 10 w 40"/>
                  <a:gd name="T77" fmla="*/ 95 h 128"/>
                  <a:gd name="T78" fmla="*/ 10 w 40"/>
                  <a:gd name="T79" fmla="*/ 95 h 128"/>
                  <a:gd name="T80" fmla="*/ 9 w 40"/>
                  <a:gd name="T81" fmla="*/ 92 h 128"/>
                  <a:gd name="T82" fmla="*/ 9 w 40"/>
                  <a:gd name="T83" fmla="*/ 91 h 128"/>
                  <a:gd name="T84" fmla="*/ 8 w 40"/>
                  <a:gd name="T85" fmla="*/ 88 h 128"/>
                  <a:gd name="T86" fmla="*/ 9 w 40"/>
                  <a:gd name="T87" fmla="*/ 85 h 128"/>
                  <a:gd name="T88" fmla="*/ 9 w 40"/>
                  <a:gd name="T89" fmla="*/ 84 h 128"/>
                  <a:gd name="T90" fmla="*/ 10 w 40"/>
                  <a:gd name="T91" fmla="*/ 81 h 128"/>
                  <a:gd name="T92" fmla="*/ 10 w 40"/>
                  <a:gd name="T93" fmla="*/ 81 h 128"/>
                  <a:gd name="T94" fmla="*/ 13 w 40"/>
                  <a:gd name="T95" fmla="*/ 78 h 128"/>
                  <a:gd name="T96" fmla="*/ 13 w 40"/>
                  <a:gd name="T97" fmla="*/ 78 h 128"/>
                  <a:gd name="T98" fmla="*/ 16 w 40"/>
                  <a:gd name="T99" fmla="*/ 77 h 128"/>
                  <a:gd name="T100" fmla="*/ 20 w 40"/>
                  <a:gd name="T101" fmla="*/ 76 h 128"/>
                  <a:gd name="T102" fmla="*/ 24 w 40"/>
                  <a:gd name="T103" fmla="*/ 77 h 128"/>
                  <a:gd name="T104" fmla="*/ 27 w 40"/>
                  <a:gd name="T105" fmla="*/ 78 h 128"/>
                  <a:gd name="T106" fmla="*/ 27 w 40"/>
                  <a:gd name="T107" fmla="*/ 78 h 128"/>
                  <a:gd name="T108" fmla="*/ 30 w 40"/>
                  <a:gd name="T109" fmla="*/ 81 h 128"/>
                  <a:gd name="T110" fmla="*/ 30 w 40"/>
                  <a:gd name="T111" fmla="*/ 81 h 128"/>
                  <a:gd name="T112" fmla="*/ 31 w 40"/>
                  <a:gd name="T113" fmla="*/ 84 h 128"/>
                  <a:gd name="T114" fmla="*/ 31 w 40"/>
                  <a:gd name="T115" fmla="*/ 85 h 128"/>
                  <a:gd name="T116" fmla="*/ 32 w 40"/>
                  <a:gd name="T117" fmla="*/ 88 h 128"/>
                  <a:gd name="T118" fmla="*/ 31 w 40"/>
                  <a:gd name="T119" fmla="*/ 9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0" h="128">
                    <a:moveTo>
                      <a:pt x="32" y="72"/>
                    </a:moveTo>
                    <a:cubicBezTo>
                      <a:pt x="32" y="12"/>
                      <a:pt x="32" y="12"/>
                      <a:pt x="32" y="12"/>
                    </a:cubicBezTo>
                    <a:cubicBezTo>
                      <a:pt x="32" y="5"/>
                      <a:pt x="27" y="0"/>
                      <a:pt x="20" y="0"/>
                    </a:cubicBezTo>
                    <a:cubicBezTo>
                      <a:pt x="13" y="0"/>
                      <a:pt x="8" y="5"/>
                      <a:pt x="8" y="12"/>
                    </a:cubicBezTo>
                    <a:cubicBezTo>
                      <a:pt x="8" y="72"/>
                      <a:pt x="8" y="72"/>
                      <a:pt x="8" y="72"/>
                    </a:cubicBezTo>
                    <a:cubicBezTo>
                      <a:pt x="3" y="76"/>
                      <a:pt x="0" y="81"/>
                      <a:pt x="0" y="88"/>
                    </a:cubicBezTo>
                    <a:cubicBezTo>
                      <a:pt x="0" y="95"/>
                      <a:pt x="3" y="100"/>
                      <a:pt x="8" y="104"/>
                    </a:cubicBezTo>
                    <a:cubicBezTo>
                      <a:pt x="8" y="116"/>
                      <a:pt x="8" y="116"/>
                      <a:pt x="8" y="116"/>
                    </a:cubicBezTo>
                    <a:cubicBezTo>
                      <a:pt x="8" y="123"/>
                      <a:pt x="13" y="128"/>
                      <a:pt x="20" y="128"/>
                    </a:cubicBezTo>
                    <a:cubicBezTo>
                      <a:pt x="27" y="128"/>
                      <a:pt x="32" y="123"/>
                      <a:pt x="32" y="116"/>
                    </a:cubicBezTo>
                    <a:cubicBezTo>
                      <a:pt x="32" y="104"/>
                      <a:pt x="32" y="104"/>
                      <a:pt x="32" y="104"/>
                    </a:cubicBezTo>
                    <a:cubicBezTo>
                      <a:pt x="37" y="100"/>
                      <a:pt x="40" y="95"/>
                      <a:pt x="40" y="88"/>
                    </a:cubicBezTo>
                    <a:cubicBezTo>
                      <a:pt x="40" y="81"/>
                      <a:pt x="37" y="76"/>
                      <a:pt x="32" y="72"/>
                    </a:cubicBezTo>
                    <a:close/>
                    <a:moveTo>
                      <a:pt x="16" y="12"/>
                    </a:moveTo>
                    <a:cubicBezTo>
                      <a:pt x="16" y="10"/>
                      <a:pt x="18" y="8"/>
                      <a:pt x="20" y="8"/>
                    </a:cubicBezTo>
                    <a:cubicBezTo>
                      <a:pt x="22" y="8"/>
                      <a:pt x="24" y="10"/>
                      <a:pt x="24" y="12"/>
                    </a:cubicBezTo>
                    <a:cubicBezTo>
                      <a:pt x="24" y="68"/>
                      <a:pt x="24" y="68"/>
                      <a:pt x="24" y="68"/>
                    </a:cubicBezTo>
                    <a:cubicBezTo>
                      <a:pt x="23" y="68"/>
                      <a:pt x="21" y="68"/>
                      <a:pt x="20" y="68"/>
                    </a:cubicBezTo>
                    <a:cubicBezTo>
                      <a:pt x="19" y="68"/>
                      <a:pt x="17" y="68"/>
                      <a:pt x="16" y="68"/>
                    </a:cubicBezTo>
                    <a:lnTo>
                      <a:pt x="16" y="12"/>
                    </a:lnTo>
                    <a:close/>
                    <a:moveTo>
                      <a:pt x="24" y="116"/>
                    </a:moveTo>
                    <a:cubicBezTo>
                      <a:pt x="24" y="118"/>
                      <a:pt x="22" y="120"/>
                      <a:pt x="20" y="120"/>
                    </a:cubicBezTo>
                    <a:cubicBezTo>
                      <a:pt x="18" y="120"/>
                      <a:pt x="16" y="118"/>
                      <a:pt x="16" y="116"/>
                    </a:cubicBezTo>
                    <a:cubicBezTo>
                      <a:pt x="16" y="108"/>
                      <a:pt x="16" y="108"/>
                      <a:pt x="16" y="108"/>
                    </a:cubicBezTo>
                    <a:cubicBezTo>
                      <a:pt x="17" y="108"/>
                      <a:pt x="19" y="108"/>
                      <a:pt x="20" y="108"/>
                    </a:cubicBezTo>
                    <a:cubicBezTo>
                      <a:pt x="21" y="108"/>
                      <a:pt x="23" y="108"/>
                      <a:pt x="24" y="108"/>
                    </a:cubicBezTo>
                    <a:lnTo>
                      <a:pt x="24" y="116"/>
                    </a:lnTo>
                    <a:close/>
                    <a:moveTo>
                      <a:pt x="31" y="91"/>
                    </a:moveTo>
                    <a:cubicBezTo>
                      <a:pt x="31" y="92"/>
                      <a:pt x="31" y="92"/>
                      <a:pt x="31" y="92"/>
                    </a:cubicBezTo>
                    <a:cubicBezTo>
                      <a:pt x="31" y="93"/>
                      <a:pt x="30" y="94"/>
                      <a:pt x="30" y="95"/>
                    </a:cubicBezTo>
                    <a:cubicBezTo>
                      <a:pt x="30" y="95"/>
                      <a:pt x="30" y="95"/>
                      <a:pt x="30" y="95"/>
                    </a:cubicBezTo>
                    <a:cubicBezTo>
                      <a:pt x="29" y="96"/>
                      <a:pt x="28" y="97"/>
                      <a:pt x="27" y="98"/>
                    </a:cubicBezTo>
                    <a:cubicBezTo>
                      <a:pt x="27" y="98"/>
                      <a:pt x="27" y="98"/>
                      <a:pt x="27" y="98"/>
                    </a:cubicBezTo>
                    <a:cubicBezTo>
                      <a:pt x="26" y="98"/>
                      <a:pt x="25" y="99"/>
                      <a:pt x="24" y="99"/>
                    </a:cubicBezTo>
                    <a:cubicBezTo>
                      <a:pt x="23" y="100"/>
                      <a:pt x="21" y="100"/>
                      <a:pt x="20" y="100"/>
                    </a:cubicBezTo>
                    <a:cubicBezTo>
                      <a:pt x="19" y="100"/>
                      <a:pt x="17" y="100"/>
                      <a:pt x="16" y="99"/>
                    </a:cubicBezTo>
                    <a:cubicBezTo>
                      <a:pt x="15" y="99"/>
                      <a:pt x="14" y="98"/>
                      <a:pt x="13" y="98"/>
                    </a:cubicBezTo>
                    <a:cubicBezTo>
                      <a:pt x="13" y="98"/>
                      <a:pt x="13" y="98"/>
                      <a:pt x="13" y="98"/>
                    </a:cubicBezTo>
                    <a:cubicBezTo>
                      <a:pt x="12" y="97"/>
                      <a:pt x="11" y="96"/>
                      <a:pt x="10" y="95"/>
                    </a:cubicBezTo>
                    <a:cubicBezTo>
                      <a:pt x="10" y="95"/>
                      <a:pt x="10" y="95"/>
                      <a:pt x="10" y="95"/>
                    </a:cubicBezTo>
                    <a:cubicBezTo>
                      <a:pt x="10" y="94"/>
                      <a:pt x="9" y="93"/>
                      <a:pt x="9" y="92"/>
                    </a:cubicBezTo>
                    <a:cubicBezTo>
                      <a:pt x="9" y="92"/>
                      <a:pt x="9" y="92"/>
                      <a:pt x="9" y="91"/>
                    </a:cubicBezTo>
                    <a:cubicBezTo>
                      <a:pt x="8" y="90"/>
                      <a:pt x="8" y="89"/>
                      <a:pt x="8" y="88"/>
                    </a:cubicBezTo>
                    <a:cubicBezTo>
                      <a:pt x="8" y="87"/>
                      <a:pt x="8" y="86"/>
                      <a:pt x="9" y="85"/>
                    </a:cubicBezTo>
                    <a:cubicBezTo>
                      <a:pt x="9" y="84"/>
                      <a:pt x="9" y="84"/>
                      <a:pt x="9" y="84"/>
                    </a:cubicBezTo>
                    <a:cubicBezTo>
                      <a:pt x="9" y="83"/>
                      <a:pt x="10" y="82"/>
                      <a:pt x="10" y="81"/>
                    </a:cubicBezTo>
                    <a:cubicBezTo>
                      <a:pt x="10" y="81"/>
                      <a:pt x="10" y="81"/>
                      <a:pt x="10" y="81"/>
                    </a:cubicBezTo>
                    <a:cubicBezTo>
                      <a:pt x="11" y="80"/>
                      <a:pt x="12" y="79"/>
                      <a:pt x="13" y="78"/>
                    </a:cubicBezTo>
                    <a:cubicBezTo>
                      <a:pt x="13" y="78"/>
                      <a:pt x="13" y="78"/>
                      <a:pt x="13" y="78"/>
                    </a:cubicBezTo>
                    <a:cubicBezTo>
                      <a:pt x="14" y="78"/>
                      <a:pt x="15" y="77"/>
                      <a:pt x="16" y="77"/>
                    </a:cubicBezTo>
                    <a:cubicBezTo>
                      <a:pt x="17" y="76"/>
                      <a:pt x="19" y="76"/>
                      <a:pt x="20" y="76"/>
                    </a:cubicBezTo>
                    <a:cubicBezTo>
                      <a:pt x="21" y="76"/>
                      <a:pt x="23" y="76"/>
                      <a:pt x="24" y="77"/>
                    </a:cubicBezTo>
                    <a:cubicBezTo>
                      <a:pt x="25" y="77"/>
                      <a:pt x="26" y="78"/>
                      <a:pt x="27" y="78"/>
                    </a:cubicBezTo>
                    <a:cubicBezTo>
                      <a:pt x="27" y="78"/>
                      <a:pt x="27" y="78"/>
                      <a:pt x="27" y="78"/>
                    </a:cubicBezTo>
                    <a:cubicBezTo>
                      <a:pt x="28" y="79"/>
                      <a:pt x="29" y="80"/>
                      <a:pt x="30" y="81"/>
                    </a:cubicBezTo>
                    <a:cubicBezTo>
                      <a:pt x="30" y="81"/>
                      <a:pt x="30" y="81"/>
                      <a:pt x="30" y="81"/>
                    </a:cubicBezTo>
                    <a:cubicBezTo>
                      <a:pt x="30" y="82"/>
                      <a:pt x="31" y="83"/>
                      <a:pt x="31" y="84"/>
                    </a:cubicBezTo>
                    <a:cubicBezTo>
                      <a:pt x="31" y="84"/>
                      <a:pt x="31" y="84"/>
                      <a:pt x="31" y="85"/>
                    </a:cubicBezTo>
                    <a:cubicBezTo>
                      <a:pt x="32" y="86"/>
                      <a:pt x="32" y="87"/>
                      <a:pt x="32" y="88"/>
                    </a:cubicBezTo>
                    <a:cubicBezTo>
                      <a:pt x="32" y="89"/>
                      <a:pt x="32" y="90"/>
                      <a:pt x="31" y="91"/>
                    </a:cubicBezTo>
                    <a:close/>
                  </a:path>
                </a:pathLst>
              </a:custGeom>
              <a:grpFill/>
              <a:ln>
                <a:noFill/>
              </a:ln>
            </p:spPr>
            <p:txBody>
              <a:bodyPr anchor="ctr"/>
              <a:lstStyle/>
              <a:p>
                <a:pPr algn="ctr"/>
                <a:endParaRPr sz="2400">
                  <a:cs typeface="+mn-ea"/>
                  <a:sym typeface="+mn-lt"/>
                </a:endParaRPr>
              </a:p>
            </p:txBody>
          </p:sp>
        </p:grpSp>
        <p:grpSp>
          <p:nvGrpSpPr>
            <p:cNvPr id="37" name="Group 114"/>
            <p:cNvGrpSpPr/>
            <p:nvPr/>
          </p:nvGrpSpPr>
          <p:grpSpPr>
            <a:xfrm>
              <a:off x="1406151" y="2625645"/>
              <a:ext cx="2390062" cy="834588"/>
              <a:chOff x="2100456" y="1829593"/>
              <a:chExt cx="2130757" cy="834588"/>
            </a:xfrm>
          </p:grpSpPr>
          <p:sp>
            <p:nvSpPr>
              <p:cNvPr id="46" name="Rectangle 115"/>
              <p:cNvSpPr/>
              <p:nvPr/>
            </p:nvSpPr>
            <p:spPr>
              <a:xfrm>
                <a:off x="2100456" y="2137370"/>
                <a:ext cx="2130757" cy="526811"/>
              </a:xfrm>
              <a:prstGeom prst="rect">
                <a:avLst/>
              </a:prstGeom>
            </p:spPr>
            <p:txBody>
              <a:bodyPr wrap="square" lIns="480000" anchor="t" anchorCtr="0">
                <a:normAutofit fontScale="92500"/>
              </a:bodyPr>
              <a:lstStyle/>
              <a:p>
                <a:pPr>
                  <a:spcBef>
                    <a:spcPct val="0"/>
                  </a:spcBef>
                </a:pPr>
                <a:r>
                  <a:rPr lang="zh-CN" altLang="en-US" sz="1333" dirty="0">
                    <a:solidFill>
                      <a:srgbClr val="000000"/>
                    </a:solidFill>
                    <a:cs typeface="+mn-ea"/>
                    <a:sym typeface="+mn-lt"/>
                  </a:rPr>
                  <a:t>标题数字等都可以通过点击和重新输入进行更改</a:t>
                </a:r>
              </a:p>
            </p:txBody>
          </p:sp>
          <p:sp>
            <p:nvSpPr>
              <p:cNvPr id="47" name="TextBox 116"/>
              <p:cNvSpPr txBox="1"/>
              <p:nvPr/>
            </p:nvSpPr>
            <p:spPr>
              <a:xfrm>
                <a:off x="2104276" y="1829593"/>
                <a:ext cx="1366740" cy="307777"/>
              </a:xfrm>
              <a:prstGeom prst="rect">
                <a:avLst/>
              </a:prstGeom>
              <a:noFill/>
            </p:spPr>
            <p:txBody>
              <a:bodyPr wrap="none" lIns="480000" anchor="b" anchorCtr="0">
                <a:normAutofit fontScale="85000" lnSpcReduction="20000"/>
              </a:bodyPr>
              <a:lstStyle/>
              <a:p>
                <a:r>
                  <a:rPr lang="zh-CN" altLang="en-US" sz="1867" b="1">
                    <a:solidFill>
                      <a:schemeClr val="accent3">
                        <a:lumMod val="100000"/>
                      </a:schemeClr>
                    </a:solidFill>
                    <a:cs typeface="+mn-ea"/>
                    <a:sym typeface="+mn-lt"/>
                  </a:rPr>
                  <a:t>标题文本预设</a:t>
                </a:r>
              </a:p>
            </p:txBody>
          </p:sp>
        </p:grpSp>
        <p:cxnSp>
          <p:nvCxnSpPr>
            <p:cNvPr id="38" name="Straight Connector 22"/>
            <p:cNvCxnSpPr/>
            <p:nvPr/>
          </p:nvCxnSpPr>
          <p:spPr>
            <a:xfrm>
              <a:off x="4080182" y="3804548"/>
              <a:ext cx="0" cy="713417"/>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39" name="Group 46"/>
            <p:cNvGrpSpPr/>
            <p:nvPr/>
          </p:nvGrpSpPr>
          <p:grpSpPr>
            <a:xfrm>
              <a:off x="869013" y="3927772"/>
              <a:ext cx="436246" cy="466968"/>
              <a:chOff x="6138863" y="1941513"/>
              <a:chExt cx="450850" cy="482600"/>
            </a:xfrm>
            <a:solidFill>
              <a:schemeClr val="accent2"/>
            </a:solidFill>
          </p:grpSpPr>
          <p:sp>
            <p:nvSpPr>
              <p:cNvPr id="43" name="Freeform: Shape 47"/>
              <p:cNvSpPr/>
              <p:nvPr/>
            </p:nvSpPr>
            <p:spPr bwMode="auto">
              <a:xfrm>
                <a:off x="6138863" y="1941513"/>
                <a:ext cx="450850" cy="482600"/>
              </a:xfrm>
              <a:custGeom>
                <a:avLst/>
                <a:gdLst>
                  <a:gd name="T0" fmla="*/ 104 w 120"/>
                  <a:gd name="T1" fmla="*/ 0 h 128"/>
                  <a:gd name="T2" fmla="*/ 16 w 120"/>
                  <a:gd name="T3" fmla="*/ 0 h 128"/>
                  <a:gd name="T4" fmla="*/ 0 w 120"/>
                  <a:gd name="T5" fmla="*/ 16 h 128"/>
                  <a:gd name="T6" fmla="*/ 0 w 120"/>
                  <a:gd name="T7" fmla="*/ 112 h 128"/>
                  <a:gd name="T8" fmla="*/ 16 w 120"/>
                  <a:gd name="T9" fmla="*/ 128 h 128"/>
                  <a:gd name="T10" fmla="*/ 104 w 120"/>
                  <a:gd name="T11" fmla="*/ 128 h 128"/>
                  <a:gd name="T12" fmla="*/ 120 w 120"/>
                  <a:gd name="T13" fmla="*/ 112 h 128"/>
                  <a:gd name="T14" fmla="*/ 120 w 120"/>
                  <a:gd name="T15" fmla="*/ 16 h 128"/>
                  <a:gd name="T16" fmla="*/ 104 w 120"/>
                  <a:gd name="T17" fmla="*/ 0 h 128"/>
                  <a:gd name="T18" fmla="*/ 112 w 120"/>
                  <a:gd name="T19" fmla="*/ 112 h 128"/>
                  <a:gd name="T20" fmla="*/ 104 w 120"/>
                  <a:gd name="T21" fmla="*/ 120 h 128"/>
                  <a:gd name="T22" fmla="*/ 16 w 120"/>
                  <a:gd name="T23" fmla="*/ 120 h 128"/>
                  <a:gd name="T24" fmla="*/ 8 w 120"/>
                  <a:gd name="T25" fmla="*/ 112 h 128"/>
                  <a:gd name="T26" fmla="*/ 8 w 120"/>
                  <a:gd name="T27" fmla="*/ 16 h 128"/>
                  <a:gd name="T28" fmla="*/ 16 w 120"/>
                  <a:gd name="T29" fmla="*/ 8 h 128"/>
                  <a:gd name="T30" fmla="*/ 104 w 120"/>
                  <a:gd name="T31" fmla="*/ 8 h 128"/>
                  <a:gd name="T32" fmla="*/ 112 w 120"/>
                  <a:gd name="T33" fmla="*/ 16 h 128"/>
                  <a:gd name="T34" fmla="*/ 112 w 120"/>
                  <a:gd name="T35" fmla="*/ 112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0" h="128">
                    <a:moveTo>
                      <a:pt x="104" y="0"/>
                    </a:moveTo>
                    <a:cubicBezTo>
                      <a:pt x="16" y="0"/>
                      <a:pt x="16" y="0"/>
                      <a:pt x="16" y="0"/>
                    </a:cubicBezTo>
                    <a:cubicBezTo>
                      <a:pt x="7" y="0"/>
                      <a:pt x="0" y="7"/>
                      <a:pt x="0" y="16"/>
                    </a:cubicBezTo>
                    <a:cubicBezTo>
                      <a:pt x="0" y="112"/>
                      <a:pt x="0" y="112"/>
                      <a:pt x="0" y="112"/>
                    </a:cubicBezTo>
                    <a:cubicBezTo>
                      <a:pt x="0" y="121"/>
                      <a:pt x="7" y="128"/>
                      <a:pt x="16" y="128"/>
                    </a:cubicBezTo>
                    <a:cubicBezTo>
                      <a:pt x="104" y="128"/>
                      <a:pt x="104" y="128"/>
                      <a:pt x="104" y="128"/>
                    </a:cubicBezTo>
                    <a:cubicBezTo>
                      <a:pt x="113" y="128"/>
                      <a:pt x="120" y="121"/>
                      <a:pt x="120" y="112"/>
                    </a:cubicBezTo>
                    <a:cubicBezTo>
                      <a:pt x="120" y="16"/>
                      <a:pt x="120" y="16"/>
                      <a:pt x="120" y="16"/>
                    </a:cubicBezTo>
                    <a:cubicBezTo>
                      <a:pt x="120" y="7"/>
                      <a:pt x="113" y="0"/>
                      <a:pt x="104" y="0"/>
                    </a:cubicBezTo>
                    <a:close/>
                    <a:moveTo>
                      <a:pt x="112" y="112"/>
                    </a:moveTo>
                    <a:cubicBezTo>
                      <a:pt x="112" y="116"/>
                      <a:pt x="108" y="120"/>
                      <a:pt x="104" y="120"/>
                    </a:cubicBezTo>
                    <a:cubicBezTo>
                      <a:pt x="16" y="120"/>
                      <a:pt x="16" y="120"/>
                      <a:pt x="16" y="120"/>
                    </a:cubicBezTo>
                    <a:cubicBezTo>
                      <a:pt x="12" y="120"/>
                      <a:pt x="8" y="116"/>
                      <a:pt x="8" y="112"/>
                    </a:cubicBezTo>
                    <a:cubicBezTo>
                      <a:pt x="8" y="16"/>
                      <a:pt x="8" y="16"/>
                      <a:pt x="8" y="16"/>
                    </a:cubicBezTo>
                    <a:cubicBezTo>
                      <a:pt x="8" y="12"/>
                      <a:pt x="12" y="8"/>
                      <a:pt x="16" y="8"/>
                    </a:cubicBezTo>
                    <a:cubicBezTo>
                      <a:pt x="104" y="8"/>
                      <a:pt x="104" y="8"/>
                      <a:pt x="104" y="8"/>
                    </a:cubicBezTo>
                    <a:cubicBezTo>
                      <a:pt x="108" y="8"/>
                      <a:pt x="112" y="12"/>
                      <a:pt x="112" y="16"/>
                    </a:cubicBezTo>
                    <a:lnTo>
                      <a:pt x="112" y="112"/>
                    </a:lnTo>
                    <a:close/>
                  </a:path>
                </a:pathLst>
              </a:custGeom>
              <a:grpFill/>
              <a:ln>
                <a:noFill/>
              </a:ln>
            </p:spPr>
            <p:txBody>
              <a:bodyPr anchor="ctr"/>
              <a:lstStyle/>
              <a:p>
                <a:pPr algn="ctr"/>
                <a:endParaRPr sz="2400">
                  <a:cs typeface="+mn-ea"/>
                  <a:sym typeface="+mn-lt"/>
                </a:endParaRPr>
              </a:p>
            </p:txBody>
          </p:sp>
          <p:sp>
            <p:nvSpPr>
              <p:cNvPr id="44" name="Freeform: Shape 48"/>
              <p:cNvSpPr/>
              <p:nvPr/>
            </p:nvSpPr>
            <p:spPr bwMode="auto">
              <a:xfrm>
                <a:off x="6199188" y="2001838"/>
                <a:ext cx="330200" cy="301625"/>
              </a:xfrm>
              <a:custGeom>
                <a:avLst/>
                <a:gdLst>
                  <a:gd name="T0" fmla="*/ 84 w 88"/>
                  <a:gd name="T1" fmla="*/ 0 h 80"/>
                  <a:gd name="T2" fmla="*/ 4 w 88"/>
                  <a:gd name="T3" fmla="*/ 0 h 80"/>
                  <a:gd name="T4" fmla="*/ 0 w 88"/>
                  <a:gd name="T5" fmla="*/ 4 h 80"/>
                  <a:gd name="T6" fmla="*/ 0 w 88"/>
                  <a:gd name="T7" fmla="*/ 76 h 80"/>
                  <a:gd name="T8" fmla="*/ 4 w 88"/>
                  <a:gd name="T9" fmla="*/ 80 h 80"/>
                  <a:gd name="T10" fmla="*/ 84 w 88"/>
                  <a:gd name="T11" fmla="*/ 80 h 80"/>
                  <a:gd name="T12" fmla="*/ 88 w 88"/>
                  <a:gd name="T13" fmla="*/ 76 h 80"/>
                  <a:gd name="T14" fmla="*/ 88 w 88"/>
                  <a:gd name="T15" fmla="*/ 4 h 80"/>
                  <a:gd name="T16" fmla="*/ 84 w 88"/>
                  <a:gd name="T17" fmla="*/ 0 h 80"/>
                  <a:gd name="T18" fmla="*/ 84 w 88"/>
                  <a:gd name="T19" fmla="*/ 4 h 80"/>
                  <a:gd name="T20" fmla="*/ 84 w 88"/>
                  <a:gd name="T21" fmla="*/ 59 h 80"/>
                  <a:gd name="T22" fmla="*/ 71 w 88"/>
                  <a:gd name="T23" fmla="*/ 45 h 80"/>
                  <a:gd name="T24" fmla="*/ 68 w 88"/>
                  <a:gd name="T25" fmla="*/ 44 h 80"/>
                  <a:gd name="T26" fmla="*/ 65 w 88"/>
                  <a:gd name="T27" fmla="*/ 45 h 80"/>
                  <a:gd name="T28" fmla="*/ 55 w 88"/>
                  <a:gd name="T29" fmla="*/ 57 h 80"/>
                  <a:gd name="T30" fmla="*/ 23 w 88"/>
                  <a:gd name="T31" fmla="*/ 21 h 80"/>
                  <a:gd name="T32" fmla="*/ 20 w 88"/>
                  <a:gd name="T33" fmla="*/ 20 h 80"/>
                  <a:gd name="T34" fmla="*/ 17 w 88"/>
                  <a:gd name="T35" fmla="*/ 21 h 80"/>
                  <a:gd name="T36" fmla="*/ 4 w 88"/>
                  <a:gd name="T37" fmla="*/ 36 h 80"/>
                  <a:gd name="T38" fmla="*/ 4 w 88"/>
                  <a:gd name="T39" fmla="*/ 4 h 80"/>
                  <a:gd name="T40" fmla="*/ 84 w 88"/>
                  <a:gd name="T41" fmla="*/ 4 h 80"/>
                  <a:gd name="T42" fmla="*/ 4 w 88"/>
                  <a:gd name="T43" fmla="*/ 42 h 80"/>
                  <a:gd name="T44" fmla="*/ 20 w 88"/>
                  <a:gd name="T45" fmla="*/ 24 h 80"/>
                  <a:gd name="T46" fmla="*/ 52 w 88"/>
                  <a:gd name="T47" fmla="*/ 61 h 80"/>
                  <a:gd name="T48" fmla="*/ 55 w 88"/>
                  <a:gd name="T49" fmla="*/ 63 h 80"/>
                  <a:gd name="T50" fmla="*/ 66 w 88"/>
                  <a:gd name="T51" fmla="*/ 76 h 80"/>
                  <a:gd name="T52" fmla="*/ 4 w 88"/>
                  <a:gd name="T53" fmla="*/ 76 h 80"/>
                  <a:gd name="T54" fmla="*/ 4 w 88"/>
                  <a:gd name="T55" fmla="*/ 42 h 80"/>
                  <a:gd name="T56" fmla="*/ 71 w 88"/>
                  <a:gd name="T57" fmla="*/ 76 h 80"/>
                  <a:gd name="T58" fmla="*/ 57 w 88"/>
                  <a:gd name="T59" fmla="*/ 60 h 80"/>
                  <a:gd name="T60" fmla="*/ 68 w 88"/>
                  <a:gd name="T61" fmla="*/ 48 h 80"/>
                  <a:gd name="T62" fmla="*/ 84 w 88"/>
                  <a:gd name="T63" fmla="*/ 66 h 80"/>
                  <a:gd name="T64" fmla="*/ 84 w 88"/>
                  <a:gd name="T65" fmla="*/ 76 h 80"/>
                  <a:gd name="T66" fmla="*/ 71 w 88"/>
                  <a:gd name="T67" fmla="*/ 76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88" h="80">
                    <a:moveTo>
                      <a:pt x="84" y="0"/>
                    </a:moveTo>
                    <a:cubicBezTo>
                      <a:pt x="4" y="0"/>
                      <a:pt x="4" y="0"/>
                      <a:pt x="4" y="0"/>
                    </a:cubicBezTo>
                    <a:cubicBezTo>
                      <a:pt x="2" y="0"/>
                      <a:pt x="0" y="2"/>
                      <a:pt x="0" y="4"/>
                    </a:cubicBezTo>
                    <a:cubicBezTo>
                      <a:pt x="0" y="76"/>
                      <a:pt x="0" y="76"/>
                      <a:pt x="0" y="76"/>
                    </a:cubicBezTo>
                    <a:cubicBezTo>
                      <a:pt x="0" y="78"/>
                      <a:pt x="2" y="80"/>
                      <a:pt x="4" y="80"/>
                    </a:cubicBezTo>
                    <a:cubicBezTo>
                      <a:pt x="84" y="80"/>
                      <a:pt x="84" y="80"/>
                      <a:pt x="84" y="80"/>
                    </a:cubicBezTo>
                    <a:cubicBezTo>
                      <a:pt x="86" y="80"/>
                      <a:pt x="88" y="78"/>
                      <a:pt x="88" y="76"/>
                    </a:cubicBezTo>
                    <a:cubicBezTo>
                      <a:pt x="88" y="4"/>
                      <a:pt x="88" y="4"/>
                      <a:pt x="88" y="4"/>
                    </a:cubicBezTo>
                    <a:cubicBezTo>
                      <a:pt x="88" y="2"/>
                      <a:pt x="86" y="0"/>
                      <a:pt x="84" y="0"/>
                    </a:cubicBezTo>
                    <a:close/>
                    <a:moveTo>
                      <a:pt x="84" y="4"/>
                    </a:moveTo>
                    <a:cubicBezTo>
                      <a:pt x="84" y="59"/>
                      <a:pt x="84" y="59"/>
                      <a:pt x="84" y="59"/>
                    </a:cubicBezTo>
                    <a:cubicBezTo>
                      <a:pt x="71" y="45"/>
                      <a:pt x="71" y="45"/>
                      <a:pt x="71" y="45"/>
                    </a:cubicBezTo>
                    <a:cubicBezTo>
                      <a:pt x="70" y="44"/>
                      <a:pt x="69" y="44"/>
                      <a:pt x="68" y="44"/>
                    </a:cubicBezTo>
                    <a:cubicBezTo>
                      <a:pt x="67" y="44"/>
                      <a:pt x="66" y="44"/>
                      <a:pt x="65" y="45"/>
                    </a:cubicBezTo>
                    <a:cubicBezTo>
                      <a:pt x="55" y="57"/>
                      <a:pt x="55" y="57"/>
                      <a:pt x="55" y="57"/>
                    </a:cubicBezTo>
                    <a:cubicBezTo>
                      <a:pt x="23" y="21"/>
                      <a:pt x="23" y="21"/>
                      <a:pt x="23" y="21"/>
                    </a:cubicBezTo>
                    <a:cubicBezTo>
                      <a:pt x="22" y="20"/>
                      <a:pt x="21" y="20"/>
                      <a:pt x="20" y="20"/>
                    </a:cubicBezTo>
                    <a:cubicBezTo>
                      <a:pt x="19" y="20"/>
                      <a:pt x="18" y="20"/>
                      <a:pt x="17" y="21"/>
                    </a:cubicBezTo>
                    <a:cubicBezTo>
                      <a:pt x="4" y="36"/>
                      <a:pt x="4" y="36"/>
                      <a:pt x="4" y="36"/>
                    </a:cubicBezTo>
                    <a:cubicBezTo>
                      <a:pt x="4" y="4"/>
                      <a:pt x="4" y="4"/>
                      <a:pt x="4" y="4"/>
                    </a:cubicBezTo>
                    <a:lnTo>
                      <a:pt x="84" y="4"/>
                    </a:lnTo>
                    <a:close/>
                    <a:moveTo>
                      <a:pt x="4" y="42"/>
                    </a:moveTo>
                    <a:cubicBezTo>
                      <a:pt x="20" y="24"/>
                      <a:pt x="20" y="24"/>
                      <a:pt x="20" y="24"/>
                    </a:cubicBezTo>
                    <a:cubicBezTo>
                      <a:pt x="52" y="61"/>
                      <a:pt x="52" y="61"/>
                      <a:pt x="52" y="61"/>
                    </a:cubicBezTo>
                    <a:cubicBezTo>
                      <a:pt x="55" y="63"/>
                      <a:pt x="55" y="63"/>
                      <a:pt x="55" y="63"/>
                    </a:cubicBezTo>
                    <a:cubicBezTo>
                      <a:pt x="66" y="76"/>
                      <a:pt x="66" y="76"/>
                      <a:pt x="66" y="76"/>
                    </a:cubicBezTo>
                    <a:cubicBezTo>
                      <a:pt x="4" y="76"/>
                      <a:pt x="4" y="76"/>
                      <a:pt x="4" y="76"/>
                    </a:cubicBezTo>
                    <a:lnTo>
                      <a:pt x="4" y="42"/>
                    </a:lnTo>
                    <a:close/>
                    <a:moveTo>
                      <a:pt x="71" y="76"/>
                    </a:moveTo>
                    <a:cubicBezTo>
                      <a:pt x="57" y="60"/>
                      <a:pt x="57" y="60"/>
                      <a:pt x="57" y="60"/>
                    </a:cubicBezTo>
                    <a:cubicBezTo>
                      <a:pt x="68" y="48"/>
                      <a:pt x="68" y="48"/>
                      <a:pt x="68" y="48"/>
                    </a:cubicBezTo>
                    <a:cubicBezTo>
                      <a:pt x="84" y="66"/>
                      <a:pt x="84" y="66"/>
                      <a:pt x="84" y="66"/>
                    </a:cubicBezTo>
                    <a:cubicBezTo>
                      <a:pt x="84" y="76"/>
                      <a:pt x="84" y="76"/>
                      <a:pt x="84" y="76"/>
                    </a:cubicBezTo>
                    <a:lnTo>
                      <a:pt x="71" y="76"/>
                    </a:lnTo>
                    <a:close/>
                  </a:path>
                </a:pathLst>
              </a:custGeom>
              <a:grpFill/>
              <a:ln>
                <a:noFill/>
              </a:ln>
            </p:spPr>
            <p:txBody>
              <a:bodyPr anchor="ctr"/>
              <a:lstStyle/>
              <a:p>
                <a:pPr algn="ctr"/>
                <a:endParaRPr sz="2400">
                  <a:cs typeface="+mn-ea"/>
                  <a:sym typeface="+mn-lt"/>
                </a:endParaRPr>
              </a:p>
            </p:txBody>
          </p:sp>
          <p:sp>
            <p:nvSpPr>
              <p:cNvPr id="45" name="Freeform: Shape 49"/>
              <p:cNvSpPr/>
              <p:nvPr/>
            </p:nvSpPr>
            <p:spPr bwMode="auto">
              <a:xfrm>
                <a:off x="6378575" y="2047876"/>
                <a:ext cx="90487" cy="90488"/>
              </a:xfrm>
              <a:custGeom>
                <a:avLst/>
                <a:gdLst>
                  <a:gd name="T0" fmla="*/ 12 w 24"/>
                  <a:gd name="T1" fmla="*/ 24 h 24"/>
                  <a:gd name="T2" fmla="*/ 24 w 24"/>
                  <a:gd name="T3" fmla="*/ 12 h 24"/>
                  <a:gd name="T4" fmla="*/ 12 w 24"/>
                  <a:gd name="T5" fmla="*/ 0 h 24"/>
                  <a:gd name="T6" fmla="*/ 0 w 24"/>
                  <a:gd name="T7" fmla="*/ 12 h 24"/>
                  <a:gd name="T8" fmla="*/ 12 w 24"/>
                  <a:gd name="T9" fmla="*/ 24 h 24"/>
                  <a:gd name="T10" fmla="*/ 12 w 24"/>
                  <a:gd name="T11" fmla="*/ 4 h 24"/>
                  <a:gd name="T12" fmla="*/ 20 w 24"/>
                  <a:gd name="T13" fmla="*/ 12 h 24"/>
                  <a:gd name="T14" fmla="*/ 12 w 24"/>
                  <a:gd name="T15" fmla="*/ 20 h 24"/>
                  <a:gd name="T16" fmla="*/ 4 w 24"/>
                  <a:gd name="T17" fmla="*/ 12 h 24"/>
                  <a:gd name="T18" fmla="*/ 12 w 24"/>
                  <a:gd name="T19" fmla="*/ 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 h="24">
                    <a:moveTo>
                      <a:pt x="12" y="24"/>
                    </a:moveTo>
                    <a:cubicBezTo>
                      <a:pt x="19" y="24"/>
                      <a:pt x="24" y="19"/>
                      <a:pt x="24" y="12"/>
                    </a:cubicBezTo>
                    <a:cubicBezTo>
                      <a:pt x="24" y="5"/>
                      <a:pt x="19" y="0"/>
                      <a:pt x="12" y="0"/>
                    </a:cubicBezTo>
                    <a:cubicBezTo>
                      <a:pt x="5" y="0"/>
                      <a:pt x="0" y="5"/>
                      <a:pt x="0" y="12"/>
                    </a:cubicBezTo>
                    <a:cubicBezTo>
                      <a:pt x="0" y="19"/>
                      <a:pt x="5" y="24"/>
                      <a:pt x="12" y="24"/>
                    </a:cubicBezTo>
                    <a:close/>
                    <a:moveTo>
                      <a:pt x="12" y="4"/>
                    </a:moveTo>
                    <a:cubicBezTo>
                      <a:pt x="16" y="4"/>
                      <a:pt x="20" y="8"/>
                      <a:pt x="20" y="12"/>
                    </a:cubicBezTo>
                    <a:cubicBezTo>
                      <a:pt x="20" y="16"/>
                      <a:pt x="16" y="20"/>
                      <a:pt x="12" y="20"/>
                    </a:cubicBezTo>
                    <a:cubicBezTo>
                      <a:pt x="8" y="20"/>
                      <a:pt x="4" y="16"/>
                      <a:pt x="4" y="12"/>
                    </a:cubicBezTo>
                    <a:cubicBezTo>
                      <a:pt x="4" y="8"/>
                      <a:pt x="8" y="4"/>
                      <a:pt x="12" y="4"/>
                    </a:cubicBezTo>
                    <a:close/>
                  </a:path>
                </a:pathLst>
              </a:custGeom>
              <a:grpFill/>
              <a:ln>
                <a:noFill/>
              </a:ln>
            </p:spPr>
            <p:txBody>
              <a:bodyPr anchor="ctr"/>
              <a:lstStyle/>
              <a:p>
                <a:pPr algn="ctr"/>
                <a:endParaRPr sz="2400">
                  <a:cs typeface="+mn-ea"/>
                  <a:sym typeface="+mn-lt"/>
                </a:endParaRPr>
              </a:p>
            </p:txBody>
          </p:sp>
        </p:grpSp>
        <p:grpSp>
          <p:nvGrpSpPr>
            <p:cNvPr id="40" name="Group 117"/>
            <p:cNvGrpSpPr/>
            <p:nvPr/>
          </p:nvGrpSpPr>
          <p:grpSpPr>
            <a:xfrm>
              <a:off x="1406151" y="3743962"/>
              <a:ext cx="2390062" cy="834588"/>
              <a:chOff x="2100456" y="1829593"/>
              <a:chExt cx="2130757" cy="834588"/>
            </a:xfrm>
          </p:grpSpPr>
          <p:sp>
            <p:nvSpPr>
              <p:cNvPr id="41" name="Rectangle 118"/>
              <p:cNvSpPr/>
              <p:nvPr/>
            </p:nvSpPr>
            <p:spPr>
              <a:xfrm>
                <a:off x="2100456" y="2137370"/>
                <a:ext cx="2130757" cy="526811"/>
              </a:xfrm>
              <a:prstGeom prst="rect">
                <a:avLst/>
              </a:prstGeom>
            </p:spPr>
            <p:txBody>
              <a:bodyPr wrap="square" lIns="480000" anchor="t" anchorCtr="0">
                <a:normAutofit fontScale="92500"/>
              </a:bodyPr>
              <a:lstStyle/>
              <a:p>
                <a:pPr>
                  <a:spcBef>
                    <a:spcPct val="0"/>
                  </a:spcBef>
                </a:pPr>
                <a:r>
                  <a:rPr lang="zh-CN" altLang="en-US" sz="1333" dirty="0">
                    <a:solidFill>
                      <a:srgbClr val="000000"/>
                    </a:solidFill>
                    <a:cs typeface="+mn-ea"/>
                    <a:sym typeface="+mn-lt"/>
                  </a:rPr>
                  <a:t>标题数字等都可以通过点击和重新输入进行更改</a:t>
                </a:r>
              </a:p>
            </p:txBody>
          </p:sp>
          <p:sp>
            <p:nvSpPr>
              <p:cNvPr id="42" name="TextBox 119"/>
              <p:cNvSpPr txBox="1"/>
              <p:nvPr/>
            </p:nvSpPr>
            <p:spPr>
              <a:xfrm>
                <a:off x="2104276" y="1829593"/>
                <a:ext cx="1366740" cy="307777"/>
              </a:xfrm>
              <a:prstGeom prst="rect">
                <a:avLst/>
              </a:prstGeom>
              <a:noFill/>
            </p:spPr>
            <p:txBody>
              <a:bodyPr wrap="none" lIns="480000" anchor="b" anchorCtr="0">
                <a:normAutofit fontScale="85000" lnSpcReduction="20000"/>
              </a:bodyPr>
              <a:lstStyle/>
              <a:p>
                <a:r>
                  <a:rPr lang="zh-CN" altLang="en-US" sz="1867" b="1">
                    <a:solidFill>
                      <a:schemeClr val="accent2">
                        <a:lumMod val="100000"/>
                      </a:schemeClr>
                    </a:solidFill>
                    <a:cs typeface="+mn-ea"/>
                    <a:sym typeface="+mn-lt"/>
                  </a:rPr>
                  <a:t>标题文本预设</a:t>
                </a:r>
              </a:p>
            </p:txBody>
          </p:sp>
        </p:grpSp>
      </p:grpSp>
    </p:spTree>
    <p:extLst>
      <p:ext uri="{BB962C8B-B14F-4D97-AF65-F5344CB8AC3E}">
        <p14:creationId xmlns:p14="http://schemas.microsoft.com/office/powerpoint/2010/main" val="2548405762"/>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par>
                                <p:cTn id="8" presetID="63" presetClass="path" presetSubtype="0" accel="50000" decel="50000" fill="hold" nodeType="withEffect">
                                  <p:stCondLst>
                                    <p:cond delay="0"/>
                                  </p:stCondLst>
                                  <p:childTnLst>
                                    <p:animMotion origin="layout" path="M 0.006171 -0.738885 L 0 0 E" pathEditMode="relative" ptsTypes="">
                                      <p:cBhvr>
                                        <p:cTn id="9" dur="2000" fill="hold"/>
                                        <p:tgtEl>
                                          <p:spTgt spid="3"/>
                                        </p:tgtEl>
                                        <p:attrNameLst>
                                          <p:attrName>ppt_x</p:attrName>
                                          <p:attrName>ppt_y</p:attrName>
                                        </p:attrNameLst>
                                      </p:cBhvr>
                                    </p:animMotion>
                                  </p:childTnLst>
                                </p:cTn>
                              </p:par>
                              <p:par>
                                <p:cTn id="10" presetID="6" presetClass="emph" presetSubtype="0" accel="50000" decel="50000" fill="hold" nodeType="withEffect">
                                  <p:stCondLst>
                                    <p:cond delay="0"/>
                                  </p:stCondLst>
                                  <p:childTnLst>
                                    <p:animScale>
                                      <p:cBhvr>
                                        <p:cTn id="11" dur="2000" fill="hold"/>
                                        <p:tgtEl>
                                          <p:spTgt spid="3"/>
                                        </p:tgtEl>
                                      </p:cBhvr>
                                      <p:by x="150000" y="150000"/>
                                      <p:from x="3299" y="8092"/>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descr="资源 134302"/>
          <p:cNvPicPr>
            <a:picLocks noChangeAspect="1"/>
          </p:cNvPicPr>
          <p:nvPr/>
        </p:nvPicPr>
        <p:blipFill>
          <a:blip r:embed="rId3"/>
          <a:stretch>
            <a:fillRect/>
          </a:stretch>
        </p:blipFill>
        <p:spPr>
          <a:xfrm>
            <a:off x="4840605" y="1031240"/>
            <a:ext cx="2013585" cy="2013585"/>
          </a:xfrm>
          <a:prstGeom prst="rect">
            <a:avLst/>
          </a:prstGeom>
        </p:spPr>
      </p:pic>
      <p:pic>
        <p:nvPicPr>
          <p:cNvPr id="4" name="图片 3" descr="资源 634302"/>
          <p:cNvPicPr>
            <a:picLocks noChangeAspect="1"/>
          </p:cNvPicPr>
          <p:nvPr/>
        </p:nvPicPr>
        <p:blipFill>
          <a:blip r:embed="rId4"/>
          <a:stretch>
            <a:fillRect/>
          </a:stretch>
        </p:blipFill>
        <p:spPr>
          <a:xfrm>
            <a:off x="4983480" y="978535"/>
            <a:ext cx="859790" cy="2119630"/>
          </a:xfrm>
          <a:prstGeom prst="rect">
            <a:avLst/>
          </a:prstGeom>
        </p:spPr>
      </p:pic>
      <p:pic>
        <p:nvPicPr>
          <p:cNvPr id="7" name="图片 6" descr="资源 434302"/>
          <p:cNvPicPr>
            <a:picLocks noChangeAspect="1"/>
          </p:cNvPicPr>
          <p:nvPr/>
        </p:nvPicPr>
        <p:blipFill>
          <a:blip r:embed="rId5"/>
          <a:stretch>
            <a:fillRect/>
          </a:stretch>
        </p:blipFill>
        <p:spPr>
          <a:xfrm>
            <a:off x="5843270" y="979170"/>
            <a:ext cx="685165" cy="2128520"/>
          </a:xfrm>
          <a:prstGeom prst="rect">
            <a:avLst/>
          </a:prstGeom>
        </p:spPr>
      </p:pic>
      <p:grpSp>
        <p:nvGrpSpPr>
          <p:cNvPr id="35" name="组合 34"/>
          <p:cNvGrpSpPr/>
          <p:nvPr/>
        </p:nvGrpSpPr>
        <p:grpSpPr>
          <a:xfrm>
            <a:off x="3759200" y="3493770"/>
            <a:ext cx="5408930" cy="1336040"/>
            <a:chOff x="691766" y="3354661"/>
            <a:chExt cx="4549977" cy="1101501"/>
          </a:xfrm>
        </p:grpSpPr>
        <p:sp>
          <p:nvSpPr>
            <p:cNvPr id="36" name="文本框 10"/>
            <p:cNvSpPr txBox="1"/>
            <p:nvPr/>
          </p:nvSpPr>
          <p:spPr>
            <a:xfrm>
              <a:off x="691766" y="4178169"/>
              <a:ext cx="4549977" cy="277993"/>
            </a:xfrm>
            <a:prstGeom prst="rect">
              <a:avLst/>
            </a:prstGeom>
            <a:noFill/>
          </p:spPr>
          <p:txBody>
            <a:bodyPr wrap="square" rtlCol="0">
              <a:spAutoFit/>
            </a:bodyPr>
            <a:lstStyle/>
            <a:p>
              <a:r>
                <a:rPr lang="en-US" sz="1600" cap="all" dirty="0" smtClean="0">
                  <a:solidFill>
                    <a:schemeClr val="accent1"/>
                  </a:solidFill>
                  <a:cs typeface="+mn-ea"/>
                  <a:sym typeface="+mn-lt"/>
                </a:rPr>
                <a:t>ADD YOUR TITLE HERE ADD YOUR TITLE HERE</a:t>
              </a:r>
              <a:endParaRPr lang="en-US" sz="1600" cap="all" dirty="0">
                <a:solidFill>
                  <a:schemeClr val="accent1"/>
                </a:solidFill>
                <a:cs typeface="+mn-ea"/>
                <a:sym typeface="+mn-lt"/>
              </a:endParaRPr>
            </a:p>
          </p:txBody>
        </p:sp>
        <p:sp>
          <p:nvSpPr>
            <p:cNvPr id="37" name="文本框 36"/>
            <p:cNvSpPr txBox="1"/>
            <p:nvPr/>
          </p:nvSpPr>
          <p:spPr>
            <a:xfrm>
              <a:off x="864834" y="3354661"/>
              <a:ext cx="3642973" cy="633468"/>
            </a:xfrm>
            <a:prstGeom prst="rect">
              <a:avLst/>
            </a:prstGeom>
            <a:noFill/>
          </p:spPr>
          <p:txBody>
            <a:bodyPr wrap="square" rtlCol="0">
              <a:spAutoFit/>
            </a:bodyPr>
            <a:lstStyle/>
            <a:p>
              <a:pPr algn="ctr"/>
              <a:r>
                <a:rPr lang="zh-CN" altLang="en-US" sz="4400" dirty="0">
                  <a:solidFill>
                    <a:schemeClr val="accent1"/>
                  </a:solidFill>
                  <a:cs typeface="+mn-ea"/>
                  <a:sym typeface="+mn-lt"/>
                </a:rPr>
                <a:t>请输入您的标题</a:t>
              </a:r>
            </a:p>
          </p:txBody>
        </p:sp>
        <p:sp>
          <p:nvSpPr>
            <p:cNvPr id="38" name="矩形 37"/>
            <p:cNvSpPr/>
            <p:nvPr/>
          </p:nvSpPr>
          <p:spPr>
            <a:xfrm>
              <a:off x="775530" y="4060717"/>
              <a:ext cx="3536720" cy="37693"/>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accent1"/>
                </a:solidFill>
                <a:cs typeface="+mn-ea"/>
                <a:sym typeface="+mn-lt"/>
              </a:endParaRPr>
            </a:p>
          </p:txBody>
        </p:sp>
      </p:grpSp>
    </p:spTree>
    <p:extLst>
      <p:ext uri="{BB962C8B-B14F-4D97-AF65-F5344CB8AC3E}">
        <p14:creationId xmlns:p14="http://schemas.microsoft.com/office/powerpoint/2010/main" val="4113018940"/>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wipe(left)">
                                      <p:cBhvr>
                                        <p:cTn id="7" dur="75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13"/>
          <p:cNvSpPr>
            <a:spLocks noEditPoints="1"/>
          </p:cNvSpPr>
          <p:nvPr/>
        </p:nvSpPr>
        <p:spPr bwMode="auto">
          <a:xfrm>
            <a:off x="2566185" y="1585595"/>
            <a:ext cx="2447055" cy="2893056"/>
          </a:xfrm>
          <a:custGeom>
            <a:avLst/>
            <a:gdLst>
              <a:gd name="T0" fmla="*/ 774 w 1058"/>
              <a:gd name="T1" fmla="*/ 1252 h 1252"/>
              <a:gd name="T2" fmla="*/ 283 w 1058"/>
              <a:gd name="T3" fmla="*/ 1252 h 1252"/>
              <a:gd name="T4" fmla="*/ 248 w 1058"/>
              <a:gd name="T5" fmla="*/ 1218 h 1252"/>
              <a:gd name="T6" fmla="*/ 142 w 1058"/>
              <a:gd name="T7" fmla="*/ 887 h 1252"/>
              <a:gd name="T8" fmla="*/ 110 w 1058"/>
              <a:gd name="T9" fmla="*/ 831 h 1252"/>
              <a:gd name="T10" fmla="*/ 0 w 1058"/>
              <a:gd name="T11" fmla="*/ 529 h 1252"/>
              <a:gd name="T12" fmla="*/ 529 w 1058"/>
              <a:gd name="T13" fmla="*/ 0 h 1252"/>
              <a:gd name="T14" fmla="*/ 1058 w 1058"/>
              <a:gd name="T15" fmla="*/ 529 h 1252"/>
              <a:gd name="T16" fmla="*/ 947 w 1058"/>
              <a:gd name="T17" fmla="*/ 831 h 1252"/>
              <a:gd name="T18" fmla="*/ 916 w 1058"/>
              <a:gd name="T19" fmla="*/ 887 h 1252"/>
              <a:gd name="T20" fmla="*/ 810 w 1058"/>
              <a:gd name="T21" fmla="*/ 1218 h 1252"/>
              <a:gd name="T22" fmla="*/ 774 w 1058"/>
              <a:gd name="T23" fmla="*/ 1252 h 1252"/>
              <a:gd name="T24" fmla="*/ 315 w 1058"/>
              <a:gd name="T25" fmla="*/ 1180 h 1252"/>
              <a:gd name="T26" fmla="*/ 742 w 1058"/>
              <a:gd name="T27" fmla="*/ 1180 h 1252"/>
              <a:gd name="T28" fmla="*/ 851 w 1058"/>
              <a:gd name="T29" fmla="*/ 857 h 1252"/>
              <a:gd name="T30" fmla="*/ 885 w 1058"/>
              <a:gd name="T31" fmla="*/ 794 h 1252"/>
              <a:gd name="T32" fmla="*/ 986 w 1058"/>
              <a:gd name="T33" fmla="*/ 529 h 1252"/>
              <a:gd name="T34" fmla="*/ 529 w 1058"/>
              <a:gd name="T35" fmla="*/ 72 h 1252"/>
              <a:gd name="T36" fmla="*/ 72 w 1058"/>
              <a:gd name="T37" fmla="*/ 529 h 1252"/>
              <a:gd name="T38" fmla="*/ 172 w 1058"/>
              <a:gd name="T39" fmla="*/ 794 h 1252"/>
              <a:gd name="T40" fmla="*/ 207 w 1058"/>
              <a:gd name="T41" fmla="*/ 857 h 1252"/>
              <a:gd name="T42" fmla="*/ 315 w 1058"/>
              <a:gd name="T43" fmla="*/ 1180 h 1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58" h="1252">
                <a:moveTo>
                  <a:pt x="774" y="1252"/>
                </a:moveTo>
                <a:cubicBezTo>
                  <a:pt x="283" y="1252"/>
                  <a:pt x="283" y="1252"/>
                  <a:pt x="283" y="1252"/>
                </a:cubicBezTo>
                <a:cubicBezTo>
                  <a:pt x="264" y="1252"/>
                  <a:pt x="249" y="1237"/>
                  <a:pt x="248" y="1218"/>
                </a:cubicBezTo>
                <a:cubicBezTo>
                  <a:pt x="247" y="1217"/>
                  <a:pt x="239" y="1097"/>
                  <a:pt x="142" y="887"/>
                </a:cubicBezTo>
                <a:cubicBezTo>
                  <a:pt x="135" y="873"/>
                  <a:pt x="123" y="853"/>
                  <a:pt x="110" y="831"/>
                </a:cubicBezTo>
                <a:cubicBezTo>
                  <a:pt x="66" y="755"/>
                  <a:pt x="0" y="640"/>
                  <a:pt x="0" y="529"/>
                </a:cubicBezTo>
                <a:cubicBezTo>
                  <a:pt x="0" y="238"/>
                  <a:pt x="237" y="0"/>
                  <a:pt x="529" y="0"/>
                </a:cubicBezTo>
                <a:cubicBezTo>
                  <a:pt x="820" y="0"/>
                  <a:pt x="1058" y="238"/>
                  <a:pt x="1058" y="529"/>
                </a:cubicBezTo>
                <a:cubicBezTo>
                  <a:pt x="1058" y="640"/>
                  <a:pt x="991" y="755"/>
                  <a:pt x="947" y="831"/>
                </a:cubicBezTo>
                <a:cubicBezTo>
                  <a:pt x="934" y="853"/>
                  <a:pt x="923" y="873"/>
                  <a:pt x="916" y="887"/>
                </a:cubicBezTo>
                <a:cubicBezTo>
                  <a:pt x="818" y="1097"/>
                  <a:pt x="810" y="1217"/>
                  <a:pt x="810" y="1218"/>
                </a:cubicBezTo>
                <a:cubicBezTo>
                  <a:pt x="809" y="1237"/>
                  <a:pt x="793" y="1252"/>
                  <a:pt x="774" y="1252"/>
                </a:cubicBezTo>
                <a:close/>
                <a:moveTo>
                  <a:pt x="315" y="1180"/>
                </a:moveTo>
                <a:cubicBezTo>
                  <a:pt x="742" y="1180"/>
                  <a:pt x="742" y="1180"/>
                  <a:pt x="742" y="1180"/>
                </a:cubicBezTo>
                <a:cubicBezTo>
                  <a:pt x="751" y="1127"/>
                  <a:pt x="776" y="1017"/>
                  <a:pt x="851" y="857"/>
                </a:cubicBezTo>
                <a:cubicBezTo>
                  <a:pt x="859" y="840"/>
                  <a:pt x="871" y="819"/>
                  <a:pt x="885" y="794"/>
                </a:cubicBezTo>
                <a:cubicBezTo>
                  <a:pt x="928" y="721"/>
                  <a:pt x="986" y="621"/>
                  <a:pt x="986" y="529"/>
                </a:cubicBezTo>
                <a:cubicBezTo>
                  <a:pt x="986" y="277"/>
                  <a:pt x="781" y="72"/>
                  <a:pt x="529" y="72"/>
                </a:cubicBezTo>
                <a:cubicBezTo>
                  <a:pt x="277" y="72"/>
                  <a:pt x="72" y="277"/>
                  <a:pt x="72" y="529"/>
                </a:cubicBezTo>
                <a:cubicBezTo>
                  <a:pt x="72" y="621"/>
                  <a:pt x="130" y="721"/>
                  <a:pt x="172" y="794"/>
                </a:cubicBezTo>
                <a:cubicBezTo>
                  <a:pt x="187" y="819"/>
                  <a:pt x="199" y="840"/>
                  <a:pt x="207" y="857"/>
                </a:cubicBezTo>
                <a:cubicBezTo>
                  <a:pt x="281" y="1017"/>
                  <a:pt x="307" y="1127"/>
                  <a:pt x="315" y="1180"/>
                </a:cubicBezTo>
                <a:close/>
              </a:path>
            </a:pathLst>
          </a:custGeom>
          <a:solidFill>
            <a:schemeClr val="accent2"/>
          </a:solidFill>
          <a:ln>
            <a:noFill/>
          </a:ln>
        </p:spPr>
        <p:txBody>
          <a:bodyPr vert="horz" wrap="square" lIns="91433" tIns="45716" rIns="91433" bIns="45716" numCol="1" anchor="t" anchorCtr="0" compatLnSpc="1"/>
          <a:lstStyle/>
          <a:p>
            <a:pPr algn="just">
              <a:lnSpc>
                <a:spcPct val="120000"/>
              </a:lnSpc>
            </a:pPr>
            <a:endParaRPr lang="id-ID" sz="760">
              <a:cs typeface="+mn-ea"/>
              <a:sym typeface="+mn-lt"/>
            </a:endParaRPr>
          </a:p>
        </p:txBody>
      </p:sp>
      <p:sp>
        <p:nvSpPr>
          <p:cNvPr id="12" name="Freeform 16"/>
          <p:cNvSpPr>
            <a:spLocks noEditPoints="1"/>
          </p:cNvSpPr>
          <p:nvPr/>
        </p:nvSpPr>
        <p:spPr bwMode="auto">
          <a:xfrm>
            <a:off x="3164383" y="4561223"/>
            <a:ext cx="1250659" cy="1003173"/>
          </a:xfrm>
          <a:custGeom>
            <a:avLst/>
            <a:gdLst>
              <a:gd name="T0" fmla="*/ 495 w 541"/>
              <a:gd name="T1" fmla="*/ 223 h 434"/>
              <a:gd name="T2" fmla="*/ 540 w 541"/>
              <a:gd name="T3" fmla="*/ 168 h 434"/>
              <a:gd name="T4" fmla="*/ 494 w 541"/>
              <a:gd name="T5" fmla="*/ 112 h 434"/>
              <a:gd name="T6" fmla="*/ 540 w 541"/>
              <a:gd name="T7" fmla="*/ 57 h 434"/>
              <a:gd name="T8" fmla="*/ 483 w 541"/>
              <a:gd name="T9" fmla="*/ 0 h 434"/>
              <a:gd name="T10" fmla="*/ 56 w 541"/>
              <a:gd name="T11" fmla="*/ 0 h 434"/>
              <a:gd name="T12" fmla="*/ 0 w 541"/>
              <a:gd name="T13" fmla="*/ 56 h 434"/>
              <a:gd name="T14" fmla="*/ 46 w 541"/>
              <a:gd name="T15" fmla="*/ 112 h 434"/>
              <a:gd name="T16" fmla="*/ 0 w 541"/>
              <a:gd name="T17" fmla="*/ 167 h 434"/>
              <a:gd name="T18" fmla="*/ 46 w 541"/>
              <a:gd name="T19" fmla="*/ 223 h 434"/>
              <a:gd name="T20" fmla="*/ 1 w 541"/>
              <a:gd name="T21" fmla="*/ 278 h 434"/>
              <a:gd name="T22" fmla="*/ 57 w 541"/>
              <a:gd name="T23" fmla="*/ 334 h 434"/>
              <a:gd name="T24" fmla="*/ 157 w 541"/>
              <a:gd name="T25" fmla="*/ 334 h 434"/>
              <a:gd name="T26" fmla="*/ 161 w 541"/>
              <a:gd name="T27" fmla="*/ 351 h 434"/>
              <a:gd name="T28" fmla="*/ 272 w 541"/>
              <a:gd name="T29" fmla="*/ 433 h 434"/>
              <a:gd name="T30" fmla="*/ 383 w 541"/>
              <a:gd name="T31" fmla="*/ 335 h 434"/>
              <a:gd name="T32" fmla="*/ 484 w 541"/>
              <a:gd name="T33" fmla="*/ 335 h 434"/>
              <a:gd name="T34" fmla="*/ 541 w 541"/>
              <a:gd name="T35" fmla="*/ 278 h 434"/>
              <a:gd name="T36" fmla="*/ 495 w 541"/>
              <a:gd name="T37" fmla="*/ 223 h 434"/>
              <a:gd name="T38" fmla="*/ 423 w 541"/>
              <a:gd name="T39" fmla="*/ 241 h 434"/>
              <a:gd name="T40" fmla="*/ 118 w 541"/>
              <a:gd name="T41" fmla="*/ 241 h 434"/>
              <a:gd name="T42" fmla="*/ 104 w 541"/>
              <a:gd name="T43" fmla="*/ 227 h 434"/>
              <a:gd name="T44" fmla="*/ 118 w 541"/>
              <a:gd name="T45" fmla="*/ 213 h 434"/>
              <a:gd name="T46" fmla="*/ 423 w 541"/>
              <a:gd name="T47" fmla="*/ 213 h 434"/>
              <a:gd name="T48" fmla="*/ 437 w 541"/>
              <a:gd name="T49" fmla="*/ 227 h 434"/>
              <a:gd name="T50" fmla="*/ 423 w 541"/>
              <a:gd name="T51" fmla="*/ 241 h 434"/>
              <a:gd name="T52" fmla="*/ 423 w 541"/>
              <a:gd name="T53" fmla="*/ 116 h 434"/>
              <a:gd name="T54" fmla="*/ 118 w 541"/>
              <a:gd name="T55" fmla="*/ 116 h 434"/>
              <a:gd name="T56" fmla="*/ 104 w 541"/>
              <a:gd name="T57" fmla="*/ 102 h 434"/>
              <a:gd name="T58" fmla="*/ 118 w 541"/>
              <a:gd name="T59" fmla="*/ 88 h 434"/>
              <a:gd name="T60" fmla="*/ 423 w 541"/>
              <a:gd name="T61" fmla="*/ 88 h 434"/>
              <a:gd name="T62" fmla="*/ 437 w 541"/>
              <a:gd name="T63" fmla="*/ 102 h 434"/>
              <a:gd name="T64" fmla="*/ 423 w 541"/>
              <a:gd name="T65" fmla="*/ 116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41" h="434">
                <a:moveTo>
                  <a:pt x="495" y="223"/>
                </a:moveTo>
                <a:cubicBezTo>
                  <a:pt x="521" y="218"/>
                  <a:pt x="540" y="195"/>
                  <a:pt x="540" y="168"/>
                </a:cubicBezTo>
                <a:cubicBezTo>
                  <a:pt x="540" y="140"/>
                  <a:pt x="520" y="117"/>
                  <a:pt x="494" y="112"/>
                </a:cubicBezTo>
                <a:cubicBezTo>
                  <a:pt x="520" y="107"/>
                  <a:pt x="540" y="84"/>
                  <a:pt x="540" y="57"/>
                </a:cubicBezTo>
                <a:cubicBezTo>
                  <a:pt x="540" y="26"/>
                  <a:pt x="514" y="0"/>
                  <a:pt x="483" y="0"/>
                </a:cubicBezTo>
                <a:cubicBezTo>
                  <a:pt x="56" y="0"/>
                  <a:pt x="56" y="0"/>
                  <a:pt x="56" y="0"/>
                </a:cubicBezTo>
                <a:cubicBezTo>
                  <a:pt x="25" y="0"/>
                  <a:pt x="0" y="25"/>
                  <a:pt x="0" y="56"/>
                </a:cubicBezTo>
                <a:cubicBezTo>
                  <a:pt x="0" y="84"/>
                  <a:pt x="20" y="107"/>
                  <a:pt x="46" y="112"/>
                </a:cubicBezTo>
                <a:cubicBezTo>
                  <a:pt x="20" y="117"/>
                  <a:pt x="0" y="140"/>
                  <a:pt x="0" y="167"/>
                </a:cubicBezTo>
                <a:cubicBezTo>
                  <a:pt x="0" y="195"/>
                  <a:pt x="20" y="218"/>
                  <a:pt x="46" y="223"/>
                </a:cubicBezTo>
                <a:cubicBezTo>
                  <a:pt x="20" y="228"/>
                  <a:pt x="1" y="250"/>
                  <a:pt x="1" y="278"/>
                </a:cubicBezTo>
                <a:cubicBezTo>
                  <a:pt x="1" y="309"/>
                  <a:pt x="26" y="334"/>
                  <a:pt x="57" y="334"/>
                </a:cubicBezTo>
                <a:cubicBezTo>
                  <a:pt x="157" y="334"/>
                  <a:pt x="157" y="334"/>
                  <a:pt x="157" y="334"/>
                </a:cubicBezTo>
                <a:cubicBezTo>
                  <a:pt x="158" y="340"/>
                  <a:pt x="159" y="345"/>
                  <a:pt x="161" y="351"/>
                </a:cubicBezTo>
                <a:cubicBezTo>
                  <a:pt x="175" y="399"/>
                  <a:pt x="219" y="434"/>
                  <a:pt x="272" y="433"/>
                </a:cubicBezTo>
                <a:cubicBezTo>
                  <a:pt x="331" y="433"/>
                  <a:pt x="380" y="392"/>
                  <a:pt x="383" y="335"/>
                </a:cubicBezTo>
                <a:cubicBezTo>
                  <a:pt x="484" y="335"/>
                  <a:pt x="484" y="335"/>
                  <a:pt x="484" y="335"/>
                </a:cubicBezTo>
                <a:cubicBezTo>
                  <a:pt x="515" y="335"/>
                  <a:pt x="541" y="309"/>
                  <a:pt x="541" y="278"/>
                </a:cubicBezTo>
                <a:cubicBezTo>
                  <a:pt x="541" y="251"/>
                  <a:pt x="521" y="228"/>
                  <a:pt x="495" y="223"/>
                </a:cubicBezTo>
                <a:close/>
                <a:moveTo>
                  <a:pt x="423" y="241"/>
                </a:moveTo>
                <a:cubicBezTo>
                  <a:pt x="118" y="241"/>
                  <a:pt x="118" y="241"/>
                  <a:pt x="118" y="241"/>
                </a:cubicBezTo>
                <a:cubicBezTo>
                  <a:pt x="110" y="241"/>
                  <a:pt x="104" y="234"/>
                  <a:pt x="104" y="227"/>
                </a:cubicBezTo>
                <a:cubicBezTo>
                  <a:pt x="104" y="219"/>
                  <a:pt x="110" y="213"/>
                  <a:pt x="118" y="213"/>
                </a:cubicBezTo>
                <a:cubicBezTo>
                  <a:pt x="423" y="213"/>
                  <a:pt x="423" y="213"/>
                  <a:pt x="423" y="213"/>
                </a:cubicBezTo>
                <a:cubicBezTo>
                  <a:pt x="431" y="213"/>
                  <a:pt x="437" y="219"/>
                  <a:pt x="437" y="227"/>
                </a:cubicBezTo>
                <a:cubicBezTo>
                  <a:pt x="437" y="234"/>
                  <a:pt x="431" y="241"/>
                  <a:pt x="423" y="241"/>
                </a:cubicBezTo>
                <a:close/>
                <a:moveTo>
                  <a:pt x="423" y="116"/>
                </a:moveTo>
                <a:cubicBezTo>
                  <a:pt x="118" y="116"/>
                  <a:pt x="118" y="116"/>
                  <a:pt x="118" y="116"/>
                </a:cubicBezTo>
                <a:cubicBezTo>
                  <a:pt x="110" y="116"/>
                  <a:pt x="104" y="110"/>
                  <a:pt x="104" y="102"/>
                </a:cubicBezTo>
                <a:cubicBezTo>
                  <a:pt x="104" y="95"/>
                  <a:pt x="110" y="88"/>
                  <a:pt x="118" y="88"/>
                </a:cubicBezTo>
                <a:cubicBezTo>
                  <a:pt x="423" y="88"/>
                  <a:pt x="423" y="88"/>
                  <a:pt x="423" y="88"/>
                </a:cubicBezTo>
                <a:cubicBezTo>
                  <a:pt x="431" y="88"/>
                  <a:pt x="437" y="95"/>
                  <a:pt x="437" y="102"/>
                </a:cubicBezTo>
                <a:cubicBezTo>
                  <a:pt x="437" y="110"/>
                  <a:pt x="431" y="116"/>
                  <a:pt x="423" y="116"/>
                </a:cubicBezTo>
                <a:close/>
              </a:path>
            </a:pathLst>
          </a:custGeom>
          <a:solidFill>
            <a:schemeClr val="accent3"/>
          </a:solidFill>
          <a:ln>
            <a:noFill/>
          </a:ln>
        </p:spPr>
        <p:txBody>
          <a:bodyPr vert="horz" wrap="square" lIns="91433" tIns="45716" rIns="91433" bIns="45716" numCol="1" anchor="t" anchorCtr="0" compatLnSpc="1"/>
          <a:lstStyle/>
          <a:p>
            <a:pPr algn="just">
              <a:lnSpc>
                <a:spcPct val="120000"/>
              </a:lnSpc>
            </a:pPr>
            <a:endParaRPr lang="id-ID" sz="760">
              <a:cs typeface="+mn-ea"/>
              <a:sym typeface="+mn-lt"/>
            </a:endParaRPr>
          </a:p>
        </p:txBody>
      </p:sp>
      <p:grpSp>
        <p:nvGrpSpPr>
          <p:cNvPr id="13" name="Group 12"/>
          <p:cNvGrpSpPr/>
          <p:nvPr/>
        </p:nvGrpSpPr>
        <p:grpSpPr>
          <a:xfrm>
            <a:off x="2778180" y="1777330"/>
            <a:ext cx="2023065" cy="1810737"/>
            <a:chOff x="8169276" y="952501"/>
            <a:chExt cx="3781424" cy="3384550"/>
          </a:xfrm>
          <a:solidFill>
            <a:schemeClr val="accent1"/>
          </a:solidFill>
        </p:grpSpPr>
        <p:sp>
          <p:nvSpPr>
            <p:cNvPr id="14" name="Freeform 10"/>
            <p:cNvSpPr/>
            <p:nvPr/>
          </p:nvSpPr>
          <p:spPr bwMode="auto">
            <a:xfrm>
              <a:off x="9297988" y="1533526"/>
              <a:ext cx="1392237" cy="1004888"/>
            </a:xfrm>
            <a:custGeom>
              <a:avLst/>
              <a:gdLst>
                <a:gd name="T0" fmla="*/ 142 w 370"/>
                <a:gd name="T1" fmla="*/ 228 h 267"/>
                <a:gd name="T2" fmla="*/ 241 w 370"/>
                <a:gd name="T3" fmla="*/ 248 h 267"/>
                <a:gd name="T4" fmla="*/ 303 w 370"/>
                <a:gd name="T5" fmla="*/ 226 h 267"/>
                <a:gd name="T6" fmla="*/ 368 w 370"/>
                <a:gd name="T7" fmla="*/ 107 h 267"/>
                <a:gd name="T8" fmla="*/ 278 w 370"/>
                <a:gd name="T9" fmla="*/ 11 h 267"/>
                <a:gd name="T10" fmla="*/ 179 w 370"/>
                <a:gd name="T11" fmla="*/ 58 h 267"/>
                <a:gd name="T12" fmla="*/ 168 w 370"/>
                <a:gd name="T13" fmla="*/ 65 h 267"/>
                <a:gd name="T14" fmla="*/ 155 w 370"/>
                <a:gd name="T15" fmla="*/ 60 h 267"/>
                <a:gd name="T16" fmla="*/ 67 w 370"/>
                <a:gd name="T17" fmla="*/ 47 h 267"/>
                <a:gd name="T18" fmla="*/ 0 w 370"/>
                <a:gd name="T19" fmla="*/ 116 h 267"/>
                <a:gd name="T20" fmla="*/ 9 w 370"/>
                <a:gd name="T21" fmla="*/ 121 h 267"/>
                <a:gd name="T22" fmla="*/ 84 w 370"/>
                <a:gd name="T23" fmla="*/ 267 h 267"/>
                <a:gd name="T24" fmla="*/ 142 w 370"/>
                <a:gd name="T25" fmla="*/ 228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70" h="267">
                  <a:moveTo>
                    <a:pt x="142" y="228"/>
                  </a:moveTo>
                  <a:cubicBezTo>
                    <a:pt x="189" y="219"/>
                    <a:pt x="225" y="237"/>
                    <a:pt x="241" y="248"/>
                  </a:cubicBezTo>
                  <a:cubicBezTo>
                    <a:pt x="253" y="241"/>
                    <a:pt x="275" y="230"/>
                    <a:pt x="303" y="226"/>
                  </a:cubicBezTo>
                  <a:cubicBezTo>
                    <a:pt x="304" y="191"/>
                    <a:pt x="319" y="134"/>
                    <a:pt x="368" y="107"/>
                  </a:cubicBezTo>
                  <a:cubicBezTo>
                    <a:pt x="370" y="82"/>
                    <a:pt x="350" y="22"/>
                    <a:pt x="278" y="11"/>
                  </a:cubicBezTo>
                  <a:cubicBezTo>
                    <a:pt x="211" y="0"/>
                    <a:pt x="181" y="56"/>
                    <a:pt x="179" y="58"/>
                  </a:cubicBezTo>
                  <a:cubicBezTo>
                    <a:pt x="177" y="62"/>
                    <a:pt x="173" y="65"/>
                    <a:pt x="168" y="65"/>
                  </a:cubicBezTo>
                  <a:cubicBezTo>
                    <a:pt x="163" y="66"/>
                    <a:pt x="158" y="64"/>
                    <a:pt x="155" y="60"/>
                  </a:cubicBezTo>
                  <a:cubicBezTo>
                    <a:pt x="155" y="59"/>
                    <a:pt x="133" y="32"/>
                    <a:pt x="67" y="47"/>
                  </a:cubicBezTo>
                  <a:cubicBezTo>
                    <a:pt x="14" y="60"/>
                    <a:pt x="2" y="101"/>
                    <a:pt x="0" y="116"/>
                  </a:cubicBezTo>
                  <a:cubicBezTo>
                    <a:pt x="3" y="117"/>
                    <a:pt x="6" y="119"/>
                    <a:pt x="9" y="121"/>
                  </a:cubicBezTo>
                  <a:cubicBezTo>
                    <a:pt x="63" y="161"/>
                    <a:pt x="80" y="224"/>
                    <a:pt x="84" y="267"/>
                  </a:cubicBezTo>
                  <a:cubicBezTo>
                    <a:pt x="96" y="250"/>
                    <a:pt x="114" y="234"/>
                    <a:pt x="142" y="228"/>
                  </a:cubicBezTo>
                  <a:close/>
                </a:path>
              </a:pathLst>
            </a:custGeom>
            <a:grpFill/>
            <a:ln>
              <a:noFill/>
            </a:ln>
          </p:spPr>
          <p:txBody>
            <a:bodyPr vert="horz" wrap="square" lIns="91433" tIns="45716" rIns="91433" bIns="45716" numCol="1" anchor="t" anchorCtr="0" compatLnSpc="1"/>
            <a:lstStyle/>
            <a:p>
              <a:pPr algn="just">
                <a:lnSpc>
                  <a:spcPct val="120000"/>
                </a:lnSpc>
              </a:pPr>
              <a:endParaRPr lang="id-ID" sz="760">
                <a:cs typeface="+mn-ea"/>
                <a:sym typeface="+mn-lt"/>
              </a:endParaRPr>
            </a:p>
          </p:txBody>
        </p:sp>
        <p:sp>
          <p:nvSpPr>
            <p:cNvPr id="15" name="Freeform 11"/>
            <p:cNvSpPr/>
            <p:nvPr/>
          </p:nvSpPr>
          <p:spPr bwMode="auto">
            <a:xfrm>
              <a:off x="8169276" y="952501"/>
              <a:ext cx="3781424" cy="3384550"/>
            </a:xfrm>
            <a:custGeom>
              <a:avLst/>
              <a:gdLst>
                <a:gd name="T0" fmla="*/ 932 w 1005"/>
                <a:gd name="T1" fmla="*/ 313 h 899"/>
                <a:gd name="T2" fmla="*/ 693 w 1005"/>
                <a:gd name="T3" fmla="*/ 126 h 899"/>
                <a:gd name="T4" fmla="*/ 192 w 1005"/>
                <a:gd name="T5" fmla="*/ 181 h 899"/>
                <a:gd name="T6" fmla="*/ 261 w 1005"/>
                <a:gd name="T7" fmla="*/ 549 h 899"/>
                <a:gd name="T8" fmla="*/ 292 w 1005"/>
                <a:gd name="T9" fmla="*/ 298 h 899"/>
                <a:gd name="T10" fmla="*/ 155 w 1005"/>
                <a:gd name="T11" fmla="*/ 377 h 899"/>
                <a:gd name="T12" fmla="*/ 244 w 1005"/>
                <a:gd name="T13" fmla="*/ 409 h 899"/>
                <a:gd name="T14" fmla="*/ 255 w 1005"/>
                <a:gd name="T15" fmla="*/ 435 h 899"/>
                <a:gd name="T16" fmla="*/ 128 w 1005"/>
                <a:gd name="T17" fmla="*/ 388 h 899"/>
                <a:gd name="T18" fmla="*/ 274 w 1005"/>
                <a:gd name="T19" fmla="*/ 257 h 899"/>
                <a:gd name="T20" fmla="*/ 464 w 1005"/>
                <a:gd name="T21" fmla="*/ 184 h 899"/>
                <a:gd name="T22" fmla="*/ 673 w 1005"/>
                <a:gd name="T23" fmla="*/ 190 h 899"/>
                <a:gd name="T24" fmla="*/ 851 w 1005"/>
                <a:gd name="T25" fmla="*/ 291 h 899"/>
                <a:gd name="T26" fmla="*/ 914 w 1005"/>
                <a:gd name="T27" fmla="*/ 518 h 899"/>
                <a:gd name="T28" fmla="*/ 747 w 1005"/>
                <a:gd name="T29" fmla="*/ 572 h 899"/>
                <a:gd name="T30" fmla="*/ 474 w 1005"/>
                <a:gd name="T31" fmla="*/ 615 h 899"/>
                <a:gd name="T32" fmla="*/ 421 w 1005"/>
                <a:gd name="T33" fmla="*/ 572 h 899"/>
                <a:gd name="T34" fmla="*/ 446 w 1005"/>
                <a:gd name="T35" fmla="*/ 560 h 899"/>
                <a:gd name="T36" fmla="*/ 553 w 1005"/>
                <a:gd name="T37" fmla="*/ 547 h 899"/>
                <a:gd name="T38" fmla="*/ 854 w 1005"/>
                <a:gd name="T39" fmla="*/ 560 h 899"/>
                <a:gd name="T40" fmla="*/ 857 w 1005"/>
                <a:gd name="T41" fmla="*/ 427 h 899"/>
                <a:gd name="T42" fmla="*/ 831 w 1005"/>
                <a:gd name="T43" fmla="*/ 311 h 899"/>
                <a:gd name="T44" fmla="*/ 632 w 1005"/>
                <a:gd name="T45" fmla="*/ 378 h 899"/>
                <a:gd name="T46" fmla="*/ 742 w 1005"/>
                <a:gd name="T47" fmla="*/ 461 h 899"/>
                <a:gd name="T48" fmla="*/ 549 w 1005"/>
                <a:gd name="T49" fmla="*/ 430 h 899"/>
                <a:gd name="T50" fmla="*/ 447 w 1005"/>
                <a:gd name="T51" fmla="*/ 410 h 899"/>
                <a:gd name="T52" fmla="*/ 381 w 1005"/>
                <a:gd name="T53" fmla="*/ 488 h 899"/>
                <a:gd name="T54" fmla="*/ 300 w 1005"/>
                <a:gd name="T55" fmla="*/ 535 h 899"/>
                <a:gd name="T56" fmla="*/ 298 w 1005"/>
                <a:gd name="T57" fmla="*/ 538 h 899"/>
                <a:gd name="T58" fmla="*/ 274 w 1005"/>
                <a:gd name="T59" fmla="*/ 618 h 899"/>
                <a:gd name="T60" fmla="*/ 288 w 1005"/>
                <a:gd name="T61" fmla="*/ 665 h 899"/>
                <a:gd name="T62" fmla="*/ 352 w 1005"/>
                <a:gd name="T63" fmla="*/ 724 h 899"/>
                <a:gd name="T64" fmla="*/ 571 w 1005"/>
                <a:gd name="T65" fmla="*/ 769 h 899"/>
                <a:gd name="T66" fmla="*/ 570 w 1005"/>
                <a:gd name="T67" fmla="*/ 769 h 899"/>
                <a:gd name="T68" fmla="*/ 681 w 1005"/>
                <a:gd name="T69" fmla="*/ 675 h 899"/>
                <a:gd name="T70" fmla="*/ 650 w 1005"/>
                <a:gd name="T71" fmla="*/ 634 h 899"/>
                <a:gd name="T72" fmla="*/ 708 w 1005"/>
                <a:gd name="T73" fmla="*/ 665 h 899"/>
                <a:gd name="T74" fmla="*/ 691 w 1005"/>
                <a:gd name="T75" fmla="*/ 750 h 899"/>
                <a:gd name="T76" fmla="*/ 491 w 1005"/>
                <a:gd name="T77" fmla="*/ 785 h 899"/>
                <a:gd name="T78" fmla="*/ 787 w 1005"/>
                <a:gd name="T79" fmla="*/ 830 h 899"/>
                <a:gd name="T80" fmla="*/ 1001 w 1005"/>
                <a:gd name="T81" fmla="*/ 474 h 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5" h="899">
                  <a:moveTo>
                    <a:pt x="1001" y="474"/>
                  </a:moveTo>
                  <a:cubicBezTo>
                    <a:pt x="997" y="357"/>
                    <a:pt x="932" y="313"/>
                    <a:pt x="932" y="313"/>
                  </a:cubicBezTo>
                  <a:cubicBezTo>
                    <a:pt x="932" y="313"/>
                    <a:pt x="924" y="257"/>
                    <a:pt x="873" y="197"/>
                  </a:cubicBezTo>
                  <a:cubicBezTo>
                    <a:pt x="794" y="111"/>
                    <a:pt x="693" y="126"/>
                    <a:pt x="693" y="126"/>
                  </a:cubicBezTo>
                  <a:cubicBezTo>
                    <a:pt x="563" y="0"/>
                    <a:pt x="430" y="97"/>
                    <a:pt x="430" y="97"/>
                  </a:cubicBezTo>
                  <a:cubicBezTo>
                    <a:pt x="245" y="36"/>
                    <a:pt x="192" y="181"/>
                    <a:pt x="192" y="181"/>
                  </a:cubicBezTo>
                  <a:cubicBezTo>
                    <a:pt x="86" y="193"/>
                    <a:pt x="0" y="317"/>
                    <a:pt x="77" y="450"/>
                  </a:cubicBezTo>
                  <a:cubicBezTo>
                    <a:pt x="136" y="552"/>
                    <a:pt x="224" y="554"/>
                    <a:pt x="261" y="549"/>
                  </a:cubicBezTo>
                  <a:cubicBezTo>
                    <a:pt x="274" y="517"/>
                    <a:pt x="300" y="481"/>
                    <a:pt x="357" y="465"/>
                  </a:cubicBezTo>
                  <a:cubicBezTo>
                    <a:pt x="358" y="459"/>
                    <a:pt x="365" y="350"/>
                    <a:pt x="292" y="298"/>
                  </a:cubicBezTo>
                  <a:cubicBezTo>
                    <a:pt x="249" y="267"/>
                    <a:pt x="201" y="275"/>
                    <a:pt x="174" y="295"/>
                  </a:cubicBezTo>
                  <a:cubicBezTo>
                    <a:pt x="149" y="315"/>
                    <a:pt x="142" y="345"/>
                    <a:pt x="155" y="377"/>
                  </a:cubicBezTo>
                  <a:cubicBezTo>
                    <a:pt x="161" y="394"/>
                    <a:pt x="171" y="405"/>
                    <a:pt x="185" y="411"/>
                  </a:cubicBezTo>
                  <a:cubicBezTo>
                    <a:pt x="212" y="422"/>
                    <a:pt x="243" y="409"/>
                    <a:pt x="244" y="409"/>
                  </a:cubicBezTo>
                  <a:cubicBezTo>
                    <a:pt x="251" y="406"/>
                    <a:pt x="259" y="410"/>
                    <a:pt x="262" y="417"/>
                  </a:cubicBezTo>
                  <a:cubicBezTo>
                    <a:pt x="265" y="424"/>
                    <a:pt x="262" y="432"/>
                    <a:pt x="255" y="435"/>
                  </a:cubicBezTo>
                  <a:cubicBezTo>
                    <a:pt x="253" y="436"/>
                    <a:pt x="212" y="453"/>
                    <a:pt x="174" y="437"/>
                  </a:cubicBezTo>
                  <a:cubicBezTo>
                    <a:pt x="154" y="429"/>
                    <a:pt x="138" y="412"/>
                    <a:pt x="128" y="388"/>
                  </a:cubicBezTo>
                  <a:cubicBezTo>
                    <a:pt x="111" y="343"/>
                    <a:pt x="122" y="300"/>
                    <a:pt x="157" y="273"/>
                  </a:cubicBezTo>
                  <a:cubicBezTo>
                    <a:pt x="189" y="248"/>
                    <a:pt x="234" y="243"/>
                    <a:pt x="274" y="257"/>
                  </a:cubicBezTo>
                  <a:cubicBezTo>
                    <a:pt x="281" y="227"/>
                    <a:pt x="304" y="187"/>
                    <a:pt x="361" y="174"/>
                  </a:cubicBezTo>
                  <a:cubicBezTo>
                    <a:pt x="415" y="161"/>
                    <a:pt x="447" y="173"/>
                    <a:pt x="464" y="184"/>
                  </a:cubicBezTo>
                  <a:cubicBezTo>
                    <a:pt x="484" y="158"/>
                    <a:pt x="524" y="127"/>
                    <a:pt x="582" y="137"/>
                  </a:cubicBezTo>
                  <a:cubicBezTo>
                    <a:pt x="631" y="145"/>
                    <a:pt x="658" y="170"/>
                    <a:pt x="673" y="190"/>
                  </a:cubicBezTo>
                  <a:cubicBezTo>
                    <a:pt x="686" y="208"/>
                    <a:pt x="694" y="230"/>
                    <a:pt x="696" y="250"/>
                  </a:cubicBezTo>
                  <a:cubicBezTo>
                    <a:pt x="751" y="237"/>
                    <a:pt x="814" y="253"/>
                    <a:pt x="851" y="291"/>
                  </a:cubicBezTo>
                  <a:cubicBezTo>
                    <a:pt x="881" y="322"/>
                    <a:pt x="892" y="365"/>
                    <a:pt x="881" y="411"/>
                  </a:cubicBezTo>
                  <a:cubicBezTo>
                    <a:pt x="895" y="424"/>
                    <a:pt x="922" y="459"/>
                    <a:pt x="914" y="518"/>
                  </a:cubicBezTo>
                  <a:cubicBezTo>
                    <a:pt x="910" y="549"/>
                    <a:pt x="893" y="573"/>
                    <a:pt x="866" y="586"/>
                  </a:cubicBezTo>
                  <a:cubicBezTo>
                    <a:pt x="831" y="602"/>
                    <a:pt x="785" y="596"/>
                    <a:pt x="747" y="572"/>
                  </a:cubicBezTo>
                  <a:cubicBezTo>
                    <a:pt x="693" y="538"/>
                    <a:pt x="609" y="536"/>
                    <a:pt x="571" y="568"/>
                  </a:cubicBezTo>
                  <a:cubicBezTo>
                    <a:pt x="541" y="593"/>
                    <a:pt x="507" y="618"/>
                    <a:pt x="474" y="615"/>
                  </a:cubicBezTo>
                  <a:cubicBezTo>
                    <a:pt x="472" y="615"/>
                    <a:pt x="469" y="615"/>
                    <a:pt x="466" y="614"/>
                  </a:cubicBezTo>
                  <a:cubicBezTo>
                    <a:pt x="447" y="610"/>
                    <a:pt x="432" y="596"/>
                    <a:pt x="421" y="572"/>
                  </a:cubicBezTo>
                  <a:cubicBezTo>
                    <a:pt x="417" y="565"/>
                    <a:pt x="420" y="557"/>
                    <a:pt x="427" y="554"/>
                  </a:cubicBezTo>
                  <a:cubicBezTo>
                    <a:pt x="434" y="550"/>
                    <a:pt x="443" y="553"/>
                    <a:pt x="446" y="560"/>
                  </a:cubicBezTo>
                  <a:cubicBezTo>
                    <a:pt x="453" y="576"/>
                    <a:pt x="462" y="584"/>
                    <a:pt x="473" y="586"/>
                  </a:cubicBezTo>
                  <a:cubicBezTo>
                    <a:pt x="496" y="592"/>
                    <a:pt x="530" y="566"/>
                    <a:pt x="553" y="547"/>
                  </a:cubicBezTo>
                  <a:cubicBezTo>
                    <a:pt x="601" y="506"/>
                    <a:pt x="697" y="507"/>
                    <a:pt x="762" y="548"/>
                  </a:cubicBezTo>
                  <a:cubicBezTo>
                    <a:pt x="792" y="567"/>
                    <a:pt x="828" y="572"/>
                    <a:pt x="854" y="560"/>
                  </a:cubicBezTo>
                  <a:cubicBezTo>
                    <a:pt x="872" y="552"/>
                    <a:pt x="883" y="536"/>
                    <a:pt x="886" y="514"/>
                  </a:cubicBezTo>
                  <a:cubicBezTo>
                    <a:pt x="895" y="455"/>
                    <a:pt x="858" y="427"/>
                    <a:pt x="857" y="427"/>
                  </a:cubicBezTo>
                  <a:cubicBezTo>
                    <a:pt x="852" y="424"/>
                    <a:pt x="850" y="418"/>
                    <a:pt x="852" y="412"/>
                  </a:cubicBezTo>
                  <a:cubicBezTo>
                    <a:pt x="863" y="372"/>
                    <a:pt x="856" y="337"/>
                    <a:pt x="831" y="311"/>
                  </a:cubicBezTo>
                  <a:cubicBezTo>
                    <a:pt x="800" y="280"/>
                    <a:pt x="747" y="266"/>
                    <a:pt x="702" y="278"/>
                  </a:cubicBezTo>
                  <a:cubicBezTo>
                    <a:pt x="642" y="293"/>
                    <a:pt x="633" y="357"/>
                    <a:pt x="632" y="378"/>
                  </a:cubicBezTo>
                  <a:cubicBezTo>
                    <a:pt x="667" y="380"/>
                    <a:pt x="707" y="396"/>
                    <a:pt x="744" y="441"/>
                  </a:cubicBezTo>
                  <a:cubicBezTo>
                    <a:pt x="749" y="447"/>
                    <a:pt x="748" y="456"/>
                    <a:pt x="742" y="461"/>
                  </a:cubicBezTo>
                  <a:cubicBezTo>
                    <a:pt x="736" y="466"/>
                    <a:pt x="727" y="465"/>
                    <a:pt x="722" y="459"/>
                  </a:cubicBezTo>
                  <a:cubicBezTo>
                    <a:pt x="643" y="362"/>
                    <a:pt x="552" y="428"/>
                    <a:pt x="549" y="430"/>
                  </a:cubicBezTo>
                  <a:cubicBezTo>
                    <a:pt x="543" y="434"/>
                    <a:pt x="536" y="434"/>
                    <a:pt x="531" y="430"/>
                  </a:cubicBezTo>
                  <a:cubicBezTo>
                    <a:pt x="529" y="429"/>
                    <a:pt x="496" y="400"/>
                    <a:pt x="447" y="410"/>
                  </a:cubicBezTo>
                  <a:cubicBezTo>
                    <a:pt x="401" y="419"/>
                    <a:pt x="393" y="476"/>
                    <a:pt x="393" y="476"/>
                  </a:cubicBezTo>
                  <a:cubicBezTo>
                    <a:pt x="392" y="482"/>
                    <a:pt x="387" y="487"/>
                    <a:pt x="381" y="488"/>
                  </a:cubicBezTo>
                  <a:cubicBezTo>
                    <a:pt x="339" y="496"/>
                    <a:pt x="315" y="514"/>
                    <a:pt x="300" y="535"/>
                  </a:cubicBezTo>
                  <a:cubicBezTo>
                    <a:pt x="300" y="535"/>
                    <a:pt x="300" y="535"/>
                    <a:pt x="300" y="535"/>
                  </a:cubicBezTo>
                  <a:cubicBezTo>
                    <a:pt x="300" y="535"/>
                    <a:pt x="300" y="535"/>
                    <a:pt x="300" y="535"/>
                  </a:cubicBezTo>
                  <a:cubicBezTo>
                    <a:pt x="299" y="536"/>
                    <a:pt x="299" y="537"/>
                    <a:pt x="298" y="538"/>
                  </a:cubicBezTo>
                  <a:cubicBezTo>
                    <a:pt x="278" y="568"/>
                    <a:pt x="273" y="596"/>
                    <a:pt x="275" y="618"/>
                  </a:cubicBezTo>
                  <a:cubicBezTo>
                    <a:pt x="275" y="618"/>
                    <a:pt x="274" y="618"/>
                    <a:pt x="274" y="618"/>
                  </a:cubicBezTo>
                  <a:cubicBezTo>
                    <a:pt x="275" y="625"/>
                    <a:pt x="276" y="631"/>
                    <a:pt x="278" y="637"/>
                  </a:cubicBezTo>
                  <a:cubicBezTo>
                    <a:pt x="281" y="654"/>
                    <a:pt x="288" y="664"/>
                    <a:pt x="288" y="665"/>
                  </a:cubicBezTo>
                  <a:cubicBezTo>
                    <a:pt x="302" y="693"/>
                    <a:pt x="326" y="711"/>
                    <a:pt x="352" y="724"/>
                  </a:cubicBezTo>
                  <a:cubicBezTo>
                    <a:pt x="352" y="724"/>
                    <a:pt x="352" y="724"/>
                    <a:pt x="352" y="724"/>
                  </a:cubicBezTo>
                  <a:cubicBezTo>
                    <a:pt x="352" y="724"/>
                    <a:pt x="418" y="758"/>
                    <a:pt x="552" y="768"/>
                  </a:cubicBezTo>
                  <a:cubicBezTo>
                    <a:pt x="558" y="768"/>
                    <a:pt x="565" y="769"/>
                    <a:pt x="571" y="769"/>
                  </a:cubicBezTo>
                  <a:cubicBezTo>
                    <a:pt x="571" y="769"/>
                    <a:pt x="570" y="769"/>
                    <a:pt x="570" y="769"/>
                  </a:cubicBezTo>
                  <a:cubicBezTo>
                    <a:pt x="570" y="769"/>
                    <a:pt x="570" y="769"/>
                    <a:pt x="570" y="769"/>
                  </a:cubicBezTo>
                  <a:cubicBezTo>
                    <a:pt x="606" y="770"/>
                    <a:pt x="643" y="762"/>
                    <a:pt x="668" y="733"/>
                  </a:cubicBezTo>
                  <a:cubicBezTo>
                    <a:pt x="682" y="710"/>
                    <a:pt x="687" y="689"/>
                    <a:pt x="681" y="675"/>
                  </a:cubicBezTo>
                  <a:cubicBezTo>
                    <a:pt x="675" y="658"/>
                    <a:pt x="659" y="652"/>
                    <a:pt x="659" y="652"/>
                  </a:cubicBezTo>
                  <a:cubicBezTo>
                    <a:pt x="651" y="649"/>
                    <a:pt x="648" y="641"/>
                    <a:pt x="650" y="634"/>
                  </a:cubicBezTo>
                  <a:cubicBezTo>
                    <a:pt x="653" y="627"/>
                    <a:pt x="661" y="623"/>
                    <a:pt x="668" y="625"/>
                  </a:cubicBezTo>
                  <a:cubicBezTo>
                    <a:pt x="669" y="626"/>
                    <a:pt x="698" y="636"/>
                    <a:pt x="708" y="665"/>
                  </a:cubicBezTo>
                  <a:cubicBezTo>
                    <a:pt x="717" y="689"/>
                    <a:pt x="711" y="717"/>
                    <a:pt x="692" y="749"/>
                  </a:cubicBezTo>
                  <a:cubicBezTo>
                    <a:pt x="691" y="749"/>
                    <a:pt x="691" y="750"/>
                    <a:pt x="691" y="750"/>
                  </a:cubicBezTo>
                  <a:cubicBezTo>
                    <a:pt x="655" y="793"/>
                    <a:pt x="601" y="800"/>
                    <a:pt x="556" y="797"/>
                  </a:cubicBezTo>
                  <a:cubicBezTo>
                    <a:pt x="530" y="795"/>
                    <a:pt x="507" y="789"/>
                    <a:pt x="491" y="785"/>
                  </a:cubicBezTo>
                  <a:cubicBezTo>
                    <a:pt x="524" y="857"/>
                    <a:pt x="598" y="891"/>
                    <a:pt x="677" y="895"/>
                  </a:cubicBezTo>
                  <a:cubicBezTo>
                    <a:pt x="769" y="899"/>
                    <a:pt x="787" y="830"/>
                    <a:pt x="787" y="830"/>
                  </a:cubicBezTo>
                  <a:cubicBezTo>
                    <a:pt x="911" y="781"/>
                    <a:pt x="884" y="656"/>
                    <a:pt x="884" y="656"/>
                  </a:cubicBezTo>
                  <a:cubicBezTo>
                    <a:pt x="936" y="648"/>
                    <a:pt x="1005" y="590"/>
                    <a:pt x="1001" y="474"/>
                  </a:cubicBezTo>
                  <a:close/>
                </a:path>
              </a:pathLst>
            </a:custGeom>
            <a:grpFill/>
            <a:ln>
              <a:noFill/>
            </a:ln>
          </p:spPr>
          <p:txBody>
            <a:bodyPr vert="horz" wrap="square" lIns="91433" tIns="45716" rIns="91433" bIns="45716" numCol="1" anchor="t" anchorCtr="0" compatLnSpc="1"/>
            <a:lstStyle/>
            <a:p>
              <a:pPr algn="just">
                <a:lnSpc>
                  <a:spcPct val="120000"/>
                </a:lnSpc>
              </a:pPr>
              <a:endParaRPr lang="id-ID" sz="760">
                <a:cs typeface="+mn-ea"/>
                <a:sym typeface="+mn-lt"/>
              </a:endParaRPr>
            </a:p>
          </p:txBody>
        </p:sp>
      </p:grpSp>
      <p:sp>
        <p:nvSpPr>
          <p:cNvPr id="5" name="Oval 4"/>
          <p:cNvSpPr/>
          <p:nvPr/>
        </p:nvSpPr>
        <p:spPr>
          <a:xfrm>
            <a:off x="5628642" y="2191020"/>
            <a:ext cx="479325" cy="479325"/>
          </a:xfrm>
          <a:prstGeom prst="ellipse">
            <a:avLst/>
          </a:prstGeom>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20000"/>
              </a:lnSpc>
            </a:pPr>
            <a:r>
              <a:rPr lang="en-US" sz="1327" dirty="0">
                <a:solidFill>
                  <a:schemeClr val="bg1"/>
                </a:solidFill>
                <a:cs typeface="+mn-ea"/>
                <a:sym typeface="+mn-lt"/>
              </a:rPr>
              <a:t>01</a:t>
            </a:r>
          </a:p>
        </p:txBody>
      </p:sp>
      <p:sp>
        <p:nvSpPr>
          <p:cNvPr id="19" name="Rectangle 18"/>
          <p:cNvSpPr/>
          <p:nvPr/>
        </p:nvSpPr>
        <p:spPr>
          <a:xfrm>
            <a:off x="6320250" y="2200903"/>
            <a:ext cx="3359461" cy="267830"/>
          </a:xfrm>
          <a:prstGeom prst="rect">
            <a:avLst/>
          </a:prstGeom>
        </p:spPr>
        <p:txBody>
          <a:bodyPr wrap="square" lIns="0" tIns="0" rIns="0" bIns="0">
            <a:spAutoFit/>
          </a:bodyPr>
          <a:lstStyle/>
          <a:p>
            <a:pPr algn="just">
              <a:lnSpc>
                <a:spcPct val="120000"/>
              </a:lnSpc>
            </a:pPr>
            <a:r>
              <a:rPr lang="en-US" altLang="zh-CN" sz="760" dirty="0">
                <a:solidFill>
                  <a:schemeClr val="bg1">
                    <a:lumMod val="65000"/>
                  </a:schemeClr>
                </a:solidFill>
                <a:cs typeface="+mn-ea"/>
                <a:sym typeface="+mn-lt"/>
              </a:rPr>
              <a:t>Please replace text, click add relevant headline, modify the text content, also can copy your content to this directly.</a:t>
            </a:r>
            <a:endParaRPr lang="en-US" sz="760" dirty="0">
              <a:solidFill>
                <a:schemeClr val="bg1">
                  <a:lumMod val="65000"/>
                </a:schemeClr>
              </a:solidFill>
              <a:cs typeface="+mn-ea"/>
              <a:sym typeface="+mn-lt"/>
            </a:endParaRPr>
          </a:p>
        </p:txBody>
      </p:sp>
      <p:sp>
        <p:nvSpPr>
          <p:cNvPr id="20" name="Oval 19"/>
          <p:cNvSpPr/>
          <p:nvPr/>
        </p:nvSpPr>
        <p:spPr>
          <a:xfrm>
            <a:off x="5628642" y="3004552"/>
            <a:ext cx="479325" cy="479325"/>
          </a:xfrm>
          <a:prstGeom prst="ellipse">
            <a:avLst/>
          </a:prstGeom>
          <a:solidFill>
            <a:schemeClr val="accent2"/>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20000"/>
              </a:lnSpc>
            </a:pPr>
            <a:r>
              <a:rPr lang="en-US" sz="1327" dirty="0">
                <a:solidFill>
                  <a:schemeClr val="bg1"/>
                </a:solidFill>
                <a:cs typeface="+mn-ea"/>
                <a:sym typeface="+mn-lt"/>
              </a:rPr>
              <a:t>02</a:t>
            </a:r>
          </a:p>
        </p:txBody>
      </p:sp>
      <p:sp>
        <p:nvSpPr>
          <p:cNvPr id="25" name="Rectangle 24"/>
          <p:cNvSpPr/>
          <p:nvPr/>
        </p:nvSpPr>
        <p:spPr>
          <a:xfrm>
            <a:off x="6320250" y="3014435"/>
            <a:ext cx="3359461" cy="267830"/>
          </a:xfrm>
          <a:prstGeom prst="rect">
            <a:avLst/>
          </a:prstGeom>
        </p:spPr>
        <p:txBody>
          <a:bodyPr wrap="square" lIns="0" tIns="0" rIns="0" bIns="0">
            <a:spAutoFit/>
          </a:bodyPr>
          <a:lstStyle/>
          <a:p>
            <a:pPr algn="just">
              <a:lnSpc>
                <a:spcPct val="120000"/>
              </a:lnSpc>
            </a:pPr>
            <a:r>
              <a:rPr lang="en-US" altLang="zh-CN" sz="760" dirty="0">
                <a:solidFill>
                  <a:schemeClr val="bg1">
                    <a:lumMod val="65000"/>
                  </a:schemeClr>
                </a:solidFill>
                <a:cs typeface="+mn-ea"/>
                <a:sym typeface="+mn-lt"/>
              </a:rPr>
              <a:t>Please replace text, click add relevant headline, modify the text content, also can copy your content to this directly.</a:t>
            </a:r>
            <a:endParaRPr lang="en-US" sz="760" dirty="0">
              <a:solidFill>
                <a:schemeClr val="bg1">
                  <a:lumMod val="65000"/>
                </a:schemeClr>
              </a:solidFill>
              <a:cs typeface="+mn-ea"/>
              <a:sym typeface="+mn-lt"/>
            </a:endParaRPr>
          </a:p>
        </p:txBody>
      </p:sp>
      <p:sp>
        <p:nvSpPr>
          <p:cNvPr id="26" name="Oval 25"/>
          <p:cNvSpPr/>
          <p:nvPr/>
        </p:nvSpPr>
        <p:spPr>
          <a:xfrm>
            <a:off x="5628642" y="3898000"/>
            <a:ext cx="479325" cy="479325"/>
          </a:xfrm>
          <a:prstGeom prst="ellipse">
            <a:avLst/>
          </a:prstGeom>
          <a:solidFill>
            <a:schemeClr val="accent3"/>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20000"/>
              </a:lnSpc>
            </a:pPr>
            <a:r>
              <a:rPr lang="en-US" sz="1327" dirty="0">
                <a:solidFill>
                  <a:schemeClr val="bg1"/>
                </a:solidFill>
                <a:cs typeface="+mn-ea"/>
                <a:sym typeface="+mn-lt"/>
              </a:rPr>
              <a:t>03</a:t>
            </a:r>
          </a:p>
        </p:txBody>
      </p:sp>
      <p:sp>
        <p:nvSpPr>
          <p:cNvPr id="27" name="Rectangle 26"/>
          <p:cNvSpPr/>
          <p:nvPr/>
        </p:nvSpPr>
        <p:spPr>
          <a:xfrm>
            <a:off x="6320250" y="3907881"/>
            <a:ext cx="3359461" cy="267830"/>
          </a:xfrm>
          <a:prstGeom prst="rect">
            <a:avLst/>
          </a:prstGeom>
        </p:spPr>
        <p:txBody>
          <a:bodyPr wrap="square" lIns="0" tIns="0" rIns="0" bIns="0">
            <a:spAutoFit/>
          </a:bodyPr>
          <a:lstStyle/>
          <a:p>
            <a:pPr algn="just">
              <a:lnSpc>
                <a:spcPct val="120000"/>
              </a:lnSpc>
            </a:pPr>
            <a:r>
              <a:rPr lang="en-US" altLang="zh-CN" sz="760" dirty="0">
                <a:solidFill>
                  <a:schemeClr val="bg1">
                    <a:lumMod val="65000"/>
                  </a:schemeClr>
                </a:solidFill>
                <a:cs typeface="+mn-ea"/>
                <a:sym typeface="+mn-lt"/>
              </a:rPr>
              <a:t>Please replace text, click add relevant headline, modify the text content, also can copy your content to this directly.</a:t>
            </a:r>
            <a:endParaRPr lang="en-US" sz="760" dirty="0">
              <a:solidFill>
                <a:schemeClr val="bg1">
                  <a:lumMod val="65000"/>
                </a:schemeClr>
              </a:solidFill>
              <a:cs typeface="+mn-ea"/>
              <a:sym typeface="+mn-lt"/>
            </a:endParaRPr>
          </a:p>
        </p:txBody>
      </p:sp>
      <p:sp>
        <p:nvSpPr>
          <p:cNvPr id="28" name="Oval 27"/>
          <p:cNvSpPr/>
          <p:nvPr/>
        </p:nvSpPr>
        <p:spPr>
          <a:xfrm>
            <a:off x="5628642" y="4709608"/>
            <a:ext cx="479325" cy="479325"/>
          </a:xfrm>
          <a:prstGeom prst="ellipse">
            <a:avLst/>
          </a:prstGeom>
          <a:solidFill>
            <a:schemeClr val="accent4"/>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20000"/>
              </a:lnSpc>
            </a:pPr>
            <a:r>
              <a:rPr lang="en-US" sz="1327" dirty="0">
                <a:solidFill>
                  <a:schemeClr val="bg1"/>
                </a:solidFill>
                <a:cs typeface="+mn-ea"/>
                <a:sym typeface="+mn-lt"/>
              </a:rPr>
              <a:t>04</a:t>
            </a:r>
          </a:p>
        </p:txBody>
      </p:sp>
      <p:sp>
        <p:nvSpPr>
          <p:cNvPr id="29" name="Rectangle 28"/>
          <p:cNvSpPr/>
          <p:nvPr/>
        </p:nvSpPr>
        <p:spPr>
          <a:xfrm>
            <a:off x="6320250" y="4719489"/>
            <a:ext cx="3359461" cy="267830"/>
          </a:xfrm>
          <a:prstGeom prst="rect">
            <a:avLst/>
          </a:prstGeom>
        </p:spPr>
        <p:txBody>
          <a:bodyPr wrap="square" lIns="0" tIns="0" rIns="0" bIns="0">
            <a:spAutoFit/>
          </a:bodyPr>
          <a:lstStyle/>
          <a:p>
            <a:pPr algn="just">
              <a:lnSpc>
                <a:spcPct val="120000"/>
              </a:lnSpc>
            </a:pPr>
            <a:r>
              <a:rPr lang="en-US" altLang="zh-CN" sz="760" dirty="0">
                <a:solidFill>
                  <a:schemeClr val="bg1">
                    <a:lumMod val="65000"/>
                  </a:schemeClr>
                </a:solidFill>
                <a:cs typeface="+mn-ea"/>
                <a:sym typeface="+mn-lt"/>
              </a:rPr>
              <a:t>Please replace text, click add relevant headline, modify the text content, also can copy your content to this directly.</a:t>
            </a:r>
            <a:endParaRPr lang="en-US" sz="760" dirty="0">
              <a:solidFill>
                <a:schemeClr val="bg1">
                  <a:lumMod val="65000"/>
                </a:schemeClr>
              </a:solidFill>
              <a:cs typeface="+mn-ea"/>
              <a:sym typeface="+mn-lt"/>
            </a:endParaRPr>
          </a:p>
        </p:txBody>
      </p:sp>
    </p:spTree>
    <p:extLst>
      <p:ext uri="{BB962C8B-B14F-4D97-AF65-F5344CB8AC3E}">
        <p14:creationId xmlns:p14="http://schemas.microsoft.com/office/powerpoint/2010/main" val="3770876274"/>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4" fill="hold" grpId="0" nodeType="after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wipe(down)">
                                      <p:cBhvr>
                                        <p:cTn id="13" dur="500"/>
                                        <p:tgtEl>
                                          <p:spTgt spid="11"/>
                                        </p:tgtEl>
                                      </p:cBhvr>
                                    </p:animEffect>
                                  </p:childTnLst>
                                </p:cTn>
                              </p:par>
                            </p:childTnLst>
                          </p:cTn>
                        </p:par>
                        <p:par>
                          <p:cTn id="14" fill="hold">
                            <p:stCondLst>
                              <p:cond delay="1500"/>
                            </p:stCondLst>
                            <p:childTnLst>
                              <p:par>
                                <p:cTn id="15" presetID="53" presetClass="entr" presetSubtype="16" fill="hold" nodeType="after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p:cTn id="17" dur="500" fill="hold"/>
                                        <p:tgtEl>
                                          <p:spTgt spid="13"/>
                                        </p:tgtEl>
                                        <p:attrNameLst>
                                          <p:attrName>ppt_w</p:attrName>
                                        </p:attrNameLst>
                                      </p:cBhvr>
                                      <p:tavLst>
                                        <p:tav tm="0">
                                          <p:val>
                                            <p:fltVal val="0"/>
                                          </p:val>
                                        </p:tav>
                                        <p:tav tm="100000">
                                          <p:val>
                                            <p:strVal val="#ppt_w"/>
                                          </p:val>
                                        </p:tav>
                                      </p:tavLst>
                                    </p:anim>
                                    <p:anim calcmode="lin" valueType="num">
                                      <p:cBhvr>
                                        <p:cTn id="18" dur="500" fill="hold"/>
                                        <p:tgtEl>
                                          <p:spTgt spid="13"/>
                                        </p:tgtEl>
                                        <p:attrNameLst>
                                          <p:attrName>ppt_h</p:attrName>
                                        </p:attrNameLst>
                                      </p:cBhvr>
                                      <p:tavLst>
                                        <p:tav tm="0">
                                          <p:val>
                                            <p:fltVal val="0"/>
                                          </p:val>
                                        </p:tav>
                                        <p:tav tm="100000">
                                          <p:val>
                                            <p:strVal val="#ppt_h"/>
                                          </p:val>
                                        </p:tav>
                                      </p:tavLst>
                                    </p:anim>
                                    <p:animEffect transition="in" filter="fade">
                                      <p:cBhvr>
                                        <p:cTn id="19" dur="500"/>
                                        <p:tgtEl>
                                          <p:spTgt spid="13"/>
                                        </p:tgtEl>
                                      </p:cBhvr>
                                    </p:animEffect>
                                  </p:childTnLst>
                                </p:cTn>
                              </p:par>
                            </p:childTnLst>
                          </p:cTn>
                        </p:par>
                        <p:par>
                          <p:cTn id="20" fill="hold">
                            <p:stCondLst>
                              <p:cond delay="2000"/>
                            </p:stCondLst>
                            <p:childTnLst>
                              <p:par>
                                <p:cTn id="21" presetID="37" presetClass="entr" presetSubtype="0" fill="hold" grpId="0" nodeType="after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1000"/>
                                        <p:tgtEl>
                                          <p:spTgt spid="5"/>
                                        </p:tgtEl>
                                      </p:cBhvr>
                                    </p:animEffect>
                                    <p:anim calcmode="lin" valueType="num">
                                      <p:cBhvr>
                                        <p:cTn id="24" dur="1000" fill="hold"/>
                                        <p:tgtEl>
                                          <p:spTgt spid="5"/>
                                        </p:tgtEl>
                                        <p:attrNameLst>
                                          <p:attrName>ppt_x</p:attrName>
                                        </p:attrNameLst>
                                      </p:cBhvr>
                                      <p:tavLst>
                                        <p:tav tm="0">
                                          <p:val>
                                            <p:strVal val="#ppt_x"/>
                                          </p:val>
                                        </p:tav>
                                        <p:tav tm="100000">
                                          <p:val>
                                            <p:strVal val="#ppt_x"/>
                                          </p:val>
                                        </p:tav>
                                      </p:tavLst>
                                    </p:anim>
                                    <p:anim calcmode="lin" valueType="num">
                                      <p:cBhvr>
                                        <p:cTn id="25" dur="900" decel="100000" fill="hold"/>
                                        <p:tgtEl>
                                          <p:spTgt spid="5"/>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par>
                          <p:cTn id="27" fill="hold">
                            <p:stCondLst>
                              <p:cond delay="3000"/>
                            </p:stCondLst>
                            <p:childTnLst>
                              <p:par>
                                <p:cTn id="28" presetID="12" presetClass="entr" presetSubtype="8" fill="hold" grpId="0" nodeType="afterEffect">
                                  <p:stCondLst>
                                    <p:cond delay="0"/>
                                  </p:stCondLst>
                                  <p:childTnLst>
                                    <p:set>
                                      <p:cBhvr>
                                        <p:cTn id="29" dur="1" fill="hold">
                                          <p:stCondLst>
                                            <p:cond delay="0"/>
                                          </p:stCondLst>
                                        </p:cTn>
                                        <p:tgtEl>
                                          <p:spTgt spid="19"/>
                                        </p:tgtEl>
                                        <p:attrNameLst>
                                          <p:attrName>style.visibility</p:attrName>
                                        </p:attrNameLst>
                                      </p:cBhvr>
                                      <p:to>
                                        <p:strVal val="visible"/>
                                      </p:to>
                                    </p:set>
                                    <p:anim calcmode="lin" valueType="num">
                                      <p:cBhvr additive="base">
                                        <p:cTn id="30" dur="500"/>
                                        <p:tgtEl>
                                          <p:spTgt spid="19"/>
                                        </p:tgtEl>
                                        <p:attrNameLst>
                                          <p:attrName>ppt_x</p:attrName>
                                        </p:attrNameLst>
                                      </p:cBhvr>
                                      <p:tavLst>
                                        <p:tav tm="0">
                                          <p:val>
                                            <p:strVal val="#ppt_x-#ppt_w*1.125000"/>
                                          </p:val>
                                        </p:tav>
                                        <p:tav tm="100000">
                                          <p:val>
                                            <p:strVal val="#ppt_x"/>
                                          </p:val>
                                        </p:tav>
                                      </p:tavLst>
                                    </p:anim>
                                    <p:animEffect transition="in" filter="wipe(right)">
                                      <p:cBhvr>
                                        <p:cTn id="31" dur="500"/>
                                        <p:tgtEl>
                                          <p:spTgt spid="19"/>
                                        </p:tgtEl>
                                      </p:cBhvr>
                                    </p:animEffect>
                                  </p:childTnLst>
                                </p:cTn>
                              </p:par>
                            </p:childTnLst>
                          </p:cTn>
                        </p:par>
                        <p:par>
                          <p:cTn id="32" fill="hold">
                            <p:stCondLst>
                              <p:cond delay="3500"/>
                            </p:stCondLst>
                            <p:childTnLst>
                              <p:par>
                                <p:cTn id="33" presetID="37" presetClass="entr" presetSubtype="0" fill="hold" grpId="0" nodeType="after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fade">
                                      <p:cBhvr>
                                        <p:cTn id="35" dur="1000"/>
                                        <p:tgtEl>
                                          <p:spTgt spid="20"/>
                                        </p:tgtEl>
                                      </p:cBhvr>
                                    </p:animEffect>
                                    <p:anim calcmode="lin" valueType="num">
                                      <p:cBhvr>
                                        <p:cTn id="36" dur="1000" fill="hold"/>
                                        <p:tgtEl>
                                          <p:spTgt spid="20"/>
                                        </p:tgtEl>
                                        <p:attrNameLst>
                                          <p:attrName>ppt_x</p:attrName>
                                        </p:attrNameLst>
                                      </p:cBhvr>
                                      <p:tavLst>
                                        <p:tav tm="0">
                                          <p:val>
                                            <p:strVal val="#ppt_x"/>
                                          </p:val>
                                        </p:tav>
                                        <p:tav tm="100000">
                                          <p:val>
                                            <p:strVal val="#ppt_x"/>
                                          </p:val>
                                        </p:tav>
                                      </p:tavLst>
                                    </p:anim>
                                    <p:anim calcmode="lin" valueType="num">
                                      <p:cBhvr>
                                        <p:cTn id="37" dur="900" decel="100000" fill="hold"/>
                                        <p:tgtEl>
                                          <p:spTgt spid="20"/>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39" fill="hold">
                            <p:stCondLst>
                              <p:cond delay="4500"/>
                            </p:stCondLst>
                            <p:childTnLst>
                              <p:par>
                                <p:cTn id="40" presetID="12" presetClass="entr" presetSubtype="8" fill="hold" grpId="0" nodeType="afterEffect">
                                  <p:stCondLst>
                                    <p:cond delay="0"/>
                                  </p:stCondLst>
                                  <p:childTnLst>
                                    <p:set>
                                      <p:cBhvr>
                                        <p:cTn id="41" dur="1" fill="hold">
                                          <p:stCondLst>
                                            <p:cond delay="0"/>
                                          </p:stCondLst>
                                        </p:cTn>
                                        <p:tgtEl>
                                          <p:spTgt spid="25"/>
                                        </p:tgtEl>
                                        <p:attrNameLst>
                                          <p:attrName>style.visibility</p:attrName>
                                        </p:attrNameLst>
                                      </p:cBhvr>
                                      <p:to>
                                        <p:strVal val="visible"/>
                                      </p:to>
                                    </p:set>
                                    <p:anim calcmode="lin" valueType="num">
                                      <p:cBhvr additive="base">
                                        <p:cTn id="42" dur="500"/>
                                        <p:tgtEl>
                                          <p:spTgt spid="25"/>
                                        </p:tgtEl>
                                        <p:attrNameLst>
                                          <p:attrName>ppt_x</p:attrName>
                                        </p:attrNameLst>
                                      </p:cBhvr>
                                      <p:tavLst>
                                        <p:tav tm="0">
                                          <p:val>
                                            <p:strVal val="#ppt_x-#ppt_w*1.125000"/>
                                          </p:val>
                                        </p:tav>
                                        <p:tav tm="100000">
                                          <p:val>
                                            <p:strVal val="#ppt_x"/>
                                          </p:val>
                                        </p:tav>
                                      </p:tavLst>
                                    </p:anim>
                                    <p:animEffect transition="in" filter="wipe(right)">
                                      <p:cBhvr>
                                        <p:cTn id="43" dur="500"/>
                                        <p:tgtEl>
                                          <p:spTgt spid="25"/>
                                        </p:tgtEl>
                                      </p:cBhvr>
                                    </p:animEffect>
                                  </p:childTnLst>
                                </p:cTn>
                              </p:par>
                            </p:childTnLst>
                          </p:cTn>
                        </p:par>
                        <p:par>
                          <p:cTn id="44" fill="hold">
                            <p:stCondLst>
                              <p:cond delay="5000"/>
                            </p:stCondLst>
                            <p:childTnLst>
                              <p:par>
                                <p:cTn id="45" presetID="37" presetClass="entr" presetSubtype="0" fill="hold" grpId="0" nodeType="after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fade">
                                      <p:cBhvr>
                                        <p:cTn id="47" dur="1000"/>
                                        <p:tgtEl>
                                          <p:spTgt spid="26"/>
                                        </p:tgtEl>
                                      </p:cBhvr>
                                    </p:animEffect>
                                    <p:anim calcmode="lin" valueType="num">
                                      <p:cBhvr>
                                        <p:cTn id="48" dur="1000" fill="hold"/>
                                        <p:tgtEl>
                                          <p:spTgt spid="26"/>
                                        </p:tgtEl>
                                        <p:attrNameLst>
                                          <p:attrName>ppt_x</p:attrName>
                                        </p:attrNameLst>
                                      </p:cBhvr>
                                      <p:tavLst>
                                        <p:tav tm="0">
                                          <p:val>
                                            <p:strVal val="#ppt_x"/>
                                          </p:val>
                                        </p:tav>
                                        <p:tav tm="100000">
                                          <p:val>
                                            <p:strVal val="#ppt_x"/>
                                          </p:val>
                                        </p:tav>
                                      </p:tavLst>
                                    </p:anim>
                                    <p:anim calcmode="lin" valueType="num">
                                      <p:cBhvr>
                                        <p:cTn id="49" dur="900" decel="100000" fill="hold"/>
                                        <p:tgtEl>
                                          <p:spTgt spid="26"/>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childTnLst>
                          </p:cTn>
                        </p:par>
                        <p:par>
                          <p:cTn id="51" fill="hold">
                            <p:stCondLst>
                              <p:cond delay="6000"/>
                            </p:stCondLst>
                            <p:childTnLst>
                              <p:par>
                                <p:cTn id="52" presetID="12" presetClass="entr" presetSubtype="8" fill="hold" grpId="0" nodeType="afterEffect">
                                  <p:stCondLst>
                                    <p:cond delay="0"/>
                                  </p:stCondLst>
                                  <p:childTnLst>
                                    <p:set>
                                      <p:cBhvr>
                                        <p:cTn id="53" dur="1" fill="hold">
                                          <p:stCondLst>
                                            <p:cond delay="0"/>
                                          </p:stCondLst>
                                        </p:cTn>
                                        <p:tgtEl>
                                          <p:spTgt spid="27"/>
                                        </p:tgtEl>
                                        <p:attrNameLst>
                                          <p:attrName>style.visibility</p:attrName>
                                        </p:attrNameLst>
                                      </p:cBhvr>
                                      <p:to>
                                        <p:strVal val="visible"/>
                                      </p:to>
                                    </p:set>
                                    <p:anim calcmode="lin" valueType="num">
                                      <p:cBhvr additive="base">
                                        <p:cTn id="54" dur="500"/>
                                        <p:tgtEl>
                                          <p:spTgt spid="27"/>
                                        </p:tgtEl>
                                        <p:attrNameLst>
                                          <p:attrName>ppt_x</p:attrName>
                                        </p:attrNameLst>
                                      </p:cBhvr>
                                      <p:tavLst>
                                        <p:tav tm="0">
                                          <p:val>
                                            <p:strVal val="#ppt_x-#ppt_w*1.125000"/>
                                          </p:val>
                                        </p:tav>
                                        <p:tav tm="100000">
                                          <p:val>
                                            <p:strVal val="#ppt_x"/>
                                          </p:val>
                                        </p:tav>
                                      </p:tavLst>
                                    </p:anim>
                                    <p:animEffect transition="in" filter="wipe(right)">
                                      <p:cBhvr>
                                        <p:cTn id="55" dur="500"/>
                                        <p:tgtEl>
                                          <p:spTgt spid="27"/>
                                        </p:tgtEl>
                                      </p:cBhvr>
                                    </p:animEffect>
                                  </p:childTnLst>
                                </p:cTn>
                              </p:par>
                            </p:childTnLst>
                          </p:cTn>
                        </p:par>
                        <p:par>
                          <p:cTn id="56" fill="hold">
                            <p:stCondLst>
                              <p:cond delay="6500"/>
                            </p:stCondLst>
                            <p:childTnLst>
                              <p:par>
                                <p:cTn id="57" presetID="37" presetClass="entr" presetSubtype="0" fill="hold" grpId="0" nodeType="afterEffect">
                                  <p:stCondLst>
                                    <p:cond delay="0"/>
                                  </p:stCondLst>
                                  <p:childTnLst>
                                    <p:set>
                                      <p:cBhvr>
                                        <p:cTn id="58" dur="1" fill="hold">
                                          <p:stCondLst>
                                            <p:cond delay="0"/>
                                          </p:stCondLst>
                                        </p:cTn>
                                        <p:tgtEl>
                                          <p:spTgt spid="28"/>
                                        </p:tgtEl>
                                        <p:attrNameLst>
                                          <p:attrName>style.visibility</p:attrName>
                                        </p:attrNameLst>
                                      </p:cBhvr>
                                      <p:to>
                                        <p:strVal val="visible"/>
                                      </p:to>
                                    </p:set>
                                    <p:animEffect transition="in" filter="fade">
                                      <p:cBhvr>
                                        <p:cTn id="59" dur="1000"/>
                                        <p:tgtEl>
                                          <p:spTgt spid="28"/>
                                        </p:tgtEl>
                                      </p:cBhvr>
                                    </p:animEffect>
                                    <p:anim calcmode="lin" valueType="num">
                                      <p:cBhvr>
                                        <p:cTn id="60" dur="1000" fill="hold"/>
                                        <p:tgtEl>
                                          <p:spTgt spid="28"/>
                                        </p:tgtEl>
                                        <p:attrNameLst>
                                          <p:attrName>ppt_x</p:attrName>
                                        </p:attrNameLst>
                                      </p:cBhvr>
                                      <p:tavLst>
                                        <p:tav tm="0">
                                          <p:val>
                                            <p:strVal val="#ppt_x"/>
                                          </p:val>
                                        </p:tav>
                                        <p:tav tm="100000">
                                          <p:val>
                                            <p:strVal val="#ppt_x"/>
                                          </p:val>
                                        </p:tav>
                                      </p:tavLst>
                                    </p:anim>
                                    <p:anim calcmode="lin" valueType="num">
                                      <p:cBhvr>
                                        <p:cTn id="61" dur="900" decel="100000" fill="hold"/>
                                        <p:tgtEl>
                                          <p:spTgt spid="28"/>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childTnLst>
                          </p:cTn>
                        </p:par>
                        <p:par>
                          <p:cTn id="63" fill="hold">
                            <p:stCondLst>
                              <p:cond delay="7500"/>
                            </p:stCondLst>
                            <p:childTnLst>
                              <p:par>
                                <p:cTn id="64" presetID="12" presetClass="entr" presetSubtype="8" fill="hold" grpId="0" nodeType="afterEffect">
                                  <p:stCondLst>
                                    <p:cond delay="0"/>
                                  </p:stCondLst>
                                  <p:childTnLst>
                                    <p:set>
                                      <p:cBhvr>
                                        <p:cTn id="65" dur="1" fill="hold">
                                          <p:stCondLst>
                                            <p:cond delay="0"/>
                                          </p:stCondLst>
                                        </p:cTn>
                                        <p:tgtEl>
                                          <p:spTgt spid="29"/>
                                        </p:tgtEl>
                                        <p:attrNameLst>
                                          <p:attrName>style.visibility</p:attrName>
                                        </p:attrNameLst>
                                      </p:cBhvr>
                                      <p:to>
                                        <p:strVal val="visible"/>
                                      </p:to>
                                    </p:set>
                                    <p:anim calcmode="lin" valueType="num">
                                      <p:cBhvr additive="base">
                                        <p:cTn id="66" dur="500"/>
                                        <p:tgtEl>
                                          <p:spTgt spid="29"/>
                                        </p:tgtEl>
                                        <p:attrNameLst>
                                          <p:attrName>ppt_x</p:attrName>
                                        </p:attrNameLst>
                                      </p:cBhvr>
                                      <p:tavLst>
                                        <p:tav tm="0">
                                          <p:val>
                                            <p:strVal val="#ppt_x-#ppt_w*1.125000"/>
                                          </p:val>
                                        </p:tav>
                                        <p:tav tm="100000">
                                          <p:val>
                                            <p:strVal val="#ppt_x"/>
                                          </p:val>
                                        </p:tav>
                                      </p:tavLst>
                                    </p:anim>
                                    <p:animEffect transition="in" filter="wipe(right)">
                                      <p:cBhvr>
                                        <p:cTn id="6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ldLvl="0" animBg="1"/>
      <p:bldP spid="12" grpId="0" bldLvl="0" animBg="1"/>
      <p:bldP spid="5" grpId="0" bldLvl="0" animBg="1"/>
      <p:bldP spid="19" grpId="0"/>
      <p:bldP spid="20" grpId="0" bldLvl="0" animBg="1"/>
      <p:bldP spid="25" grpId="0"/>
      <p:bldP spid="26" grpId="0" bldLvl="0" animBg="1"/>
      <p:bldP spid="27" grpId="0"/>
      <p:bldP spid="28" grpId="0" bldLvl="0" animBg="1"/>
      <p:bldP spid="2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descr="资源 134302"/>
          <p:cNvPicPr>
            <a:picLocks noChangeAspect="1"/>
          </p:cNvPicPr>
          <p:nvPr/>
        </p:nvPicPr>
        <p:blipFill>
          <a:blip r:embed="rId11"/>
          <a:stretch>
            <a:fillRect/>
          </a:stretch>
        </p:blipFill>
        <p:spPr>
          <a:xfrm>
            <a:off x="1034415" y="967105"/>
            <a:ext cx="4573270" cy="4573270"/>
          </a:xfrm>
          <a:prstGeom prst="rect">
            <a:avLst/>
          </a:prstGeom>
        </p:spPr>
      </p:pic>
      <p:pic>
        <p:nvPicPr>
          <p:cNvPr id="8" name="图片 7" descr="资源 334302"/>
          <p:cNvPicPr>
            <a:picLocks noChangeAspect="1"/>
          </p:cNvPicPr>
          <p:nvPr/>
        </p:nvPicPr>
        <p:blipFill>
          <a:blip r:embed="rId12"/>
          <a:stretch>
            <a:fillRect/>
          </a:stretch>
        </p:blipFill>
        <p:spPr>
          <a:xfrm>
            <a:off x="835660" y="1940560"/>
            <a:ext cx="1346200" cy="3599815"/>
          </a:xfrm>
          <a:prstGeom prst="rect">
            <a:avLst/>
          </a:prstGeom>
        </p:spPr>
      </p:pic>
      <p:pic>
        <p:nvPicPr>
          <p:cNvPr id="9" name="图片 8" descr="资源 534302"/>
          <p:cNvPicPr>
            <a:picLocks noChangeAspect="1"/>
          </p:cNvPicPr>
          <p:nvPr/>
        </p:nvPicPr>
        <p:blipFill>
          <a:blip r:embed="rId13"/>
          <a:stretch>
            <a:fillRect/>
          </a:stretch>
        </p:blipFill>
        <p:spPr>
          <a:xfrm>
            <a:off x="4224020" y="1835785"/>
            <a:ext cx="1736725" cy="3656330"/>
          </a:xfrm>
          <a:prstGeom prst="rect">
            <a:avLst/>
          </a:prstGeom>
        </p:spPr>
      </p:pic>
      <p:sp>
        <p:nvSpPr>
          <p:cNvPr id="35" name="MH_Number_1"/>
          <p:cNvSpPr/>
          <p:nvPr>
            <p:custDataLst>
              <p:tags r:id="rId1"/>
            </p:custDataLst>
          </p:nvPr>
        </p:nvSpPr>
        <p:spPr>
          <a:xfrm>
            <a:off x="7847428" y="2163650"/>
            <a:ext cx="495065" cy="497137"/>
          </a:xfrm>
          <a:prstGeom prst="ellipse">
            <a:avLst/>
          </a:prstGeom>
          <a:solidFill>
            <a:schemeClr val="accent2"/>
          </a:solidFill>
          <a:ln w="2857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defRPr/>
            </a:pPr>
            <a:r>
              <a:rPr lang="en-US" altLang="zh-CN" sz="2110" b="1" noProof="1">
                <a:solidFill>
                  <a:schemeClr val="bg1"/>
                </a:solidFill>
                <a:cs typeface="+mn-ea"/>
                <a:sym typeface="+mn-lt"/>
              </a:rPr>
              <a:t>1</a:t>
            </a:r>
            <a:endParaRPr lang="zh-CN" altLang="en-US" sz="2110" b="1" noProof="1">
              <a:solidFill>
                <a:schemeClr val="bg1"/>
              </a:solidFill>
              <a:cs typeface="+mn-ea"/>
              <a:sym typeface="+mn-lt"/>
            </a:endParaRPr>
          </a:p>
        </p:txBody>
      </p:sp>
      <p:sp>
        <p:nvSpPr>
          <p:cNvPr id="36" name="MH_Entry_1"/>
          <p:cNvSpPr/>
          <p:nvPr>
            <p:custDataLst>
              <p:tags r:id="rId2"/>
            </p:custDataLst>
          </p:nvPr>
        </p:nvSpPr>
        <p:spPr>
          <a:xfrm>
            <a:off x="8609986" y="2161788"/>
            <a:ext cx="2466404" cy="573870"/>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spAutoFit/>
          </a:bodyPr>
          <a:lstStyle/>
          <a:p>
            <a:pPr eaLnBrk="1" hangingPunct="1">
              <a:defRPr/>
            </a:pPr>
            <a:r>
              <a:rPr lang="zh-CN" altLang="en-US" sz="2530" noProof="1">
                <a:solidFill>
                  <a:schemeClr val="accent1"/>
                </a:solidFill>
                <a:cs typeface="+mn-ea"/>
                <a:sym typeface="+mn-lt"/>
              </a:rPr>
              <a:t>加入标题描述</a:t>
            </a:r>
            <a:r>
              <a:rPr lang="en-US" altLang="zh-CN" sz="1200" noProof="1">
                <a:solidFill>
                  <a:schemeClr val="accent1"/>
                </a:solidFill>
                <a:cs typeface="+mn-ea"/>
                <a:sym typeface="+mn-lt"/>
              </a:rPr>
              <a:t>ANNUAL WORK SUMMARY</a:t>
            </a:r>
            <a:endParaRPr lang="zh-CN" altLang="en-US" sz="1200" noProof="1">
              <a:solidFill>
                <a:schemeClr val="accent1"/>
              </a:solidFill>
              <a:cs typeface="+mn-ea"/>
              <a:sym typeface="+mn-lt"/>
            </a:endParaRPr>
          </a:p>
        </p:txBody>
      </p:sp>
      <p:sp>
        <p:nvSpPr>
          <p:cNvPr id="37" name="MH_Number_2"/>
          <p:cNvSpPr/>
          <p:nvPr>
            <p:custDataLst>
              <p:tags r:id="rId3"/>
            </p:custDataLst>
          </p:nvPr>
        </p:nvSpPr>
        <p:spPr>
          <a:xfrm>
            <a:off x="7847428" y="2960580"/>
            <a:ext cx="495065" cy="495065"/>
          </a:xfrm>
          <a:prstGeom prst="ellipse">
            <a:avLst/>
          </a:prstGeom>
          <a:solidFill>
            <a:schemeClr val="accent1"/>
          </a:solidFill>
          <a:ln w="2857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defRPr/>
            </a:pPr>
            <a:r>
              <a:rPr lang="en-US" altLang="zh-CN" sz="2110" b="1" noProof="1">
                <a:solidFill>
                  <a:schemeClr val="bg1"/>
                </a:solidFill>
                <a:cs typeface="+mn-ea"/>
                <a:sym typeface="+mn-lt"/>
              </a:rPr>
              <a:t>2</a:t>
            </a:r>
            <a:endParaRPr lang="zh-CN" altLang="en-US" sz="2110" b="1" noProof="1">
              <a:solidFill>
                <a:schemeClr val="bg1"/>
              </a:solidFill>
              <a:cs typeface="+mn-ea"/>
              <a:sym typeface="+mn-lt"/>
            </a:endParaRPr>
          </a:p>
        </p:txBody>
      </p:sp>
      <p:sp>
        <p:nvSpPr>
          <p:cNvPr id="39" name="MH_Entry_2"/>
          <p:cNvSpPr/>
          <p:nvPr>
            <p:custDataLst>
              <p:tags r:id="rId4"/>
            </p:custDataLst>
          </p:nvPr>
        </p:nvSpPr>
        <p:spPr>
          <a:xfrm>
            <a:off x="8609986" y="2958140"/>
            <a:ext cx="2466404" cy="574542"/>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spAutoFit/>
          </a:bodyPr>
          <a:lstStyle/>
          <a:p>
            <a:pPr lvl="0">
              <a:defRPr/>
            </a:pPr>
            <a:r>
              <a:rPr lang="zh-CN" altLang="en-US" sz="2530" noProof="1">
                <a:solidFill>
                  <a:schemeClr val="accent1"/>
                </a:solidFill>
                <a:cs typeface="+mn-ea"/>
                <a:sym typeface="+mn-lt"/>
              </a:rPr>
              <a:t>加入标题描述</a:t>
            </a:r>
            <a:r>
              <a:rPr lang="en-US" altLang="zh-CN" sz="1200" noProof="1">
                <a:solidFill>
                  <a:schemeClr val="accent1"/>
                </a:solidFill>
                <a:cs typeface="+mn-ea"/>
                <a:sym typeface="+mn-lt"/>
              </a:rPr>
              <a:t>ANNUAL WORK SUMMARY</a:t>
            </a:r>
            <a:endParaRPr lang="zh-CN" altLang="en-US" sz="1200" noProof="1">
              <a:solidFill>
                <a:schemeClr val="accent1"/>
              </a:solidFill>
              <a:cs typeface="+mn-ea"/>
              <a:sym typeface="+mn-lt"/>
            </a:endParaRPr>
          </a:p>
        </p:txBody>
      </p:sp>
      <p:sp>
        <p:nvSpPr>
          <p:cNvPr id="59" name="MH_Number_3"/>
          <p:cNvSpPr/>
          <p:nvPr>
            <p:custDataLst>
              <p:tags r:id="rId5"/>
            </p:custDataLst>
          </p:nvPr>
        </p:nvSpPr>
        <p:spPr>
          <a:xfrm>
            <a:off x="7847428" y="3762400"/>
            <a:ext cx="495065" cy="495065"/>
          </a:xfrm>
          <a:prstGeom prst="ellipse">
            <a:avLst/>
          </a:prstGeom>
          <a:solidFill>
            <a:schemeClr val="accent2"/>
          </a:solidFill>
          <a:ln w="2857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defRPr/>
            </a:pPr>
            <a:r>
              <a:rPr lang="en-US" altLang="zh-CN" sz="2110" b="1" noProof="1">
                <a:solidFill>
                  <a:schemeClr val="bg1"/>
                </a:solidFill>
                <a:cs typeface="+mn-ea"/>
                <a:sym typeface="+mn-lt"/>
              </a:rPr>
              <a:t>3</a:t>
            </a:r>
            <a:endParaRPr lang="zh-CN" altLang="en-US" sz="2110" b="1" noProof="1">
              <a:solidFill>
                <a:schemeClr val="bg1"/>
              </a:solidFill>
              <a:cs typeface="+mn-ea"/>
              <a:sym typeface="+mn-lt"/>
            </a:endParaRPr>
          </a:p>
        </p:txBody>
      </p:sp>
      <p:sp>
        <p:nvSpPr>
          <p:cNvPr id="60" name="MH_Entry_3"/>
          <p:cNvSpPr/>
          <p:nvPr>
            <p:custDataLst>
              <p:tags r:id="rId6"/>
            </p:custDataLst>
          </p:nvPr>
        </p:nvSpPr>
        <p:spPr>
          <a:xfrm>
            <a:off x="8609986" y="3759960"/>
            <a:ext cx="2466404" cy="572954"/>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spAutoFit/>
          </a:bodyPr>
          <a:lstStyle/>
          <a:p>
            <a:pPr lvl="0">
              <a:defRPr/>
            </a:pPr>
            <a:r>
              <a:rPr lang="zh-CN" altLang="en-US" sz="2530" noProof="1">
                <a:solidFill>
                  <a:schemeClr val="accent1"/>
                </a:solidFill>
                <a:cs typeface="+mn-ea"/>
                <a:sym typeface="+mn-lt"/>
              </a:rPr>
              <a:t>加入标题描述</a:t>
            </a:r>
            <a:r>
              <a:rPr lang="en-US" altLang="zh-CN" sz="1200" noProof="1">
                <a:solidFill>
                  <a:schemeClr val="accent1"/>
                </a:solidFill>
                <a:cs typeface="+mn-ea"/>
                <a:sym typeface="+mn-lt"/>
              </a:rPr>
              <a:t>ANNUAL WORK SUMMARY</a:t>
            </a:r>
            <a:endParaRPr lang="zh-CN" altLang="en-US" sz="1200" noProof="1">
              <a:solidFill>
                <a:schemeClr val="accent1"/>
              </a:solidFill>
              <a:cs typeface="+mn-ea"/>
              <a:sym typeface="+mn-lt"/>
            </a:endParaRPr>
          </a:p>
        </p:txBody>
      </p:sp>
      <p:sp>
        <p:nvSpPr>
          <p:cNvPr id="61" name="MH_Number_4"/>
          <p:cNvSpPr/>
          <p:nvPr>
            <p:custDataLst>
              <p:tags r:id="rId7"/>
            </p:custDataLst>
          </p:nvPr>
        </p:nvSpPr>
        <p:spPr>
          <a:xfrm>
            <a:off x="7847428" y="4546390"/>
            <a:ext cx="495065" cy="495065"/>
          </a:xfrm>
          <a:prstGeom prst="ellipse">
            <a:avLst/>
          </a:prstGeom>
          <a:solidFill>
            <a:schemeClr val="accent1"/>
          </a:solidFill>
          <a:ln w="2857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defRPr/>
            </a:pPr>
            <a:r>
              <a:rPr lang="en-US" altLang="zh-CN" sz="2110" b="1" noProof="1">
                <a:solidFill>
                  <a:schemeClr val="bg1"/>
                </a:solidFill>
                <a:cs typeface="+mn-ea"/>
                <a:sym typeface="+mn-lt"/>
              </a:rPr>
              <a:t>4</a:t>
            </a:r>
            <a:endParaRPr lang="zh-CN" altLang="en-US" sz="2110" b="1" noProof="1">
              <a:solidFill>
                <a:schemeClr val="bg1"/>
              </a:solidFill>
              <a:cs typeface="+mn-ea"/>
              <a:sym typeface="+mn-lt"/>
            </a:endParaRPr>
          </a:p>
        </p:txBody>
      </p:sp>
      <p:sp>
        <p:nvSpPr>
          <p:cNvPr id="62" name="MH_Entry_4"/>
          <p:cNvSpPr/>
          <p:nvPr>
            <p:custDataLst>
              <p:tags r:id="rId8"/>
            </p:custDataLst>
          </p:nvPr>
        </p:nvSpPr>
        <p:spPr>
          <a:xfrm>
            <a:off x="8609986" y="4543950"/>
            <a:ext cx="2466404" cy="572954"/>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spAutoFit/>
          </a:bodyPr>
          <a:lstStyle/>
          <a:p>
            <a:pPr lvl="0">
              <a:defRPr/>
            </a:pPr>
            <a:r>
              <a:rPr lang="zh-CN" altLang="en-US" sz="2530" noProof="1">
                <a:solidFill>
                  <a:schemeClr val="accent1"/>
                </a:solidFill>
                <a:cs typeface="+mn-ea"/>
                <a:sym typeface="+mn-lt"/>
              </a:rPr>
              <a:t>加入标题描述</a:t>
            </a:r>
            <a:r>
              <a:rPr lang="en-US" altLang="zh-CN" sz="1200" noProof="1">
                <a:solidFill>
                  <a:schemeClr val="accent1"/>
                </a:solidFill>
                <a:cs typeface="+mn-ea"/>
                <a:sym typeface="+mn-lt"/>
              </a:rPr>
              <a:t>ANNUAL WORK SUMMARY</a:t>
            </a:r>
            <a:endParaRPr lang="zh-CN" altLang="en-US" sz="1200" noProof="1">
              <a:solidFill>
                <a:schemeClr val="accent1"/>
              </a:solidFill>
              <a:cs typeface="+mn-ea"/>
              <a:sym typeface="+mn-lt"/>
            </a:endParaRPr>
          </a:p>
        </p:txBody>
      </p:sp>
      <p:sp>
        <p:nvSpPr>
          <p:cNvPr id="2" name="文本框 1"/>
          <p:cNvSpPr txBox="1"/>
          <p:nvPr/>
        </p:nvSpPr>
        <p:spPr>
          <a:xfrm>
            <a:off x="2181860" y="2425700"/>
            <a:ext cx="2108835" cy="1106805"/>
          </a:xfrm>
          <a:prstGeom prst="rect">
            <a:avLst/>
          </a:prstGeom>
          <a:noFill/>
        </p:spPr>
        <p:txBody>
          <a:bodyPr wrap="none" rtlCol="0" anchor="t">
            <a:spAutoFit/>
          </a:bodyPr>
          <a:lstStyle/>
          <a:p>
            <a:pPr algn="ctr" eaLnBrk="1" hangingPunct="1">
              <a:defRPr/>
            </a:pPr>
            <a:r>
              <a:rPr lang="zh-CN" altLang="en-US" sz="6600" b="1">
                <a:solidFill>
                  <a:schemeClr val="bg1"/>
                </a:solidFill>
                <a:cs typeface="+mn-ea"/>
                <a:sym typeface="+mn-lt"/>
              </a:rPr>
              <a:t>目 </a:t>
            </a:r>
            <a:r>
              <a:rPr lang="zh-CN" altLang="en-US" sz="6600" b="1" smtClean="0">
                <a:solidFill>
                  <a:schemeClr val="bg1"/>
                </a:solidFill>
                <a:cs typeface="+mn-ea"/>
                <a:sym typeface="+mn-lt"/>
              </a:rPr>
              <a:t>录</a:t>
            </a:r>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p:cTn id="7" dur="500" fill="hold"/>
                                        <p:tgtEl>
                                          <p:spTgt spid="35"/>
                                        </p:tgtEl>
                                        <p:attrNameLst>
                                          <p:attrName>ppt_w</p:attrName>
                                        </p:attrNameLst>
                                      </p:cBhvr>
                                      <p:tavLst>
                                        <p:tav tm="0">
                                          <p:val>
                                            <p:fltVal val="0"/>
                                          </p:val>
                                        </p:tav>
                                        <p:tav tm="100000">
                                          <p:val>
                                            <p:strVal val="#ppt_w"/>
                                          </p:val>
                                        </p:tav>
                                      </p:tavLst>
                                    </p:anim>
                                    <p:anim calcmode="lin" valueType="num">
                                      <p:cBhvr>
                                        <p:cTn id="8" dur="500" fill="hold"/>
                                        <p:tgtEl>
                                          <p:spTgt spid="35"/>
                                        </p:tgtEl>
                                        <p:attrNameLst>
                                          <p:attrName>ppt_h</p:attrName>
                                        </p:attrNameLst>
                                      </p:cBhvr>
                                      <p:tavLst>
                                        <p:tav tm="0">
                                          <p:val>
                                            <p:fltVal val="0"/>
                                          </p:val>
                                        </p:tav>
                                        <p:tav tm="100000">
                                          <p:val>
                                            <p:strVal val="#ppt_h"/>
                                          </p:val>
                                        </p:tav>
                                      </p:tavLst>
                                    </p:anim>
                                    <p:animEffect transition="in" filter="fade">
                                      <p:cBhvr>
                                        <p:cTn id="9" dur="500"/>
                                        <p:tgtEl>
                                          <p:spTgt spid="35"/>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7"/>
                                        </p:tgtEl>
                                        <p:attrNameLst>
                                          <p:attrName>style.visibility</p:attrName>
                                        </p:attrNameLst>
                                      </p:cBhvr>
                                      <p:to>
                                        <p:strVal val="visible"/>
                                      </p:to>
                                    </p:set>
                                    <p:anim calcmode="lin" valueType="num">
                                      <p:cBhvr>
                                        <p:cTn id="12" dur="500" fill="hold"/>
                                        <p:tgtEl>
                                          <p:spTgt spid="37"/>
                                        </p:tgtEl>
                                        <p:attrNameLst>
                                          <p:attrName>ppt_w</p:attrName>
                                        </p:attrNameLst>
                                      </p:cBhvr>
                                      <p:tavLst>
                                        <p:tav tm="0">
                                          <p:val>
                                            <p:fltVal val="0"/>
                                          </p:val>
                                        </p:tav>
                                        <p:tav tm="100000">
                                          <p:val>
                                            <p:strVal val="#ppt_w"/>
                                          </p:val>
                                        </p:tav>
                                      </p:tavLst>
                                    </p:anim>
                                    <p:anim calcmode="lin" valueType="num">
                                      <p:cBhvr>
                                        <p:cTn id="13" dur="500" fill="hold"/>
                                        <p:tgtEl>
                                          <p:spTgt spid="37"/>
                                        </p:tgtEl>
                                        <p:attrNameLst>
                                          <p:attrName>ppt_h</p:attrName>
                                        </p:attrNameLst>
                                      </p:cBhvr>
                                      <p:tavLst>
                                        <p:tav tm="0">
                                          <p:val>
                                            <p:fltVal val="0"/>
                                          </p:val>
                                        </p:tav>
                                        <p:tav tm="100000">
                                          <p:val>
                                            <p:strVal val="#ppt_h"/>
                                          </p:val>
                                        </p:tav>
                                      </p:tavLst>
                                    </p:anim>
                                    <p:animEffect transition="in" filter="fade">
                                      <p:cBhvr>
                                        <p:cTn id="14" dur="500"/>
                                        <p:tgtEl>
                                          <p:spTgt spid="37"/>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59"/>
                                        </p:tgtEl>
                                        <p:attrNameLst>
                                          <p:attrName>style.visibility</p:attrName>
                                        </p:attrNameLst>
                                      </p:cBhvr>
                                      <p:to>
                                        <p:strVal val="visible"/>
                                      </p:to>
                                    </p:set>
                                    <p:anim calcmode="lin" valueType="num">
                                      <p:cBhvr>
                                        <p:cTn id="17" dur="500" fill="hold"/>
                                        <p:tgtEl>
                                          <p:spTgt spid="59"/>
                                        </p:tgtEl>
                                        <p:attrNameLst>
                                          <p:attrName>ppt_w</p:attrName>
                                        </p:attrNameLst>
                                      </p:cBhvr>
                                      <p:tavLst>
                                        <p:tav tm="0">
                                          <p:val>
                                            <p:fltVal val="0"/>
                                          </p:val>
                                        </p:tav>
                                        <p:tav tm="100000">
                                          <p:val>
                                            <p:strVal val="#ppt_w"/>
                                          </p:val>
                                        </p:tav>
                                      </p:tavLst>
                                    </p:anim>
                                    <p:anim calcmode="lin" valueType="num">
                                      <p:cBhvr>
                                        <p:cTn id="18" dur="500" fill="hold"/>
                                        <p:tgtEl>
                                          <p:spTgt spid="59"/>
                                        </p:tgtEl>
                                        <p:attrNameLst>
                                          <p:attrName>ppt_h</p:attrName>
                                        </p:attrNameLst>
                                      </p:cBhvr>
                                      <p:tavLst>
                                        <p:tav tm="0">
                                          <p:val>
                                            <p:fltVal val="0"/>
                                          </p:val>
                                        </p:tav>
                                        <p:tav tm="100000">
                                          <p:val>
                                            <p:strVal val="#ppt_h"/>
                                          </p:val>
                                        </p:tav>
                                      </p:tavLst>
                                    </p:anim>
                                    <p:animEffect transition="in" filter="fade">
                                      <p:cBhvr>
                                        <p:cTn id="19" dur="500"/>
                                        <p:tgtEl>
                                          <p:spTgt spid="59"/>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61"/>
                                        </p:tgtEl>
                                        <p:attrNameLst>
                                          <p:attrName>style.visibility</p:attrName>
                                        </p:attrNameLst>
                                      </p:cBhvr>
                                      <p:to>
                                        <p:strVal val="visible"/>
                                      </p:to>
                                    </p:set>
                                    <p:anim calcmode="lin" valueType="num">
                                      <p:cBhvr>
                                        <p:cTn id="22" dur="500" fill="hold"/>
                                        <p:tgtEl>
                                          <p:spTgt spid="61"/>
                                        </p:tgtEl>
                                        <p:attrNameLst>
                                          <p:attrName>ppt_w</p:attrName>
                                        </p:attrNameLst>
                                      </p:cBhvr>
                                      <p:tavLst>
                                        <p:tav tm="0">
                                          <p:val>
                                            <p:fltVal val="0"/>
                                          </p:val>
                                        </p:tav>
                                        <p:tav tm="100000">
                                          <p:val>
                                            <p:strVal val="#ppt_w"/>
                                          </p:val>
                                        </p:tav>
                                      </p:tavLst>
                                    </p:anim>
                                    <p:anim calcmode="lin" valueType="num">
                                      <p:cBhvr>
                                        <p:cTn id="23" dur="500" fill="hold"/>
                                        <p:tgtEl>
                                          <p:spTgt spid="61"/>
                                        </p:tgtEl>
                                        <p:attrNameLst>
                                          <p:attrName>ppt_h</p:attrName>
                                        </p:attrNameLst>
                                      </p:cBhvr>
                                      <p:tavLst>
                                        <p:tav tm="0">
                                          <p:val>
                                            <p:fltVal val="0"/>
                                          </p:val>
                                        </p:tav>
                                        <p:tav tm="100000">
                                          <p:val>
                                            <p:strVal val="#ppt_h"/>
                                          </p:val>
                                        </p:tav>
                                      </p:tavLst>
                                    </p:anim>
                                    <p:animEffect transition="in" filter="fade">
                                      <p:cBhvr>
                                        <p:cTn id="24" dur="500"/>
                                        <p:tgtEl>
                                          <p:spTgt spid="61"/>
                                        </p:tgtEl>
                                      </p:cBhvr>
                                    </p:animEffect>
                                  </p:childTnLst>
                                </p:cTn>
                              </p:par>
                            </p:childTnLst>
                          </p:cTn>
                        </p:par>
                        <p:par>
                          <p:cTn id="25" fill="hold">
                            <p:stCondLst>
                              <p:cond delay="500"/>
                            </p:stCondLst>
                            <p:childTnLst>
                              <p:par>
                                <p:cTn id="26" presetID="22" presetClass="entr" presetSubtype="4" fill="hold" grpId="0" nodeType="afterEffect">
                                  <p:stCondLst>
                                    <p:cond delay="0"/>
                                  </p:stCondLst>
                                  <p:childTnLst>
                                    <p:set>
                                      <p:cBhvr>
                                        <p:cTn id="27" dur="1" fill="hold">
                                          <p:stCondLst>
                                            <p:cond delay="0"/>
                                          </p:stCondLst>
                                        </p:cTn>
                                        <p:tgtEl>
                                          <p:spTgt spid="36"/>
                                        </p:tgtEl>
                                        <p:attrNameLst>
                                          <p:attrName>style.visibility</p:attrName>
                                        </p:attrNameLst>
                                      </p:cBhvr>
                                      <p:to>
                                        <p:strVal val="visible"/>
                                      </p:to>
                                    </p:set>
                                    <p:animEffect transition="in" filter="wipe(down)">
                                      <p:cBhvr>
                                        <p:cTn id="28" dur="500"/>
                                        <p:tgtEl>
                                          <p:spTgt spid="36"/>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39"/>
                                        </p:tgtEl>
                                        <p:attrNameLst>
                                          <p:attrName>style.visibility</p:attrName>
                                        </p:attrNameLst>
                                      </p:cBhvr>
                                      <p:to>
                                        <p:strVal val="visible"/>
                                      </p:to>
                                    </p:set>
                                    <p:animEffect transition="in" filter="wipe(down)">
                                      <p:cBhvr>
                                        <p:cTn id="31" dur="500"/>
                                        <p:tgtEl>
                                          <p:spTgt spid="39"/>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60"/>
                                        </p:tgtEl>
                                        <p:attrNameLst>
                                          <p:attrName>style.visibility</p:attrName>
                                        </p:attrNameLst>
                                      </p:cBhvr>
                                      <p:to>
                                        <p:strVal val="visible"/>
                                      </p:to>
                                    </p:set>
                                    <p:animEffect transition="in" filter="wipe(down)">
                                      <p:cBhvr>
                                        <p:cTn id="34" dur="500"/>
                                        <p:tgtEl>
                                          <p:spTgt spid="60"/>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62"/>
                                        </p:tgtEl>
                                        <p:attrNameLst>
                                          <p:attrName>style.visibility</p:attrName>
                                        </p:attrNameLst>
                                      </p:cBhvr>
                                      <p:to>
                                        <p:strVal val="visible"/>
                                      </p:to>
                                    </p:set>
                                    <p:animEffect transition="in" filter="wipe(down)">
                                      <p:cBhvr>
                                        <p:cTn id="37"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bldLvl="0" animBg="1"/>
      <p:bldP spid="36" grpId="0" bldLvl="0" animBg="1"/>
      <p:bldP spid="37" grpId="0" bldLvl="0" animBg="1"/>
      <p:bldP spid="39" grpId="0" bldLvl="0" animBg="1"/>
      <p:bldP spid="59" grpId="0" bldLvl="0" animBg="1"/>
      <p:bldP spid="60" grpId="0" bldLvl="0" animBg="1"/>
      <p:bldP spid="61" grpId="0" bldLvl="0" animBg="1"/>
      <p:bldP spid="62" grpId="0" bldLvl="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a:grpSpLocks noChangeAspect="1"/>
          </p:cNvGrpSpPr>
          <p:nvPr/>
        </p:nvGrpSpPr>
        <p:grpSpPr>
          <a:xfrm>
            <a:off x="4520144" y="2485087"/>
            <a:ext cx="945539" cy="945539"/>
            <a:chOff x="2485261" y="1052590"/>
            <a:chExt cx="604874" cy="604874"/>
          </a:xfrm>
        </p:grpSpPr>
        <p:grpSp>
          <p:nvGrpSpPr>
            <p:cNvPr id="6" name="Group 21"/>
            <p:cNvGrpSpPr/>
            <p:nvPr/>
          </p:nvGrpSpPr>
          <p:grpSpPr>
            <a:xfrm>
              <a:off x="2573119" y="1163222"/>
              <a:ext cx="429158" cy="383610"/>
              <a:chOff x="654724" y="1637314"/>
              <a:chExt cx="1229523" cy="1099028"/>
            </a:xfrm>
            <a:solidFill>
              <a:schemeClr val="accent1"/>
            </a:solidFill>
          </p:grpSpPr>
          <p:sp>
            <p:nvSpPr>
              <p:cNvPr id="10" name="Freeform 94"/>
              <p:cNvSpPr/>
              <p:nvPr/>
            </p:nvSpPr>
            <p:spPr bwMode="auto">
              <a:xfrm>
                <a:off x="1022259" y="1825274"/>
                <a:ext cx="452541" cy="328032"/>
              </a:xfrm>
              <a:custGeom>
                <a:avLst/>
                <a:gdLst/>
                <a:ahLst/>
                <a:cxnLst>
                  <a:cxn ang="0">
                    <a:pos x="241" y="389"/>
                  </a:cxn>
                  <a:cxn ang="0">
                    <a:pos x="410" y="422"/>
                  </a:cxn>
                  <a:cxn ang="0">
                    <a:pos x="517" y="385"/>
                  </a:cxn>
                  <a:cxn ang="0">
                    <a:pos x="626" y="183"/>
                  </a:cxn>
                  <a:cxn ang="0">
                    <a:pos x="473" y="18"/>
                  </a:cxn>
                  <a:cxn ang="0">
                    <a:pos x="305" y="99"/>
                  </a:cxn>
                  <a:cxn ang="0">
                    <a:pos x="286" y="112"/>
                  </a:cxn>
                  <a:cxn ang="0">
                    <a:pos x="265" y="102"/>
                  </a:cxn>
                  <a:cxn ang="0">
                    <a:pos x="115" y="81"/>
                  </a:cxn>
                  <a:cxn ang="0">
                    <a:pos x="0" y="197"/>
                  </a:cxn>
                  <a:cxn ang="0">
                    <a:pos x="15" y="207"/>
                  </a:cxn>
                  <a:cxn ang="0">
                    <a:pos x="144" y="456"/>
                  </a:cxn>
                  <a:cxn ang="0">
                    <a:pos x="241" y="389"/>
                  </a:cxn>
                </a:cxnLst>
                <a:rect l="0" t="0" r="r" b="b"/>
                <a:pathLst>
                  <a:path w="630" h="456">
                    <a:moveTo>
                      <a:pt x="241" y="389"/>
                    </a:moveTo>
                    <a:cubicBezTo>
                      <a:pt x="322" y="372"/>
                      <a:pt x="383" y="404"/>
                      <a:pt x="410" y="422"/>
                    </a:cubicBezTo>
                    <a:cubicBezTo>
                      <a:pt x="430" y="411"/>
                      <a:pt x="469" y="392"/>
                      <a:pt x="517" y="385"/>
                    </a:cubicBezTo>
                    <a:cubicBezTo>
                      <a:pt x="518" y="326"/>
                      <a:pt x="543" y="229"/>
                      <a:pt x="626" y="183"/>
                    </a:cubicBezTo>
                    <a:cubicBezTo>
                      <a:pt x="630" y="140"/>
                      <a:pt x="596" y="38"/>
                      <a:pt x="473" y="18"/>
                    </a:cubicBezTo>
                    <a:cubicBezTo>
                      <a:pt x="360" y="0"/>
                      <a:pt x="308" y="95"/>
                      <a:pt x="305" y="99"/>
                    </a:cubicBezTo>
                    <a:cubicBezTo>
                      <a:pt x="302" y="106"/>
                      <a:pt x="294" y="111"/>
                      <a:pt x="286" y="112"/>
                    </a:cubicBezTo>
                    <a:cubicBezTo>
                      <a:pt x="278" y="112"/>
                      <a:pt x="270" y="109"/>
                      <a:pt x="265" y="102"/>
                    </a:cubicBezTo>
                    <a:cubicBezTo>
                      <a:pt x="263" y="100"/>
                      <a:pt x="226" y="54"/>
                      <a:pt x="115" y="81"/>
                    </a:cubicBezTo>
                    <a:cubicBezTo>
                      <a:pt x="23" y="102"/>
                      <a:pt x="4" y="172"/>
                      <a:pt x="0" y="197"/>
                    </a:cubicBezTo>
                    <a:cubicBezTo>
                      <a:pt x="5" y="200"/>
                      <a:pt x="10" y="203"/>
                      <a:pt x="15" y="207"/>
                    </a:cubicBezTo>
                    <a:cubicBezTo>
                      <a:pt x="108" y="274"/>
                      <a:pt x="136" y="382"/>
                      <a:pt x="144" y="456"/>
                    </a:cubicBezTo>
                    <a:cubicBezTo>
                      <a:pt x="163" y="426"/>
                      <a:pt x="194" y="398"/>
                      <a:pt x="241" y="389"/>
                    </a:cubicBezTo>
                    <a:close/>
                  </a:path>
                </a:pathLst>
              </a:custGeom>
              <a:grpFill/>
              <a:ln w="9525">
                <a:noFill/>
                <a:round/>
              </a:ln>
            </p:spPr>
            <p:txBody>
              <a:bodyPr vert="horz" wrap="square" lIns="94083" tIns="47041" rIns="94083" bIns="47041" numCol="1" anchor="t" anchorCtr="0" compatLnSpc="1"/>
              <a:lstStyle/>
              <a:p>
                <a:pPr>
                  <a:lnSpc>
                    <a:spcPct val="120000"/>
                  </a:lnSpc>
                </a:pPr>
                <a:endParaRPr lang="en-US" sz="2060">
                  <a:solidFill>
                    <a:schemeClr val="accent1"/>
                  </a:solidFill>
                  <a:cs typeface="+mn-ea"/>
                  <a:sym typeface="+mn-lt"/>
                </a:endParaRPr>
              </a:p>
            </p:txBody>
          </p:sp>
          <p:sp>
            <p:nvSpPr>
              <p:cNvPr id="11" name="Freeform 95"/>
              <p:cNvSpPr/>
              <p:nvPr/>
            </p:nvSpPr>
            <p:spPr bwMode="auto">
              <a:xfrm>
                <a:off x="654724" y="1637314"/>
                <a:ext cx="1229523" cy="1099028"/>
              </a:xfrm>
              <a:custGeom>
                <a:avLst/>
                <a:gdLst/>
                <a:ahLst/>
                <a:cxnLst>
                  <a:cxn ang="0">
                    <a:pos x="1586" y="533"/>
                  </a:cxn>
                  <a:cxn ang="0">
                    <a:pos x="1180" y="215"/>
                  </a:cxn>
                  <a:cxn ang="0">
                    <a:pos x="327" y="309"/>
                  </a:cxn>
                  <a:cxn ang="0">
                    <a:pos x="446" y="934"/>
                  </a:cxn>
                  <a:cxn ang="0">
                    <a:pos x="498" y="508"/>
                  </a:cxn>
                  <a:cxn ang="0">
                    <a:pos x="264" y="643"/>
                  </a:cxn>
                  <a:cxn ang="0">
                    <a:pos x="415" y="697"/>
                  </a:cxn>
                  <a:cxn ang="0">
                    <a:pos x="434" y="741"/>
                  </a:cxn>
                  <a:cxn ang="0">
                    <a:pos x="219" y="660"/>
                  </a:cxn>
                  <a:cxn ang="0">
                    <a:pos x="466" y="438"/>
                  </a:cxn>
                  <a:cxn ang="0">
                    <a:pos x="790" y="314"/>
                  </a:cxn>
                  <a:cxn ang="0">
                    <a:pos x="1145" y="323"/>
                  </a:cxn>
                  <a:cxn ang="0">
                    <a:pos x="1449" y="496"/>
                  </a:cxn>
                  <a:cxn ang="0">
                    <a:pos x="1556" y="882"/>
                  </a:cxn>
                  <a:cxn ang="0">
                    <a:pos x="1272" y="974"/>
                  </a:cxn>
                  <a:cxn ang="0">
                    <a:pos x="807" y="1047"/>
                  </a:cxn>
                  <a:cxn ang="0">
                    <a:pos x="717" y="974"/>
                  </a:cxn>
                  <a:cxn ang="0">
                    <a:pos x="760" y="954"/>
                  </a:cxn>
                  <a:cxn ang="0">
                    <a:pos x="942" y="931"/>
                  </a:cxn>
                  <a:cxn ang="0">
                    <a:pos x="1454" y="953"/>
                  </a:cxn>
                  <a:cxn ang="0">
                    <a:pos x="1460" y="727"/>
                  </a:cxn>
                  <a:cxn ang="0">
                    <a:pos x="1415" y="530"/>
                  </a:cxn>
                  <a:cxn ang="0">
                    <a:pos x="1076" y="644"/>
                  </a:cxn>
                  <a:cxn ang="0">
                    <a:pos x="1264" y="785"/>
                  </a:cxn>
                  <a:cxn ang="0">
                    <a:pos x="934" y="733"/>
                  </a:cxn>
                  <a:cxn ang="0">
                    <a:pos x="762" y="698"/>
                  </a:cxn>
                  <a:cxn ang="0">
                    <a:pos x="649" y="831"/>
                  </a:cxn>
                  <a:cxn ang="0">
                    <a:pos x="467" y="1053"/>
                  </a:cxn>
                  <a:cxn ang="0">
                    <a:pos x="817" y="1278"/>
                  </a:cxn>
                  <a:cxn ang="0">
                    <a:pos x="1161" y="1148"/>
                  </a:cxn>
                  <a:cxn ang="0">
                    <a:pos x="1107" y="1079"/>
                  </a:cxn>
                  <a:cxn ang="0">
                    <a:pos x="1206" y="1132"/>
                  </a:cxn>
                  <a:cxn ang="0">
                    <a:pos x="1176" y="1277"/>
                  </a:cxn>
                  <a:cxn ang="0">
                    <a:pos x="837" y="1335"/>
                  </a:cxn>
                  <a:cxn ang="0">
                    <a:pos x="1340" y="1413"/>
                  </a:cxn>
                  <a:cxn ang="0">
                    <a:pos x="1704" y="806"/>
                  </a:cxn>
                </a:cxnLst>
                <a:rect l="0" t="0" r="r" b="b"/>
                <a:pathLst>
                  <a:path w="1711" h="1531">
                    <a:moveTo>
                      <a:pt x="1704" y="806"/>
                    </a:moveTo>
                    <a:cubicBezTo>
                      <a:pt x="1698" y="609"/>
                      <a:pt x="1586" y="533"/>
                      <a:pt x="1586" y="533"/>
                    </a:cubicBezTo>
                    <a:cubicBezTo>
                      <a:pt x="1586" y="533"/>
                      <a:pt x="1573" y="438"/>
                      <a:pt x="1486" y="336"/>
                    </a:cubicBezTo>
                    <a:cubicBezTo>
                      <a:pt x="1352" y="188"/>
                      <a:pt x="1180" y="215"/>
                      <a:pt x="1180" y="215"/>
                    </a:cubicBezTo>
                    <a:cubicBezTo>
                      <a:pt x="959" y="0"/>
                      <a:pt x="732" y="165"/>
                      <a:pt x="732" y="165"/>
                    </a:cubicBezTo>
                    <a:cubicBezTo>
                      <a:pt x="417" y="62"/>
                      <a:pt x="327" y="309"/>
                      <a:pt x="327" y="309"/>
                    </a:cubicBezTo>
                    <a:cubicBezTo>
                      <a:pt x="147" y="328"/>
                      <a:pt x="0" y="540"/>
                      <a:pt x="132" y="766"/>
                    </a:cubicBezTo>
                    <a:cubicBezTo>
                      <a:pt x="233" y="940"/>
                      <a:pt x="382" y="942"/>
                      <a:pt x="446" y="934"/>
                    </a:cubicBezTo>
                    <a:cubicBezTo>
                      <a:pt x="466" y="879"/>
                      <a:pt x="511" y="818"/>
                      <a:pt x="608" y="791"/>
                    </a:cubicBezTo>
                    <a:cubicBezTo>
                      <a:pt x="609" y="782"/>
                      <a:pt x="621" y="597"/>
                      <a:pt x="498" y="508"/>
                    </a:cubicBezTo>
                    <a:cubicBezTo>
                      <a:pt x="424" y="455"/>
                      <a:pt x="342" y="468"/>
                      <a:pt x="297" y="503"/>
                    </a:cubicBezTo>
                    <a:cubicBezTo>
                      <a:pt x="254" y="536"/>
                      <a:pt x="242" y="587"/>
                      <a:pt x="264" y="643"/>
                    </a:cubicBezTo>
                    <a:cubicBezTo>
                      <a:pt x="275" y="671"/>
                      <a:pt x="292" y="690"/>
                      <a:pt x="316" y="700"/>
                    </a:cubicBezTo>
                    <a:cubicBezTo>
                      <a:pt x="361" y="719"/>
                      <a:pt x="415" y="697"/>
                      <a:pt x="415" y="697"/>
                    </a:cubicBezTo>
                    <a:cubicBezTo>
                      <a:pt x="427" y="692"/>
                      <a:pt x="441" y="697"/>
                      <a:pt x="447" y="710"/>
                    </a:cubicBezTo>
                    <a:cubicBezTo>
                      <a:pt x="452" y="722"/>
                      <a:pt x="446" y="736"/>
                      <a:pt x="434" y="741"/>
                    </a:cubicBezTo>
                    <a:cubicBezTo>
                      <a:pt x="431" y="742"/>
                      <a:pt x="361" y="771"/>
                      <a:pt x="297" y="744"/>
                    </a:cubicBezTo>
                    <a:cubicBezTo>
                      <a:pt x="262" y="730"/>
                      <a:pt x="235" y="701"/>
                      <a:pt x="219" y="660"/>
                    </a:cubicBezTo>
                    <a:cubicBezTo>
                      <a:pt x="189" y="584"/>
                      <a:pt x="208" y="511"/>
                      <a:pt x="268" y="465"/>
                    </a:cubicBezTo>
                    <a:cubicBezTo>
                      <a:pt x="323" y="422"/>
                      <a:pt x="398" y="413"/>
                      <a:pt x="466" y="438"/>
                    </a:cubicBezTo>
                    <a:cubicBezTo>
                      <a:pt x="478" y="387"/>
                      <a:pt x="518" y="319"/>
                      <a:pt x="614" y="296"/>
                    </a:cubicBezTo>
                    <a:cubicBezTo>
                      <a:pt x="707" y="274"/>
                      <a:pt x="762" y="295"/>
                      <a:pt x="790" y="314"/>
                    </a:cubicBezTo>
                    <a:cubicBezTo>
                      <a:pt x="824" y="270"/>
                      <a:pt x="893" y="217"/>
                      <a:pt x="992" y="233"/>
                    </a:cubicBezTo>
                    <a:cubicBezTo>
                      <a:pt x="1074" y="246"/>
                      <a:pt x="1121" y="289"/>
                      <a:pt x="1145" y="323"/>
                    </a:cubicBezTo>
                    <a:cubicBezTo>
                      <a:pt x="1168" y="355"/>
                      <a:pt x="1182" y="392"/>
                      <a:pt x="1185" y="426"/>
                    </a:cubicBezTo>
                    <a:cubicBezTo>
                      <a:pt x="1278" y="403"/>
                      <a:pt x="1386" y="432"/>
                      <a:pt x="1449" y="496"/>
                    </a:cubicBezTo>
                    <a:cubicBezTo>
                      <a:pt x="1501" y="549"/>
                      <a:pt x="1519" y="621"/>
                      <a:pt x="1500" y="699"/>
                    </a:cubicBezTo>
                    <a:cubicBezTo>
                      <a:pt x="1524" y="723"/>
                      <a:pt x="1570" y="782"/>
                      <a:pt x="1556" y="882"/>
                    </a:cubicBezTo>
                    <a:cubicBezTo>
                      <a:pt x="1549" y="935"/>
                      <a:pt x="1520" y="976"/>
                      <a:pt x="1474" y="997"/>
                    </a:cubicBezTo>
                    <a:cubicBezTo>
                      <a:pt x="1416" y="1024"/>
                      <a:pt x="1336" y="1015"/>
                      <a:pt x="1272" y="974"/>
                    </a:cubicBezTo>
                    <a:cubicBezTo>
                      <a:pt x="1180" y="916"/>
                      <a:pt x="1038" y="913"/>
                      <a:pt x="972" y="968"/>
                    </a:cubicBezTo>
                    <a:cubicBezTo>
                      <a:pt x="922" y="1010"/>
                      <a:pt x="863" y="1052"/>
                      <a:pt x="807" y="1047"/>
                    </a:cubicBezTo>
                    <a:cubicBezTo>
                      <a:pt x="803" y="1047"/>
                      <a:pt x="799" y="1046"/>
                      <a:pt x="794" y="1045"/>
                    </a:cubicBezTo>
                    <a:cubicBezTo>
                      <a:pt x="762" y="1038"/>
                      <a:pt x="735" y="1014"/>
                      <a:pt x="717" y="974"/>
                    </a:cubicBezTo>
                    <a:cubicBezTo>
                      <a:pt x="711" y="962"/>
                      <a:pt x="716" y="948"/>
                      <a:pt x="728" y="942"/>
                    </a:cubicBezTo>
                    <a:cubicBezTo>
                      <a:pt x="740" y="937"/>
                      <a:pt x="754" y="942"/>
                      <a:pt x="760" y="954"/>
                    </a:cubicBezTo>
                    <a:cubicBezTo>
                      <a:pt x="772" y="980"/>
                      <a:pt x="787" y="994"/>
                      <a:pt x="805" y="998"/>
                    </a:cubicBezTo>
                    <a:cubicBezTo>
                      <a:pt x="844" y="1007"/>
                      <a:pt x="902" y="964"/>
                      <a:pt x="942" y="931"/>
                    </a:cubicBezTo>
                    <a:cubicBezTo>
                      <a:pt x="1024" y="862"/>
                      <a:pt x="1187" y="864"/>
                      <a:pt x="1297" y="934"/>
                    </a:cubicBezTo>
                    <a:cubicBezTo>
                      <a:pt x="1348" y="966"/>
                      <a:pt x="1410" y="974"/>
                      <a:pt x="1454" y="953"/>
                    </a:cubicBezTo>
                    <a:cubicBezTo>
                      <a:pt x="1485" y="939"/>
                      <a:pt x="1504" y="912"/>
                      <a:pt x="1509" y="876"/>
                    </a:cubicBezTo>
                    <a:cubicBezTo>
                      <a:pt x="1523" y="774"/>
                      <a:pt x="1460" y="728"/>
                      <a:pt x="1460" y="727"/>
                    </a:cubicBezTo>
                    <a:cubicBezTo>
                      <a:pt x="1451" y="721"/>
                      <a:pt x="1448" y="711"/>
                      <a:pt x="1450" y="701"/>
                    </a:cubicBezTo>
                    <a:cubicBezTo>
                      <a:pt x="1470" y="633"/>
                      <a:pt x="1458" y="574"/>
                      <a:pt x="1415" y="530"/>
                    </a:cubicBezTo>
                    <a:cubicBezTo>
                      <a:pt x="1363" y="476"/>
                      <a:pt x="1272" y="453"/>
                      <a:pt x="1195" y="473"/>
                    </a:cubicBezTo>
                    <a:cubicBezTo>
                      <a:pt x="1093" y="499"/>
                      <a:pt x="1078" y="609"/>
                      <a:pt x="1076" y="644"/>
                    </a:cubicBezTo>
                    <a:cubicBezTo>
                      <a:pt x="1136" y="647"/>
                      <a:pt x="1204" y="674"/>
                      <a:pt x="1267" y="751"/>
                    </a:cubicBezTo>
                    <a:cubicBezTo>
                      <a:pt x="1275" y="762"/>
                      <a:pt x="1274" y="777"/>
                      <a:pt x="1264" y="785"/>
                    </a:cubicBezTo>
                    <a:cubicBezTo>
                      <a:pt x="1253" y="794"/>
                      <a:pt x="1238" y="792"/>
                      <a:pt x="1230" y="782"/>
                    </a:cubicBezTo>
                    <a:cubicBezTo>
                      <a:pt x="1095" y="617"/>
                      <a:pt x="941" y="728"/>
                      <a:pt x="934" y="733"/>
                    </a:cubicBezTo>
                    <a:cubicBezTo>
                      <a:pt x="925" y="740"/>
                      <a:pt x="912" y="739"/>
                      <a:pt x="904" y="732"/>
                    </a:cubicBezTo>
                    <a:cubicBezTo>
                      <a:pt x="902" y="730"/>
                      <a:pt x="845" y="681"/>
                      <a:pt x="762" y="698"/>
                    </a:cubicBezTo>
                    <a:cubicBezTo>
                      <a:pt x="683" y="714"/>
                      <a:pt x="669" y="810"/>
                      <a:pt x="669" y="811"/>
                    </a:cubicBezTo>
                    <a:cubicBezTo>
                      <a:pt x="667" y="821"/>
                      <a:pt x="659" y="829"/>
                      <a:pt x="649" y="831"/>
                    </a:cubicBezTo>
                    <a:cubicBezTo>
                      <a:pt x="466" y="864"/>
                      <a:pt x="476" y="1025"/>
                      <a:pt x="476" y="1032"/>
                    </a:cubicBezTo>
                    <a:cubicBezTo>
                      <a:pt x="477" y="1040"/>
                      <a:pt x="473" y="1048"/>
                      <a:pt x="467" y="1053"/>
                    </a:cubicBezTo>
                    <a:cubicBezTo>
                      <a:pt x="495" y="1292"/>
                      <a:pt x="815" y="1270"/>
                      <a:pt x="815" y="1270"/>
                    </a:cubicBezTo>
                    <a:cubicBezTo>
                      <a:pt x="816" y="1273"/>
                      <a:pt x="816" y="1276"/>
                      <a:pt x="817" y="1278"/>
                    </a:cubicBezTo>
                    <a:cubicBezTo>
                      <a:pt x="826" y="1282"/>
                      <a:pt x="1041" y="1363"/>
                      <a:pt x="1138" y="1248"/>
                    </a:cubicBezTo>
                    <a:cubicBezTo>
                      <a:pt x="1162" y="1208"/>
                      <a:pt x="1170" y="1174"/>
                      <a:pt x="1161" y="1148"/>
                    </a:cubicBezTo>
                    <a:cubicBezTo>
                      <a:pt x="1151" y="1120"/>
                      <a:pt x="1122" y="1110"/>
                      <a:pt x="1122" y="1110"/>
                    </a:cubicBezTo>
                    <a:cubicBezTo>
                      <a:pt x="1109" y="1106"/>
                      <a:pt x="1103" y="1092"/>
                      <a:pt x="1107" y="1079"/>
                    </a:cubicBezTo>
                    <a:cubicBezTo>
                      <a:pt x="1111" y="1067"/>
                      <a:pt x="1125" y="1060"/>
                      <a:pt x="1138" y="1064"/>
                    </a:cubicBezTo>
                    <a:cubicBezTo>
                      <a:pt x="1140" y="1065"/>
                      <a:pt x="1188" y="1082"/>
                      <a:pt x="1206" y="1132"/>
                    </a:cubicBezTo>
                    <a:cubicBezTo>
                      <a:pt x="1221" y="1172"/>
                      <a:pt x="1211" y="1220"/>
                      <a:pt x="1178" y="1274"/>
                    </a:cubicBezTo>
                    <a:cubicBezTo>
                      <a:pt x="1177" y="1275"/>
                      <a:pt x="1177" y="1276"/>
                      <a:pt x="1176" y="1277"/>
                    </a:cubicBezTo>
                    <a:cubicBezTo>
                      <a:pt x="1116" y="1350"/>
                      <a:pt x="1024" y="1363"/>
                      <a:pt x="946" y="1356"/>
                    </a:cubicBezTo>
                    <a:cubicBezTo>
                      <a:pt x="903" y="1353"/>
                      <a:pt x="864" y="1343"/>
                      <a:pt x="837" y="1335"/>
                    </a:cubicBezTo>
                    <a:cubicBezTo>
                      <a:pt x="893" y="1460"/>
                      <a:pt x="1019" y="1517"/>
                      <a:pt x="1153" y="1523"/>
                    </a:cubicBezTo>
                    <a:cubicBezTo>
                      <a:pt x="1310" y="1531"/>
                      <a:pt x="1340" y="1413"/>
                      <a:pt x="1340" y="1413"/>
                    </a:cubicBezTo>
                    <a:cubicBezTo>
                      <a:pt x="1551" y="1329"/>
                      <a:pt x="1506" y="1116"/>
                      <a:pt x="1506" y="1116"/>
                    </a:cubicBezTo>
                    <a:cubicBezTo>
                      <a:pt x="1594" y="1103"/>
                      <a:pt x="1711" y="1004"/>
                      <a:pt x="1704" y="806"/>
                    </a:cubicBezTo>
                    <a:close/>
                  </a:path>
                </a:pathLst>
              </a:custGeom>
              <a:grpFill/>
              <a:ln w="9525">
                <a:noFill/>
                <a:round/>
              </a:ln>
            </p:spPr>
            <p:txBody>
              <a:bodyPr vert="horz" wrap="square" lIns="94083" tIns="47041" rIns="94083" bIns="47041" numCol="1" anchor="t" anchorCtr="0" compatLnSpc="1"/>
              <a:lstStyle/>
              <a:p>
                <a:pPr>
                  <a:lnSpc>
                    <a:spcPct val="120000"/>
                  </a:lnSpc>
                </a:pPr>
                <a:endParaRPr lang="en-US" sz="2060">
                  <a:solidFill>
                    <a:schemeClr val="accent1"/>
                  </a:solidFill>
                  <a:cs typeface="+mn-ea"/>
                  <a:sym typeface="+mn-lt"/>
                </a:endParaRPr>
              </a:p>
            </p:txBody>
          </p:sp>
        </p:grpSp>
        <p:sp>
          <p:nvSpPr>
            <p:cNvPr id="9" name="Sev01"/>
            <p:cNvSpPr>
              <a:spLocks noChangeAspect="1"/>
            </p:cNvSpPr>
            <p:nvPr/>
          </p:nvSpPr>
          <p:spPr>
            <a:xfrm>
              <a:off x="2485261" y="1052590"/>
              <a:ext cx="604874" cy="604874"/>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4113" dirty="0">
                <a:solidFill>
                  <a:schemeClr val="bg1"/>
                </a:solidFill>
                <a:cs typeface="+mn-ea"/>
                <a:sym typeface="+mn-lt"/>
              </a:endParaRPr>
            </a:p>
          </p:txBody>
        </p:sp>
      </p:grpSp>
      <p:cxnSp>
        <p:nvCxnSpPr>
          <p:cNvPr id="26" name="Straight Connector 25"/>
          <p:cNvCxnSpPr/>
          <p:nvPr/>
        </p:nvCxnSpPr>
        <p:spPr>
          <a:xfrm>
            <a:off x="3183454" y="2957828"/>
            <a:ext cx="1333868" cy="0"/>
          </a:xfrm>
          <a:prstGeom prst="line">
            <a:avLst/>
          </a:prstGeom>
          <a:ln w="19050"/>
        </p:spPr>
        <p:style>
          <a:lnRef idx="1">
            <a:schemeClr val="accent1"/>
          </a:lnRef>
          <a:fillRef idx="0">
            <a:schemeClr val="accent1"/>
          </a:fillRef>
          <a:effectRef idx="0">
            <a:schemeClr val="accent1"/>
          </a:effectRef>
          <a:fontRef idx="minor">
            <a:schemeClr val="tx1"/>
          </a:fontRef>
        </p:style>
      </p:cxnSp>
      <p:grpSp>
        <p:nvGrpSpPr>
          <p:cNvPr id="60" name="Group 59"/>
          <p:cNvGrpSpPr/>
          <p:nvPr/>
        </p:nvGrpSpPr>
        <p:grpSpPr>
          <a:xfrm>
            <a:off x="2973404" y="2393356"/>
            <a:ext cx="1129008" cy="1129008"/>
            <a:chOff x="1688904" y="1134544"/>
            <a:chExt cx="1097279" cy="1097279"/>
          </a:xfrm>
        </p:grpSpPr>
        <p:sp>
          <p:nvSpPr>
            <p:cNvPr id="22" name="Arc 21"/>
            <p:cNvSpPr/>
            <p:nvPr/>
          </p:nvSpPr>
          <p:spPr>
            <a:xfrm>
              <a:off x="1688904" y="1134544"/>
              <a:ext cx="1097279" cy="1097279"/>
            </a:xfrm>
            <a:prstGeom prst="arc">
              <a:avLst>
                <a:gd name="adj1" fmla="val 16200000"/>
                <a:gd name="adj2" fmla="val 5426856"/>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lnSpc>
                  <a:spcPct val="120000"/>
                </a:lnSpc>
              </a:pPr>
              <a:endParaRPr lang="en-US" sz="2060">
                <a:cs typeface="+mn-ea"/>
                <a:sym typeface="+mn-lt"/>
              </a:endParaRPr>
            </a:p>
          </p:txBody>
        </p:sp>
        <p:cxnSp>
          <p:nvCxnSpPr>
            <p:cNvPr id="27" name="Straight Connector 26"/>
            <p:cNvCxnSpPr/>
            <p:nvPr/>
          </p:nvCxnSpPr>
          <p:spPr>
            <a:xfrm>
              <a:off x="1893049" y="1134544"/>
              <a:ext cx="348388"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1893049" y="2231823"/>
              <a:ext cx="348388"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32" name="Rounded Rectangle 31"/>
          <p:cNvSpPr/>
          <p:nvPr/>
        </p:nvSpPr>
        <p:spPr>
          <a:xfrm>
            <a:off x="1679929" y="2261951"/>
            <a:ext cx="1503503" cy="288856"/>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zh-CN" altLang="en-US" sz="1327" dirty="0">
                <a:cs typeface="+mn-ea"/>
                <a:sym typeface="+mn-lt"/>
              </a:rPr>
              <a:t>请替换文字内容</a:t>
            </a:r>
            <a:endParaRPr lang="en-US" sz="1327" dirty="0">
              <a:cs typeface="+mn-ea"/>
              <a:sym typeface="+mn-lt"/>
            </a:endParaRPr>
          </a:p>
        </p:txBody>
      </p:sp>
      <p:sp>
        <p:nvSpPr>
          <p:cNvPr id="33" name="Rounded Rectangle 32"/>
          <p:cNvSpPr/>
          <p:nvPr/>
        </p:nvSpPr>
        <p:spPr>
          <a:xfrm>
            <a:off x="1679929" y="2829669"/>
            <a:ext cx="1503503" cy="288856"/>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zh-CN" altLang="en-US" sz="1327" dirty="0">
                <a:cs typeface="+mn-ea"/>
                <a:sym typeface="+mn-lt"/>
              </a:rPr>
              <a:t>请替换文字内容</a:t>
            </a:r>
            <a:endParaRPr lang="en-US" altLang="zh-CN" sz="1327" dirty="0">
              <a:cs typeface="+mn-ea"/>
              <a:sym typeface="+mn-lt"/>
            </a:endParaRPr>
          </a:p>
        </p:txBody>
      </p:sp>
      <p:sp>
        <p:nvSpPr>
          <p:cNvPr id="34" name="Rounded Rectangle 33"/>
          <p:cNvSpPr/>
          <p:nvPr/>
        </p:nvSpPr>
        <p:spPr>
          <a:xfrm>
            <a:off x="1679929" y="3387580"/>
            <a:ext cx="1503503" cy="288856"/>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zh-CN" altLang="en-US" sz="1327" dirty="0">
                <a:cs typeface="+mn-ea"/>
                <a:sym typeface="+mn-lt"/>
              </a:rPr>
              <a:t>请替换文字内容</a:t>
            </a:r>
            <a:endParaRPr lang="en-US" altLang="zh-CN" sz="1327" dirty="0">
              <a:cs typeface="+mn-ea"/>
              <a:sym typeface="+mn-lt"/>
            </a:endParaRPr>
          </a:p>
        </p:txBody>
      </p:sp>
      <p:grpSp>
        <p:nvGrpSpPr>
          <p:cNvPr id="57" name="Group 56"/>
          <p:cNvGrpSpPr/>
          <p:nvPr/>
        </p:nvGrpSpPr>
        <p:grpSpPr>
          <a:xfrm>
            <a:off x="6646044" y="4291679"/>
            <a:ext cx="945539" cy="945539"/>
            <a:chOff x="4514393" y="2768994"/>
            <a:chExt cx="918966" cy="918966"/>
          </a:xfrm>
        </p:grpSpPr>
        <p:sp>
          <p:nvSpPr>
            <p:cNvPr id="17" name="Sev01"/>
            <p:cNvSpPr>
              <a:spLocks noChangeAspect="1"/>
            </p:cNvSpPr>
            <p:nvPr/>
          </p:nvSpPr>
          <p:spPr>
            <a:xfrm>
              <a:off x="4514393" y="2768994"/>
              <a:ext cx="918966" cy="918966"/>
            </a:xfrm>
            <a:prstGeom prst="ellipse">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4113" dirty="0">
                <a:solidFill>
                  <a:schemeClr val="bg1"/>
                </a:solidFill>
                <a:cs typeface="+mn-ea"/>
                <a:sym typeface="+mn-lt"/>
              </a:endParaRPr>
            </a:p>
          </p:txBody>
        </p:sp>
        <p:sp>
          <p:nvSpPr>
            <p:cNvPr id="36" name="Freeform 8"/>
            <p:cNvSpPr/>
            <p:nvPr/>
          </p:nvSpPr>
          <p:spPr bwMode="auto">
            <a:xfrm>
              <a:off x="4796564" y="2995576"/>
              <a:ext cx="354624" cy="465803"/>
            </a:xfrm>
            <a:custGeom>
              <a:avLst/>
              <a:gdLst/>
              <a:ahLst/>
              <a:cxnLst>
                <a:cxn ang="0">
                  <a:pos x="99" y="21"/>
                </a:cxn>
                <a:cxn ang="0">
                  <a:pos x="94" y="6"/>
                </a:cxn>
                <a:cxn ang="0">
                  <a:pos x="83" y="0"/>
                </a:cxn>
                <a:cxn ang="0">
                  <a:pos x="68" y="0"/>
                </a:cxn>
                <a:cxn ang="0">
                  <a:pos x="50" y="3"/>
                </a:cxn>
                <a:cxn ang="0">
                  <a:pos x="32" y="0"/>
                </a:cxn>
                <a:cxn ang="0">
                  <a:pos x="17" y="0"/>
                </a:cxn>
                <a:cxn ang="0">
                  <a:pos x="6" y="6"/>
                </a:cxn>
                <a:cxn ang="0">
                  <a:pos x="0" y="21"/>
                </a:cxn>
                <a:cxn ang="0">
                  <a:pos x="7" y="57"/>
                </a:cxn>
                <a:cxn ang="0">
                  <a:pos x="12" y="81"/>
                </a:cxn>
                <a:cxn ang="0">
                  <a:pos x="21" y="126"/>
                </a:cxn>
                <a:cxn ang="0">
                  <a:pos x="32" y="125"/>
                </a:cxn>
                <a:cxn ang="0">
                  <a:pos x="50" y="64"/>
                </a:cxn>
                <a:cxn ang="0">
                  <a:pos x="68" y="125"/>
                </a:cxn>
                <a:cxn ang="0">
                  <a:pos x="79" y="126"/>
                </a:cxn>
                <a:cxn ang="0">
                  <a:pos x="88" y="81"/>
                </a:cxn>
                <a:cxn ang="0">
                  <a:pos x="93" y="57"/>
                </a:cxn>
                <a:cxn ang="0">
                  <a:pos x="99" y="21"/>
                </a:cxn>
              </a:cxnLst>
              <a:rect l="0" t="0" r="r" b="b"/>
              <a:pathLst>
                <a:path w="100" h="131">
                  <a:moveTo>
                    <a:pt x="99" y="21"/>
                  </a:moveTo>
                  <a:cubicBezTo>
                    <a:pt x="99" y="16"/>
                    <a:pt x="96" y="9"/>
                    <a:pt x="94" y="6"/>
                  </a:cubicBezTo>
                  <a:cubicBezTo>
                    <a:pt x="91" y="3"/>
                    <a:pt x="86" y="1"/>
                    <a:pt x="83" y="0"/>
                  </a:cubicBezTo>
                  <a:cubicBezTo>
                    <a:pt x="80" y="0"/>
                    <a:pt x="73" y="0"/>
                    <a:pt x="68" y="0"/>
                  </a:cubicBezTo>
                  <a:cubicBezTo>
                    <a:pt x="50" y="3"/>
                    <a:pt x="50" y="3"/>
                    <a:pt x="50" y="3"/>
                  </a:cubicBezTo>
                  <a:cubicBezTo>
                    <a:pt x="32" y="0"/>
                    <a:pt x="32" y="0"/>
                    <a:pt x="32" y="0"/>
                  </a:cubicBezTo>
                  <a:cubicBezTo>
                    <a:pt x="27" y="0"/>
                    <a:pt x="20" y="0"/>
                    <a:pt x="17" y="0"/>
                  </a:cubicBezTo>
                  <a:cubicBezTo>
                    <a:pt x="13" y="1"/>
                    <a:pt x="9" y="3"/>
                    <a:pt x="6" y="6"/>
                  </a:cubicBezTo>
                  <a:cubicBezTo>
                    <a:pt x="4" y="9"/>
                    <a:pt x="1" y="16"/>
                    <a:pt x="0" y="21"/>
                  </a:cubicBezTo>
                  <a:cubicBezTo>
                    <a:pt x="0" y="30"/>
                    <a:pt x="1" y="44"/>
                    <a:pt x="7" y="57"/>
                  </a:cubicBezTo>
                  <a:cubicBezTo>
                    <a:pt x="7" y="57"/>
                    <a:pt x="12" y="67"/>
                    <a:pt x="12" y="81"/>
                  </a:cubicBezTo>
                  <a:cubicBezTo>
                    <a:pt x="12" y="92"/>
                    <a:pt x="16" y="116"/>
                    <a:pt x="21" y="126"/>
                  </a:cubicBezTo>
                  <a:cubicBezTo>
                    <a:pt x="23" y="131"/>
                    <a:pt x="30" y="130"/>
                    <a:pt x="32" y="125"/>
                  </a:cubicBezTo>
                  <a:cubicBezTo>
                    <a:pt x="37" y="108"/>
                    <a:pt x="40" y="64"/>
                    <a:pt x="50" y="64"/>
                  </a:cubicBezTo>
                  <a:cubicBezTo>
                    <a:pt x="59" y="64"/>
                    <a:pt x="63" y="108"/>
                    <a:pt x="68" y="125"/>
                  </a:cubicBezTo>
                  <a:cubicBezTo>
                    <a:pt x="69" y="130"/>
                    <a:pt x="76" y="131"/>
                    <a:pt x="79" y="126"/>
                  </a:cubicBezTo>
                  <a:cubicBezTo>
                    <a:pt x="84" y="116"/>
                    <a:pt x="88" y="92"/>
                    <a:pt x="88" y="81"/>
                  </a:cubicBezTo>
                  <a:cubicBezTo>
                    <a:pt x="88" y="67"/>
                    <a:pt x="93" y="57"/>
                    <a:pt x="93" y="57"/>
                  </a:cubicBezTo>
                  <a:cubicBezTo>
                    <a:pt x="99" y="44"/>
                    <a:pt x="100" y="30"/>
                    <a:pt x="99" y="21"/>
                  </a:cubicBezTo>
                </a:path>
              </a:pathLst>
            </a:custGeom>
            <a:solidFill>
              <a:schemeClr val="accent3"/>
            </a:solidFill>
            <a:ln w="9525">
              <a:noFill/>
              <a:round/>
            </a:ln>
          </p:spPr>
          <p:txBody>
            <a:bodyPr vert="horz" wrap="square" lIns="94083" tIns="47041" rIns="94083" bIns="47041" numCol="1" anchor="t" anchorCtr="0" compatLnSpc="1"/>
            <a:lstStyle/>
            <a:p>
              <a:pPr>
                <a:lnSpc>
                  <a:spcPct val="120000"/>
                </a:lnSpc>
              </a:pPr>
              <a:endParaRPr lang="en-US" sz="2060">
                <a:cs typeface="+mn-ea"/>
                <a:sym typeface="+mn-lt"/>
              </a:endParaRPr>
            </a:p>
          </p:txBody>
        </p:sp>
      </p:grpSp>
      <p:grpSp>
        <p:nvGrpSpPr>
          <p:cNvPr id="59" name="Group 58"/>
          <p:cNvGrpSpPr/>
          <p:nvPr/>
        </p:nvGrpSpPr>
        <p:grpSpPr>
          <a:xfrm>
            <a:off x="6646044" y="2492257"/>
            <a:ext cx="945539" cy="945539"/>
            <a:chOff x="4514393" y="1491454"/>
            <a:chExt cx="918966" cy="918966"/>
          </a:xfrm>
        </p:grpSpPr>
        <p:sp>
          <p:nvSpPr>
            <p:cNvPr id="35" name="Freeform 7"/>
            <p:cNvSpPr/>
            <p:nvPr/>
          </p:nvSpPr>
          <p:spPr bwMode="auto">
            <a:xfrm>
              <a:off x="4747684" y="1641361"/>
              <a:ext cx="452384" cy="619153"/>
            </a:xfrm>
            <a:custGeom>
              <a:avLst/>
              <a:gdLst/>
              <a:ahLst/>
              <a:cxnLst>
                <a:cxn ang="0">
                  <a:pos x="119" y="32"/>
                </a:cxn>
                <a:cxn ang="0">
                  <a:pos x="85" y="6"/>
                </a:cxn>
                <a:cxn ang="0">
                  <a:pos x="24" y="17"/>
                </a:cxn>
                <a:cxn ang="0">
                  <a:pos x="7" y="81"/>
                </a:cxn>
                <a:cxn ang="0">
                  <a:pos x="10" y="83"/>
                </a:cxn>
                <a:cxn ang="0">
                  <a:pos x="13" y="80"/>
                </a:cxn>
                <a:cxn ang="0">
                  <a:pos x="28" y="21"/>
                </a:cxn>
                <a:cxn ang="0">
                  <a:pos x="84" y="12"/>
                </a:cxn>
                <a:cxn ang="0">
                  <a:pos x="113" y="35"/>
                </a:cxn>
                <a:cxn ang="0">
                  <a:pos x="102" y="106"/>
                </a:cxn>
                <a:cxn ang="0">
                  <a:pos x="94" y="127"/>
                </a:cxn>
                <a:cxn ang="0">
                  <a:pos x="83" y="157"/>
                </a:cxn>
                <a:cxn ang="0">
                  <a:pos x="54" y="168"/>
                </a:cxn>
                <a:cxn ang="0">
                  <a:pos x="29" y="151"/>
                </a:cxn>
                <a:cxn ang="0">
                  <a:pos x="21" y="115"/>
                </a:cxn>
                <a:cxn ang="0">
                  <a:pos x="36" y="113"/>
                </a:cxn>
                <a:cxn ang="0">
                  <a:pos x="40" y="123"/>
                </a:cxn>
                <a:cxn ang="0">
                  <a:pos x="52" y="141"/>
                </a:cxn>
                <a:cxn ang="0">
                  <a:pos x="67" y="135"/>
                </a:cxn>
                <a:cxn ang="0">
                  <a:pos x="62" y="110"/>
                </a:cxn>
                <a:cxn ang="0">
                  <a:pos x="74" y="77"/>
                </a:cxn>
                <a:cxn ang="0">
                  <a:pos x="58" y="67"/>
                </a:cxn>
                <a:cxn ang="0">
                  <a:pos x="57" y="67"/>
                </a:cxn>
                <a:cxn ang="0">
                  <a:pos x="41" y="77"/>
                </a:cxn>
                <a:cxn ang="0">
                  <a:pos x="40" y="47"/>
                </a:cxn>
                <a:cxn ang="0">
                  <a:pos x="53" y="36"/>
                </a:cxn>
                <a:cxn ang="0">
                  <a:pos x="84" y="42"/>
                </a:cxn>
                <a:cxn ang="0">
                  <a:pos x="90" y="79"/>
                </a:cxn>
                <a:cxn ang="0">
                  <a:pos x="92" y="83"/>
                </a:cxn>
                <a:cxn ang="0">
                  <a:pos x="96" y="80"/>
                </a:cxn>
                <a:cxn ang="0">
                  <a:pos x="89" y="37"/>
                </a:cxn>
                <a:cxn ang="0">
                  <a:pos x="52" y="30"/>
                </a:cxn>
                <a:cxn ang="0">
                  <a:pos x="34" y="45"/>
                </a:cxn>
                <a:cxn ang="0">
                  <a:pos x="38" y="86"/>
                </a:cxn>
                <a:cxn ang="0">
                  <a:pos x="41" y="88"/>
                </a:cxn>
                <a:cxn ang="0">
                  <a:pos x="43" y="86"/>
                </a:cxn>
                <a:cxn ang="0">
                  <a:pos x="58" y="73"/>
                </a:cxn>
                <a:cxn ang="0">
                  <a:pos x="58" y="73"/>
                </a:cxn>
                <a:cxn ang="0">
                  <a:pos x="69" y="80"/>
                </a:cxn>
                <a:cxn ang="0">
                  <a:pos x="56" y="108"/>
                </a:cxn>
                <a:cxn ang="0">
                  <a:pos x="55" y="112"/>
                </a:cxn>
                <a:cxn ang="0">
                  <a:pos x="62" y="132"/>
                </a:cxn>
                <a:cxn ang="0">
                  <a:pos x="52" y="135"/>
                </a:cxn>
                <a:cxn ang="0">
                  <a:pos x="46" y="122"/>
                </a:cxn>
                <a:cxn ang="0">
                  <a:pos x="38" y="107"/>
                </a:cxn>
                <a:cxn ang="0">
                  <a:pos x="16" y="111"/>
                </a:cxn>
                <a:cxn ang="0">
                  <a:pos x="24" y="154"/>
                </a:cxn>
                <a:cxn ang="0">
                  <a:pos x="54" y="175"/>
                </a:cxn>
                <a:cxn ang="0">
                  <a:pos x="57" y="175"/>
                </a:cxn>
                <a:cxn ang="0">
                  <a:pos x="89" y="159"/>
                </a:cxn>
                <a:cxn ang="0">
                  <a:pos x="100" y="129"/>
                </a:cxn>
                <a:cxn ang="0">
                  <a:pos x="107" y="109"/>
                </a:cxn>
                <a:cxn ang="0">
                  <a:pos x="119" y="32"/>
                </a:cxn>
              </a:cxnLst>
              <a:rect l="0" t="0" r="r" b="b"/>
              <a:pathLst>
                <a:path w="128" h="175">
                  <a:moveTo>
                    <a:pt x="119" y="32"/>
                  </a:moveTo>
                  <a:cubicBezTo>
                    <a:pt x="111" y="16"/>
                    <a:pt x="97" y="8"/>
                    <a:pt x="85" y="6"/>
                  </a:cubicBezTo>
                  <a:cubicBezTo>
                    <a:pt x="58" y="0"/>
                    <a:pt x="37" y="4"/>
                    <a:pt x="24" y="17"/>
                  </a:cubicBezTo>
                  <a:cubicBezTo>
                    <a:pt x="0" y="39"/>
                    <a:pt x="6" y="79"/>
                    <a:pt x="7" y="81"/>
                  </a:cubicBezTo>
                  <a:cubicBezTo>
                    <a:pt x="7" y="82"/>
                    <a:pt x="8" y="83"/>
                    <a:pt x="10" y="83"/>
                  </a:cubicBezTo>
                  <a:cubicBezTo>
                    <a:pt x="12" y="83"/>
                    <a:pt x="13" y="81"/>
                    <a:pt x="13" y="80"/>
                  </a:cubicBezTo>
                  <a:cubicBezTo>
                    <a:pt x="13" y="79"/>
                    <a:pt x="7" y="41"/>
                    <a:pt x="28" y="21"/>
                  </a:cubicBezTo>
                  <a:cubicBezTo>
                    <a:pt x="40" y="10"/>
                    <a:pt x="59" y="6"/>
                    <a:pt x="84" y="12"/>
                  </a:cubicBezTo>
                  <a:cubicBezTo>
                    <a:pt x="94" y="14"/>
                    <a:pt x="107" y="21"/>
                    <a:pt x="113" y="35"/>
                  </a:cubicBezTo>
                  <a:cubicBezTo>
                    <a:pt x="121" y="52"/>
                    <a:pt x="117" y="77"/>
                    <a:pt x="102" y="106"/>
                  </a:cubicBezTo>
                  <a:cubicBezTo>
                    <a:pt x="97" y="114"/>
                    <a:pt x="96" y="120"/>
                    <a:pt x="94" y="127"/>
                  </a:cubicBezTo>
                  <a:cubicBezTo>
                    <a:pt x="92" y="135"/>
                    <a:pt x="90" y="144"/>
                    <a:pt x="83" y="157"/>
                  </a:cubicBezTo>
                  <a:cubicBezTo>
                    <a:pt x="80" y="164"/>
                    <a:pt x="67" y="169"/>
                    <a:pt x="54" y="168"/>
                  </a:cubicBezTo>
                  <a:cubicBezTo>
                    <a:pt x="48" y="168"/>
                    <a:pt x="34" y="166"/>
                    <a:pt x="29" y="151"/>
                  </a:cubicBezTo>
                  <a:cubicBezTo>
                    <a:pt x="23" y="141"/>
                    <a:pt x="16" y="122"/>
                    <a:pt x="21" y="115"/>
                  </a:cubicBezTo>
                  <a:cubicBezTo>
                    <a:pt x="24" y="111"/>
                    <a:pt x="31" y="112"/>
                    <a:pt x="36" y="113"/>
                  </a:cubicBezTo>
                  <a:cubicBezTo>
                    <a:pt x="38" y="114"/>
                    <a:pt x="39" y="120"/>
                    <a:pt x="40" y="123"/>
                  </a:cubicBezTo>
                  <a:cubicBezTo>
                    <a:pt x="43" y="132"/>
                    <a:pt x="45" y="141"/>
                    <a:pt x="52" y="141"/>
                  </a:cubicBezTo>
                  <a:cubicBezTo>
                    <a:pt x="53" y="141"/>
                    <a:pt x="63" y="142"/>
                    <a:pt x="67" y="135"/>
                  </a:cubicBezTo>
                  <a:cubicBezTo>
                    <a:pt x="70" y="129"/>
                    <a:pt x="69" y="121"/>
                    <a:pt x="62" y="110"/>
                  </a:cubicBezTo>
                  <a:cubicBezTo>
                    <a:pt x="67" y="105"/>
                    <a:pt x="81" y="90"/>
                    <a:pt x="74" y="77"/>
                  </a:cubicBezTo>
                  <a:cubicBezTo>
                    <a:pt x="72" y="73"/>
                    <a:pt x="66" y="67"/>
                    <a:pt x="58" y="67"/>
                  </a:cubicBezTo>
                  <a:cubicBezTo>
                    <a:pt x="57" y="67"/>
                    <a:pt x="57" y="67"/>
                    <a:pt x="57" y="67"/>
                  </a:cubicBezTo>
                  <a:cubicBezTo>
                    <a:pt x="53" y="67"/>
                    <a:pt x="47" y="69"/>
                    <a:pt x="41" y="77"/>
                  </a:cubicBezTo>
                  <a:cubicBezTo>
                    <a:pt x="39" y="70"/>
                    <a:pt x="36" y="57"/>
                    <a:pt x="40" y="47"/>
                  </a:cubicBezTo>
                  <a:cubicBezTo>
                    <a:pt x="42" y="42"/>
                    <a:pt x="47" y="38"/>
                    <a:pt x="53" y="36"/>
                  </a:cubicBezTo>
                  <a:cubicBezTo>
                    <a:pt x="58" y="34"/>
                    <a:pt x="75" y="33"/>
                    <a:pt x="84" y="42"/>
                  </a:cubicBezTo>
                  <a:cubicBezTo>
                    <a:pt x="92" y="49"/>
                    <a:pt x="94" y="61"/>
                    <a:pt x="90" y="79"/>
                  </a:cubicBezTo>
                  <a:cubicBezTo>
                    <a:pt x="89" y="81"/>
                    <a:pt x="90" y="82"/>
                    <a:pt x="92" y="83"/>
                  </a:cubicBezTo>
                  <a:cubicBezTo>
                    <a:pt x="94" y="83"/>
                    <a:pt x="95" y="82"/>
                    <a:pt x="96" y="80"/>
                  </a:cubicBezTo>
                  <a:cubicBezTo>
                    <a:pt x="100" y="61"/>
                    <a:pt x="98" y="46"/>
                    <a:pt x="89" y="37"/>
                  </a:cubicBezTo>
                  <a:cubicBezTo>
                    <a:pt x="76" y="26"/>
                    <a:pt x="56" y="29"/>
                    <a:pt x="52" y="30"/>
                  </a:cubicBezTo>
                  <a:cubicBezTo>
                    <a:pt x="43" y="33"/>
                    <a:pt x="38" y="38"/>
                    <a:pt x="34" y="45"/>
                  </a:cubicBezTo>
                  <a:cubicBezTo>
                    <a:pt x="27" y="62"/>
                    <a:pt x="37" y="85"/>
                    <a:pt x="38" y="86"/>
                  </a:cubicBezTo>
                  <a:cubicBezTo>
                    <a:pt x="38" y="87"/>
                    <a:pt x="39" y="88"/>
                    <a:pt x="41" y="88"/>
                  </a:cubicBezTo>
                  <a:cubicBezTo>
                    <a:pt x="42" y="88"/>
                    <a:pt x="43" y="87"/>
                    <a:pt x="43" y="86"/>
                  </a:cubicBezTo>
                  <a:cubicBezTo>
                    <a:pt x="47" y="78"/>
                    <a:pt x="52" y="74"/>
                    <a:pt x="58" y="73"/>
                  </a:cubicBezTo>
                  <a:cubicBezTo>
                    <a:pt x="58" y="73"/>
                    <a:pt x="58" y="73"/>
                    <a:pt x="58" y="73"/>
                  </a:cubicBezTo>
                  <a:cubicBezTo>
                    <a:pt x="63" y="73"/>
                    <a:pt x="68" y="77"/>
                    <a:pt x="69" y="80"/>
                  </a:cubicBezTo>
                  <a:cubicBezTo>
                    <a:pt x="74" y="89"/>
                    <a:pt x="61" y="103"/>
                    <a:pt x="56" y="108"/>
                  </a:cubicBezTo>
                  <a:cubicBezTo>
                    <a:pt x="55" y="109"/>
                    <a:pt x="54" y="110"/>
                    <a:pt x="55" y="112"/>
                  </a:cubicBezTo>
                  <a:cubicBezTo>
                    <a:pt x="64" y="124"/>
                    <a:pt x="63" y="130"/>
                    <a:pt x="62" y="132"/>
                  </a:cubicBezTo>
                  <a:cubicBezTo>
                    <a:pt x="60" y="135"/>
                    <a:pt x="53" y="135"/>
                    <a:pt x="52" y="135"/>
                  </a:cubicBezTo>
                  <a:cubicBezTo>
                    <a:pt x="50" y="135"/>
                    <a:pt x="47" y="127"/>
                    <a:pt x="46" y="122"/>
                  </a:cubicBezTo>
                  <a:cubicBezTo>
                    <a:pt x="44" y="114"/>
                    <a:pt x="43" y="108"/>
                    <a:pt x="38" y="107"/>
                  </a:cubicBezTo>
                  <a:cubicBezTo>
                    <a:pt x="27" y="105"/>
                    <a:pt x="20" y="106"/>
                    <a:pt x="16" y="111"/>
                  </a:cubicBezTo>
                  <a:cubicBezTo>
                    <a:pt x="7" y="123"/>
                    <a:pt x="22" y="151"/>
                    <a:pt x="24" y="154"/>
                  </a:cubicBezTo>
                  <a:cubicBezTo>
                    <a:pt x="28" y="166"/>
                    <a:pt x="39" y="174"/>
                    <a:pt x="54" y="175"/>
                  </a:cubicBezTo>
                  <a:cubicBezTo>
                    <a:pt x="55" y="175"/>
                    <a:pt x="56" y="175"/>
                    <a:pt x="57" y="175"/>
                  </a:cubicBezTo>
                  <a:cubicBezTo>
                    <a:pt x="71" y="175"/>
                    <a:pt x="84" y="169"/>
                    <a:pt x="89" y="159"/>
                  </a:cubicBezTo>
                  <a:cubicBezTo>
                    <a:pt x="96" y="146"/>
                    <a:pt x="98" y="137"/>
                    <a:pt x="100" y="129"/>
                  </a:cubicBezTo>
                  <a:cubicBezTo>
                    <a:pt x="102" y="122"/>
                    <a:pt x="103" y="116"/>
                    <a:pt x="107" y="109"/>
                  </a:cubicBezTo>
                  <a:cubicBezTo>
                    <a:pt x="124" y="78"/>
                    <a:pt x="128" y="52"/>
                    <a:pt x="119" y="32"/>
                  </a:cubicBezTo>
                </a:path>
              </a:pathLst>
            </a:custGeom>
            <a:solidFill>
              <a:schemeClr val="accent4"/>
            </a:solidFill>
            <a:ln w="9525">
              <a:noFill/>
              <a:round/>
            </a:ln>
          </p:spPr>
          <p:txBody>
            <a:bodyPr vert="horz" wrap="square" lIns="94083" tIns="47041" rIns="94083" bIns="47041" numCol="1" anchor="t" anchorCtr="0" compatLnSpc="1"/>
            <a:lstStyle/>
            <a:p>
              <a:pPr>
                <a:lnSpc>
                  <a:spcPct val="120000"/>
                </a:lnSpc>
              </a:pPr>
              <a:endParaRPr lang="en-US" sz="2060">
                <a:cs typeface="+mn-ea"/>
                <a:sym typeface="+mn-lt"/>
              </a:endParaRPr>
            </a:p>
          </p:txBody>
        </p:sp>
        <p:sp>
          <p:nvSpPr>
            <p:cNvPr id="52" name="Sev01"/>
            <p:cNvSpPr>
              <a:spLocks noChangeAspect="1"/>
            </p:cNvSpPr>
            <p:nvPr/>
          </p:nvSpPr>
          <p:spPr>
            <a:xfrm>
              <a:off x="4514393" y="1491454"/>
              <a:ext cx="918966" cy="918966"/>
            </a:xfrm>
            <a:prstGeom prst="ellips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4113" dirty="0">
                <a:solidFill>
                  <a:schemeClr val="bg1"/>
                </a:solidFill>
                <a:cs typeface="+mn-ea"/>
                <a:sym typeface="+mn-lt"/>
              </a:endParaRPr>
            </a:p>
          </p:txBody>
        </p:sp>
      </p:grpSp>
      <p:cxnSp>
        <p:nvCxnSpPr>
          <p:cNvPr id="66" name="Straight Connector 65"/>
          <p:cNvCxnSpPr/>
          <p:nvPr/>
        </p:nvCxnSpPr>
        <p:spPr>
          <a:xfrm>
            <a:off x="3183454" y="4733503"/>
            <a:ext cx="1333868"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67" name="Group 66"/>
          <p:cNvGrpSpPr/>
          <p:nvPr/>
        </p:nvGrpSpPr>
        <p:grpSpPr>
          <a:xfrm>
            <a:off x="2973404" y="4169028"/>
            <a:ext cx="1129008" cy="1129008"/>
            <a:chOff x="1688904" y="1134544"/>
            <a:chExt cx="1097279" cy="1097279"/>
          </a:xfrm>
        </p:grpSpPr>
        <p:sp>
          <p:nvSpPr>
            <p:cNvPr id="68" name="Arc 67"/>
            <p:cNvSpPr/>
            <p:nvPr/>
          </p:nvSpPr>
          <p:spPr>
            <a:xfrm>
              <a:off x="1688904" y="1134544"/>
              <a:ext cx="1097279" cy="1097279"/>
            </a:xfrm>
            <a:prstGeom prst="arc">
              <a:avLst>
                <a:gd name="adj1" fmla="val 16200000"/>
                <a:gd name="adj2" fmla="val 5426856"/>
              </a:avLst>
            </a:prstGeom>
            <a:ln w="1905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lnSpc>
                  <a:spcPct val="120000"/>
                </a:lnSpc>
              </a:pPr>
              <a:endParaRPr lang="en-US" sz="2060">
                <a:cs typeface="+mn-ea"/>
                <a:sym typeface="+mn-lt"/>
              </a:endParaRPr>
            </a:p>
          </p:txBody>
        </p:sp>
        <p:cxnSp>
          <p:nvCxnSpPr>
            <p:cNvPr id="69" name="Straight Connector 68"/>
            <p:cNvCxnSpPr/>
            <p:nvPr/>
          </p:nvCxnSpPr>
          <p:spPr>
            <a:xfrm>
              <a:off x="1893049" y="1134544"/>
              <a:ext cx="348388"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1893049" y="2231823"/>
              <a:ext cx="348388"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71" name="Rounded Rectangle 70"/>
          <p:cNvSpPr/>
          <p:nvPr/>
        </p:nvSpPr>
        <p:spPr>
          <a:xfrm>
            <a:off x="1679929" y="4037623"/>
            <a:ext cx="1503503" cy="28885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zh-CN" altLang="en-US" sz="1327" dirty="0">
                <a:cs typeface="+mn-ea"/>
                <a:sym typeface="+mn-lt"/>
              </a:rPr>
              <a:t>请替换文字内容</a:t>
            </a:r>
            <a:endParaRPr lang="en-US" altLang="zh-CN" sz="1327" dirty="0">
              <a:cs typeface="+mn-ea"/>
              <a:sym typeface="+mn-lt"/>
            </a:endParaRPr>
          </a:p>
        </p:txBody>
      </p:sp>
      <p:sp>
        <p:nvSpPr>
          <p:cNvPr id="72" name="Rounded Rectangle 71"/>
          <p:cNvSpPr/>
          <p:nvPr/>
        </p:nvSpPr>
        <p:spPr>
          <a:xfrm>
            <a:off x="1679929" y="4605343"/>
            <a:ext cx="1503503" cy="28885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zh-CN" altLang="en-US" sz="1327" dirty="0">
                <a:cs typeface="+mn-ea"/>
                <a:sym typeface="+mn-lt"/>
              </a:rPr>
              <a:t>请替换文字内容</a:t>
            </a:r>
            <a:endParaRPr lang="en-US" altLang="zh-CN" sz="1327" dirty="0">
              <a:cs typeface="+mn-ea"/>
              <a:sym typeface="+mn-lt"/>
            </a:endParaRPr>
          </a:p>
        </p:txBody>
      </p:sp>
      <p:sp>
        <p:nvSpPr>
          <p:cNvPr id="73" name="Rounded Rectangle 72"/>
          <p:cNvSpPr/>
          <p:nvPr/>
        </p:nvSpPr>
        <p:spPr>
          <a:xfrm>
            <a:off x="1679929" y="5163256"/>
            <a:ext cx="1503503" cy="28885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zh-CN" altLang="en-US" sz="1327" dirty="0">
                <a:cs typeface="+mn-ea"/>
                <a:sym typeface="+mn-lt"/>
              </a:rPr>
              <a:t>请替换文字内容</a:t>
            </a:r>
            <a:endParaRPr lang="en-US" altLang="zh-CN" sz="1327" dirty="0">
              <a:cs typeface="+mn-ea"/>
              <a:sym typeface="+mn-lt"/>
            </a:endParaRPr>
          </a:p>
        </p:txBody>
      </p:sp>
      <p:grpSp>
        <p:nvGrpSpPr>
          <p:cNvPr id="74" name="Group 73"/>
          <p:cNvGrpSpPr/>
          <p:nvPr/>
        </p:nvGrpSpPr>
        <p:grpSpPr>
          <a:xfrm>
            <a:off x="4517321" y="4270112"/>
            <a:ext cx="945539" cy="945539"/>
            <a:chOff x="5954568" y="1997676"/>
            <a:chExt cx="918966" cy="918966"/>
          </a:xfrm>
        </p:grpSpPr>
        <p:sp>
          <p:nvSpPr>
            <p:cNvPr id="75" name="Sev01"/>
            <p:cNvSpPr>
              <a:spLocks noChangeAspect="1"/>
            </p:cNvSpPr>
            <p:nvPr/>
          </p:nvSpPr>
          <p:spPr>
            <a:xfrm>
              <a:off x="5954568" y="1997676"/>
              <a:ext cx="918966" cy="918966"/>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4113" dirty="0">
                <a:solidFill>
                  <a:schemeClr val="bg1"/>
                </a:solidFill>
                <a:cs typeface="+mn-ea"/>
                <a:sym typeface="+mn-lt"/>
              </a:endParaRPr>
            </a:p>
          </p:txBody>
        </p:sp>
        <p:sp>
          <p:nvSpPr>
            <p:cNvPr id="76" name="Freeform 11"/>
            <p:cNvSpPr>
              <a:spLocks noEditPoints="1"/>
            </p:cNvSpPr>
            <p:nvPr/>
          </p:nvSpPr>
          <p:spPr bwMode="auto">
            <a:xfrm>
              <a:off x="6123643" y="2266429"/>
              <a:ext cx="580816" cy="381460"/>
            </a:xfrm>
            <a:custGeom>
              <a:avLst/>
              <a:gdLst/>
              <a:ahLst/>
              <a:cxnLst>
                <a:cxn ang="0">
                  <a:pos x="82" y="26"/>
                </a:cxn>
                <a:cxn ang="0">
                  <a:pos x="0" y="67"/>
                </a:cxn>
                <a:cxn ang="0">
                  <a:pos x="82" y="108"/>
                </a:cxn>
                <a:cxn ang="0">
                  <a:pos x="164" y="67"/>
                </a:cxn>
                <a:cxn ang="0">
                  <a:pos x="82" y="26"/>
                </a:cxn>
                <a:cxn ang="0">
                  <a:pos x="72" y="47"/>
                </a:cxn>
                <a:cxn ang="0">
                  <a:pos x="82" y="57"/>
                </a:cxn>
                <a:cxn ang="0">
                  <a:pos x="72" y="67"/>
                </a:cxn>
                <a:cxn ang="0">
                  <a:pos x="62" y="57"/>
                </a:cxn>
                <a:cxn ang="0">
                  <a:pos x="72" y="47"/>
                </a:cxn>
                <a:cxn ang="0">
                  <a:pos x="124" y="88"/>
                </a:cxn>
                <a:cxn ang="0">
                  <a:pos x="104" y="95"/>
                </a:cxn>
                <a:cxn ang="0">
                  <a:pos x="82" y="98"/>
                </a:cxn>
                <a:cxn ang="0">
                  <a:pos x="60" y="95"/>
                </a:cxn>
                <a:cxn ang="0">
                  <a:pos x="40" y="88"/>
                </a:cxn>
                <a:cxn ang="0">
                  <a:pos x="13" y="67"/>
                </a:cxn>
                <a:cxn ang="0">
                  <a:pos x="40" y="46"/>
                </a:cxn>
                <a:cxn ang="0">
                  <a:pos x="56" y="40"/>
                </a:cxn>
                <a:cxn ang="0">
                  <a:pos x="51" y="57"/>
                </a:cxn>
                <a:cxn ang="0">
                  <a:pos x="82" y="88"/>
                </a:cxn>
                <a:cxn ang="0">
                  <a:pos x="113" y="57"/>
                </a:cxn>
                <a:cxn ang="0">
                  <a:pos x="108" y="40"/>
                </a:cxn>
                <a:cxn ang="0">
                  <a:pos x="124" y="46"/>
                </a:cxn>
                <a:cxn ang="0">
                  <a:pos x="151" y="67"/>
                </a:cxn>
                <a:cxn ang="0">
                  <a:pos x="124" y="88"/>
                </a:cxn>
                <a:cxn ang="0">
                  <a:pos x="138" y="14"/>
                </a:cxn>
                <a:cxn ang="0">
                  <a:pos x="82" y="0"/>
                </a:cxn>
                <a:cxn ang="0">
                  <a:pos x="26" y="14"/>
                </a:cxn>
                <a:cxn ang="0">
                  <a:pos x="0" y="32"/>
                </a:cxn>
                <a:cxn ang="0">
                  <a:pos x="0" y="49"/>
                </a:cxn>
                <a:cxn ang="0">
                  <a:pos x="31" y="26"/>
                </a:cxn>
                <a:cxn ang="0">
                  <a:pos x="82" y="14"/>
                </a:cxn>
                <a:cxn ang="0">
                  <a:pos x="133" y="26"/>
                </a:cxn>
                <a:cxn ang="0">
                  <a:pos x="164" y="49"/>
                </a:cxn>
                <a:cxn ang="0">
                  <a:pos x="164" y="32"/>
                </a:cxn>
                <a:cxn ang="0">
                  <a:pos x="138" y="14"/>
                </a:cxn>
              </a:cxnLst>
              <a:rect l="0" t="0" r="r" b="b"/>
              <a:pathLst>
                <a:path w="164" h="108">
                  <a:moveTo>
                    <a:pt x="82" y="26"/>
                  </a:moveTo>
                  <a:cubicBezTo>
                    <a:pt x="49" y="26"/>
                    <a:pt x="19" y="42"/>
                    <a:pt x="0" y="67"/>
                  </a:cubicBezTo>
                  <a:cubicBezTo>
                    <a:pt x="19" y="92"/>
                    <a:pt x="49" y="108"/>
                    <a:pt x="82" y="108"/>
                  </a:cubicBezTo>
                  <a:cubicBezTo>
                    <a:pt x="116" y="108"/>
                    <a:pt x="145" y="92"/>
                    <a:pt x="164" y="67"/>
                  </a:cubicBezTo>
                  <a:cubicBezTo>
                    <a:pt x="145" y="42"/>
                    <a:pt x="116" y="26"/>
                    <a:pt x="82" y="26"/>
                  </a:cubicBezTo>
                  <a:moveTo>
                    <a:pt x="72" y="47"/>
                  </a:moveTo>
                  <a:cubicBezTo>
                    <a:pt x="77" y="47"/>
                    <a:pt x="82" y="51"/>
                    <a:pt x="82" y="57"/>
                  </a:cubicBezTo>
                  <a:cubicBezTo>
                    <a:pt x="82" y="63"/>
                    <a:pt x="77" y="67"/>
                    <a:pt x="72" y="67"/>
                  </a:cubicBezTo>
                  <a:cubicBezTo>
                    <a:pt x="66" y="67"/>
                    <a:pt x="62" y="63"/>
                    <a:pt x="62" y="57"/>
                  </a:cubicBezTo>
                  <a:cubicBezTo>
                    <a:pt x="62" y="51"/>
                    <a:pt x="66" y="47"/>
                    <a:pt x="72" y="47"/>
                  </a:cubicBezTo>
                  <a:moveTo>
                    <a:pt x="124" y="88"/>
                  </a:moveTo>
                  <a:cubicBezTo>
                    <a:pt x="118" y="91"/>
                    <a:pt x="111" y="94"/>
                    <a:pt x="104" y="95"/>
                  </a:cubicBezTo>
                  <a:cubicBezTo>
                    <a:pt x="97" y="97"/>
                    <a:pt x="89" y="98"/>
                    <a:pt x="82" y="98"/>
                  </a:cubicBezTo>
                  <a:cubicBezTo>
                    <a:pt x="75" y="98"/>
                    <a:pt x="67" y="97"/>
                    <a:pt x="60" y="95"/>
                  </a:cubicBezTo>
                  <a:cubicBezTo>
                    <a:pt x="53" y="94"/>
                    <a:pt x="46" y="91"/>
                    <a:pt x="40" y="88"/>
                  </a:cubicBezTo>
                  <a:cubicBezTo>
                    <a:pt x="30" y="83"/>
                    <a:pt x="21" y="76"/>
                    <a:pt x="13" y="67"/>
                  </a:cubicBezTo>
                  <a:cubicBezTo>
                    <a:pt x="21" y="59"/>
                    <a:pt x="30" y="52"/>
                    <a:pt x="40" y="46"/>
                  </a:cubicBezTo>
                  <a:cubicBezTo>
                    <a:pt x="45" y="44"/>
                    <a:pt x="51" y="42"/>
                    <a:pt x="56" y="40"/>
                  </a:cubicBezTo>
                  <a:cubicBezTo>
                    <a:pt x="53" y="45"/>
                    <a:pt x="51" y="51"/>
                    <a:pt x="51" y="57"/>
                  </a:cubicBezTo>
                  <a:cubicBezTo>
                    <a:pt x="51" y="74"/>
                    <a:pt x="65" y="88"/>
                    <a:pt x="82" y="88"/>
                  </a:cubicBezTo>
                  <a:cubicBezTo>
                    <a:pt x="99" y="88"/>
                    <a:pt x="113" y="74"/>
                    <a:pt x="113" y="57"/>
                  </a:cubicBezTo>
                  <a:cubicBezTo>
                    <a:pt x="113" y="51"/>
                    <a:pt x="111" y="45"/>
                    <a:pt x="108" y="40"/>
                  </a:cubicBezTo>
                  <a:cubicBezTo>
                    <a:pt x="113" y="42"/>
                    <a:pt x="119" y="44"/>
                    <a:pt x="124" y="46"/>
                  </a:cubicBezTo>
                  <a:cubicBezTo>
                    <a:pt x="134" y="52"/>
                    <a:pt x="143" y="59"/>
                    <a:pt x="151" y="67"/>
                  </a:cubicBezTo>
                  <a:cubicBezTo>
                    <a:pt x="143" y="76"/>
                    <a:pt x="134" y="83"/>
                    <a:pt x="124" y="88"/>
                  </a:cubicBezTo>
                  <a:moveTo>
                    <a:pt x="138" y="14"/>
                  </a:moveTo>
                  <a:cubicBezTo>
                    <a:pt x="121" y="5"/>
                    <a:pt x="102" y="0"/>
                    <a:pt x="82" y="0"/>
                  </a:cubicBezTo>
                  <a:cubicBezTo>
                    <a:pt x="62" y="0"/>
                    <a:pt x="44" y="5"/>
                    <a:pt x="26" y="14"/>
                  </a:cubicBezTo>
                  <a:cubicBezTo>
                    <a:pt x="17" y="19"/>
                    <a:pt x="8" y="25"/>
                    <a:pt x="0" y="32"/>
                  </a:cubicBezTo>
                  <a:cubicBezTo>
                    <a:pt x="0" y="49"/>
                    <a:pt x="0" y="49"/>
                    <a:pt x="0" y="49"/>
                  </a:cubicBezTo>
                  <a:cubicBezTo>
                    <a:pt x="9" y="40"/>
                    <a:pt x="19" y="32"/>
                    <a:pt x="31" y="26"/>
                  </a:cubicBezTo>
                  <a:cubicBezTo>
                    <a:pt x="47" y="18"/>
                    <a:pt x="64" y="14"/>
                    <a:pt x="82" y="14"/>
                  </a:cubicBezTo>
                  <a:cubicBezTo>
                    <a:pt x="100" y="14"/>
                    <a:pt x="117" y="18"/>
                    <a:pt x="133" y="26"/>
                  </a:cubicBezTo>
                  <a:cubicBezTo>
                    <a:pt x="145" y="32"/>
                    <a:pt x="155" y="40"/>
                    <a:pt x="164" y="49"/>
                  </a:cubicBezTo>
                  <a:cubicBezTo>
                    <a:pt x="164" y="32"/>
                    <a:pt x="164" y="32"/>
                    <a:pt x="164" y="32"/>
                  </a:cubicBezTo>
                  <a:cubicBezTo>
                    <a:pt x="156" y="25"/>
                    <a:pt x="147" y="19"/>
                    <a:pt x="138" y="14"/>
                  </a:cubicBezTo>
                </a:path>
              </a:pathLst>
            </a:custGeom>
            <a:solidFill>
              <a:schemeClr val="accent2"/>
            </a:solidFill>
            <a:ln w="9525">
              <a:noFill/>
              <a:round/>
            </a:ln>
          </p:spPr>
          <p:txBody>
            <a:bodyPr vert="horz" wrap="square" lIns="94083" tIns="47041" rIns="94083" bIns="47041" numCol="1" anchor="t" anchorCtr="0" compatLnSpc="1"/>
            <a:lstStyle/>
            <a:p>
              <a:pPr>
                <a:lnSpc>
                  <a:spcPct val="120000"/>
                </a:lnSpc>
              </a:pPr>
              <a:endParaRPr lang="en-US" sz="2060">
                <a:cs typeface="+mn-ea"/>
                <a:sym typeface="+mn-lt"/>
              </a:endParaRPr>
            </a:p>
          </p:txBody>
        </p:sp>
      </p:grpSp>
      <p:cxnSp>
        <p:nvCxnSpPr>
          <p:cNvPr id="77" name="Straight Connector 76"/>
          <p:cNvCxnSpPr/>
          <p:nvPr/>
        </p:nvCxnSpPr>
        <p:spPr>
          <a:xfrm>
            <a:off x="7580825" y="2957631"/>
            <a:ext cx="1333868" cy="0"/>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78" name="Group 77"/>
          <p:cNvGrpSpPr/>
          <p:nvPr/>
        </p:nvGrpSpPr>
        <p:grpSpPr>
          <a:xfrm rot="10800000">
            <a:off x="8037404" y="2393157"/>
            <a:ext cx="1129008" cy="1129008"/>
            <a:chOff x="1688904" y="1134544"/>
            <a:chExt cx="1097279" cy="1097279"/>
          </a:xfrm>
        </p:grpSpPr>
        <p:sp>
          <p:nvSpPr>
            <p:cNvPr id="79" name="Arc 78"/>
            <p:cNvSpPr/>
            <p:nvPr/>
          </p:nvSpPr>
          <p:spPr>
            <a:xfrm>
              <a:off x="1688904" y="1134544"/>
              <a:ext cx="1097279" cy="1097279"/>
            </a:xfrm>
            <a:prstGeom prst="arc">
              <a:avLst>
                <a:gd name="adj1" fmla="val 16200000"/>
                <a:gd name="adj2" fmla="val 5426856"/>
              </a:avLst>
            </a:prstGeom>
            <a:ln w="19050">
              <a:solidFill>
                <a:schemeClr val="accent4"/>
              </a:solidFill>
            </a:ln>
          </p:spPr>
          <p:style>
            <a:lnRef idx="1">
              <a:schemeClr val="accent1"/>
            </a:lnRef>
            <a:fillRef idx="0">
              <a:schemeClr val="accent1"/>
            </a:fillRef>
            <a:effectRef idx="0">
              <a:schemeClr val="accent1"/>
            </a:effectRef>
            <a:fontRef idx="minor">
              <a:schemeClr val="tx1"/>
            </a:fontRef>
          </p:style>
          <p:txBody>
            <a:bodyPr rtlCol="0" anchor="ctr"/>
            <a:lstStyle/>
            <a:p>
              <a:pPr algn="ctr">
                <a:lnSpc>
                  <a:spcPct val="120000"/>
                </a:lnSpc>
              </a:pPr>
              <a:endParaRPr lang="en-US" sz="2060">
                <a:cs typeface="+mn-ea"/>
                <a:sym typeface="+mn-lt"/>
              </a:endParaRPr>
            </a:p>
          </p:txBody>
        </p:sp>
        <p:cxnSp>
          <p:nvCxnSpPr>
            <p:cNvPr id="80" name="Straight Connector 79"/>
            <p:cNvCxnSpPr/>
            <p:nvPr/>
          </p:nvCxnSpPr>
          <p:spPr>
            <a:xfrm>
              <a:off x="1893049" y="1134544"/>
              <a:ext cx="348388" cy="0"/>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1893049" y="2231823"/>
              <a:ext cx="348388" cy="0"/>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82" name="Rounded Rectangle 81"/>
          <p:cNvSpPr/>
          <p:nvPr/>
        </p:nvSpPr>
        <p:spPr>
          <a:xfrm>
            <a:off x="8949315" y="2261756"/>
            <a:ext cx="1516236" cy="289048"/>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zh-CN" altLang="en-US" sz="1140" dirty="0">
                <a:cs typeface="+mn-ea"/>
                <a:sym typeface="+mn-lt"/>
              </a:rPr>
              <a:t>请替换文字内容</a:t>
            </a:r>
            <a:endParaRPr lang="en-US" altLang="zh-CN" sz="1140" dirty="0">
              <a:cs typeface="+mn-ea"/>
              <a:sym typeface="+mn-lt"/>
            </a:endParaRPr>
          </a:p>
        </p:txBody>
      </p:sp>
      <p:sp>
        <p:nvSpPr>
          <p:cNvPr id="83" name="Rounded Rectangle 82"/>
          <p:cNvSpPr/>
          <p:nvPr/>
        </p:nvSpPr>
        <p:spPr>
          <a:xfrm>
            <a:off x="8949315" y="2829476"/>
            <a:ext cx="1516236" cy="289048"/>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zh-CN" altLang="en-US" sz="1140" dirty="0">
                <a:cs typeface="+mn-ea"/>
                <a:sym typeface="+mn-lt"/>
              </a:rPr>
              <a:t>请替换文字内容</a:t>
            </a:r>
            <a:endParaRPr lang="en-US" altLang="zh-CN" sz="1140" dirty="0">
              <a:cs typeface="+mn-ea"/>
              <a:sym typeface="+mn-lt"/>
            </a:endParaRPr>
          </a:p>
        </p:txBody>
      </p:sp>
      <p:sp>
        <p:nvSpPr>
          <p:cNvPr id="84" name="Rounded Rectangle 83"/>
          <p:cNvSpPr/>
          <p:nvPr/>
        </p:nvSpPr>
        <p:spPr>
          <a:xfrm>
            <a:off x="8949315" y="3387388"/>
            <a:ext cx="1516236" cy="289048"/>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zh-CN" altLang="en-US" sz="1140" dirty="0">
                <a:cs typeface="+mn-ea"/>
                <a:sym typeface="+mn-lt"/>
              </a:rPr>
              <a:t>请替换文字内容</a:t>
            </a:r>
            <a:endParaRPr lang="en-US" altLang="zh-CN" sz="1140" dirty="0">
              <a:cs typeface="+mn-ea"/>
              <a:sym typeface="+mn-lt"/>
            </a:endParaRPr>
          </a:p>
        </p:txBody>
      </p:sp>
      <p:cxnSp>
        <p:nvCxnSpPr>
          <p:cNvPr id="85" name="Straight Connector 84"/>
          <p:cNvCxnSpPr/>
          <p:nvPr/>
        </p:nvCxnSpPr>
        <p:spPr>
          <a:xfrm>
            <a:off x="7580825" y="4752803"/>
            <a:ext cx="1333868"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grpSp>
        <p:nvGrpSpPr>
          <p:cNvPr id="86" name="Group 85"/>
          <p:cNvGrpSpPr/>
          <p:nvPr/>
        </p:nvGrpSpPr>
        <p:grpSpPr>
          <a:xfrm rot="10800000">
            <a:off x="8037404" y="4188328"/>
            <a:ext cx="1129008" cy="1129008"/>
            <a:chOff x="1688904" y="1134544"/>
            <a:chExt cx="1097279" cy="1097279"/>
          </a:xfrm>
        </p:grpSpPr>
        <p:sp>
          <p:nvSpPr>
            <p:cNvPr id="87" name="Arc 86"/>
            <p:cNvSpPr/>
            <p:nvPr/>
          </p:nvSpPr>
          <p:spPr>
            <a:xfrm>
              <a:off x="1688904" y="1134544"/>
              <a:ext cx="1097279" cy="1097279"/>
            </a:xfrm>
            <a:prstGeom prst="arc">
              <a:avLst>
                <a:gd name="adj1" fmla="val 16200000"/>
                <a:gd name="adj2" fmla="val 5426856"/>
              </a:avLst>
            </a:prstGeom>
            <a:ln w="19050">
              <a:solidFill>
                <a:schemeClr val="accent3"/>
              </a:solidFill>
            </a:ln>
          </p:spPr>
          <p:style>
            <a:lnRef idx="1">
              <a:schemeClr val="accent1"/>
            </a:lnRef>
            <a:fillRef idx="0">
              <a:schemeClr val="accent1"/>
            </a:fillRef>
            <a:effectRef idx="0">
              <a:schemeClr val="accent1"/>
            </a:effectRef>
            <a:fontRef idx="minor">
              <a:schemeClr val="tx1"/>
            </a:fontRef>
          </p:style>
          <p:txBody>
            <a:bodyPr rtlCol="0" anchor="ctr"/>
            <a:lstStyle/>
            <a:p>
              <a:pPr algn="ctr">
                <a:lnSpc>
                  <a:spcPct val="120000"/>
                </a:lnSpc>
              </a:pPr>
              <a:endParaRPr lang="en-US" sz="2060">
                <a:cs typeface="+mn-ea"/>
                <a:sym typeface="+mn-lt"/>
              </a:endParaRPr>
            </a:p>
          </p:txBody>
        </p:sp>
        <p:cxnSp>
          <p:nvCxnSpPr>
            <p:cNvPr id="88" name="Straight Connector 87"/>
            <p:cNvCxnSpPr/>
            <p:nvPr/>
          </p:nvCxnSpPr>
          <p:spPr>
            <a:xfrm>
              <a:off x="1893049" y="1134544"/>
              <a:ext cx="348388"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a:off x="1893049" y="2231823"/>
              <a:ext cx="348388" cy="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grpSp>
      <p:sp>
        <p:nvSpPr>
          <p:cNvPr id="90" name="Rounded Rectangle 89"/>
          <p:cNvSpPr/>
          <p:nvPr/>
        </p:nvSpPr>
        <p:spPr>
          <a:xfrm>
            <a:off x="8949315" y="4056928"/>
            <a:ext cx="1516236" cy="289048"/>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zh-CN" altLang="en-US" sz="1140" dirty="0">
                <a:cs typeface="+mn-ea"/>
                <a:sym typeface="+mn-lt"/>
              </a:rPr>
              <a:t>请替换文字内容</a:t>
            </a:r>
            <a:endParaRPr lang="en-US" altLang="zh-CN" sz="1140" dirty="0">
              <a:cs typeface="+mn-ea"/>
              <a:sym typeface="+mn-lt"/>
            </a:endParaRPr>
          </a:p>
        </p:txBody>
      </p:sp>
      <p:sp>
        <p:nvSpPr>
          <p:cNvPr id="91" name="Rounded Rectangle 90"/>
          <p:cNvSpPr/>
          <p:nvPr/>
        </p:nvSpPr>
        <p:spPr>
          <a:xfrm>
            <a:off x="8949315" y="4624647"/>
            <a:ext cx="1516236" cy="289048"/>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zh-CN" altLang="en-US" sz="1140" dirty="0">
                <a:cs typeface="+mn-ea"/>
                <a:sym typeface="+mn-lt"/>
              </a:rPr>
              <a:t>请替换文字内容</a:t>
            </a:r>
            <a:endParaRPr lang="en-US" altLang="zh-CN" sz="1140" dirty="0">
              <a:cs typeface="+mn-ea"/>
              <a:sym typeface="+mn-lt"/>
            </a:endParaRPr>
          </a:p>
        </p:txBody>
      </p:sp>
      <p:sp>
        <p:nvSpPr>
          <p:cNvPr id="92" name="Rounded Rectangle 91"/>
          <p:cNvSpPr/>
          <p:nvPr/>
        </p:nvSpPr>
        <p:spPr>
          <a:xfrm>
            <a:off x="8949315" y="5182561"/>
            <a:ext cx="1516236" cy="289048"/>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zh-CN" altLang="en-US" sz="1140" dirty="0">
                <a:cs typeface="+mn-ea"/>
                <a:sym typeface="+mn-lt"/>
              </a:rPr>
              <a:t>请替换文字内容</a:t>
            </a:r>
            <a:endParaRPr lang="en-US" altLang="zh-CN" sz="1140" dirty="0">
              <a:cs typeface="+mn-ea"/>
              <a:sym typeface="+mn-lt"/>
            </a:endParaRPr>
          </a:p>
        </p:txBody>
      </p:sp>
      <p:sp>
        <p:nvSpPr>
          <p:cNvPr id="93" name="Freeform 5"/>
          <p:cNvSpPr>
            <a:spLocks noEditPoints="1"/>
          </p:cNvSpPr>
          <p:nvPr/>
        </p:nvSpPr>
        <p:spPr bwMode="auto">
          <a:xfrm rot="2700000">
            <a:off x="4895309" y="2553247"/>
            <a:ext cx="2401443" cy="2453499"/>
          </a:xfrm>
          <a:custGeom>
            <a:avLst/>
            <a:gdLst/>
            <a:ahLst/>
            <a:cxnLst>
              <a:cxn ang="0">
                <a:pos x="739" y="553"/>
              </a:cxn>
              <a:cxn ang="0">
                <a:pos x="623" y="488"/>
              </a:cxn>
              <a:cxn ang="0">
                <a:pos x="541" y="483"/>
              </a:cxn>
              <a:cxn ang="0">
                <a:pos x="272" y="213"/>
              </a:cxn>
              <a:cxn ang="0">
                <a:pos x="170" y="33"/>
              </a:cxn>
              <a:cxn ang="0">
                <a:pos x="50" y="185"/>
              </a:cxn>
              <a:cxn ang="0">
                <a:pos x="0" y="203"/>
              </a:cxn>
              <a:cxn ang="0">
                <a:pos x="284" y="470"/>
              </a:cxn>
              <a:cxn ang="0">
                <a:pos x="551" y="755"/>
              </a:cxn>
              <a:cxn ang="0">
                <a:pos x="571" y="706"/>
              </a:cxn>
              <a:cxn ang="0">
                <a:pos x="706" y="587"/>
              </a:cxn>
              <a:cxn ang="0">
                <a:pos x="599" y="531"/>
              </a:cxn>
              <a:cxn ang="0">
                <a:pos x="530" y="619"/>
              </a:cxn>
              <a:cxn ang="0">
                <a:pos x="532" y="531"/>
              </a:cxn>
              <a:cxn ang="0">
                <a:pos x="526" y="585"/>
              </a:cxn>
              <a:cxn ang="0">
                <a:pos x="397" y="485"/>
              </a:cxn>
              <a:cxn ang="0">
                <a:pos x="489" y="411"/>
              </a:cxn>
              <a:cxn ang="0">
                <a:pos x="397" y="485"/>
              </a:cxn>
              <a:cxn ang="0">
                <a:pos x="383" y="480"/>
              </a:cxn>
              <a:cxn ang="0">
                <a:pos x="456" y="341"/>
              </a:cxn>
              <a:cxn ang="0">
                <a:pos x="437" y="324"/>
              </a:cxn>
              <a:cxn ang="0">
                <a:pos x="330" y="449"/>
              </a:cxn>
              <a:cxn ang="0">
                <a:pos x="437" y="324"/>
              </a:cxn>
              <a:cxn ang="0">
                <a:pos x="363" y="271"/>
              </a:cxn>
              <a:cxn ang="0">
                <a:pos x="275" y="376"/>
              </a:cxn>
              <a:cxn ang="0">
                <a:pos x="349" y="266"/>
              </a:cxn>
              <a:cxn ang="0">
                <a:pos x="261" y="262"/>
              </a:cxn>
              <a:cxn ang="0">
                <a:pos x="172" y="228"/>
              </a:cxn>
              <a:cxn ang="0">
                <a:pos x="227" y="155"/>
              </a:cxn>
              <a:cxn ang="0">
                <a:pos x="172" y="228"/>
              </a:cxn>
              <a:cxn ang="0">
                <a:pos x="84" y="206"/>
              </a:cxn>
              <a:cxn ang="0">
                <a:pos x="224" y="139"/>
              </a:cxn>
              <a:cxn ang="0">
                <a:pos x="192" y="61"/>
              </a:cxn>
              <a:cxn ang="0">
                <a:pos x="72" y="200"/>
              </a:cxn>
              <a:cxn ang="0">
                <a:pos x="192" y="61"/>
              </a:cxn>
              <a:cxn ang="0">
                <a:pos x="227" y="192"/>
              </a:cxn>
              <a:cxn ang="0">
                <a:pos x="192" y="227"/>
              </a:cxn>
              <a:cxn ang="0">
                <a:pos x="388" y="282"/>
              </a:cxn>
              <a:cxn ang="0">
                <a:pos x="311" y="431"/>
              </a:cxn>
              <a:cxn ang="0">
                <a:pos x="426" y="492"/>
              </a:cxn>
              <a:cxn ang="0">
                <a:pos x="492" y="492"/>
              </a:cxn>
              <a:cxn ang="0">
                <a:pos x="563" y="696"/>
              </a:cxn>
              <a:cxn ang="0">
                <a:pos x="677" y="563"/>
              </a:cxn>
              <a:cxn ang="0">
                <a:pos x="563" y="696"/>
              </a:cxn>
              <a:cxn ang="0">
                <a:pos x="533" y="634"/>
              </a:cxn>
              <a:cxn ang="0">
                <a:pos x="666" y="556"/>
              </a:cxn>
              <a:cxn ang="0">
                <a:pos x="549" y="673"/>
              </a:cxn>
            </a:cxnLst>
            <a:rect l="0" t="0" r="r" b="b"/>
            <a:pathLst>
              <a:path w="739" h="755">
                <a:moveTo>
                  <a:pt x="706" y="587"/>
                </a:moveTo>
                <a:cubicBezTo>
                  <a:pt x="739" y="553"/>
                  <a:pt x="739" y="553"/>
                  <a:pt x="739" y="553"/>
                </a:cubicBezTo>
                <a:cubicBezTo>
                  <a:pt x="706" y="520"/>
                  <a:pt x="666" y="499"/>
                  <a:pt x="624" y="489"/>
                </a:cubicBezTo>
                <a:cubicBezTo>
                  <a:pt x="623" y="488"/>
                  <a:pt x="623" y="488"/>
                  <a:pt x="623" y="488"/>
                </a:cubicBezTo>
                <a:cubicBezTo>
                  <a:pt x="623" y="489"/>
                  <a:pt x="623" y="489"/>
                  <a:pt x="623" y="489"/>
                </a:cubicBezTo>
                <a:cubicBezTo>
                  <a:pt x="596" y="482"/>
                  <a:pt x="568" y="480"/>
                  <a:pt x="541" y="483"/>
                </a:cubicBezTo>
                <a:cubicBezTo>
                  <a:pt x="548" y="412"/>
                  <a:pt x="524" y="338"/>
                  <a:pt x="470" y="284"/>
                </a:cubicBezTo>
                <a:cubicBezTo>
                  <a:pt x="416" y="230"/>
                  <a:pt x="342" y="206"/>
                  <a:pt x="272" y="213"/>
                </a:cubicBezTo>
                <a:cubicBezTo>
                  <a:pt x="284" y="138"/>
                  <a:pt x="261" y="58"/>
                  <a:pt x="203" y="0"/>
                </a:cubicBezTo>
                <a:cubicBezTo>
                  <a:pt x="170" y="33"/>
                  <a:pt x="170" y="33"/>
                  <a:pt x="170" y="33"/>
                </a:cubicBezTo>
                <a:cubicBezTo>
                  <a:pt x="175" y="39"/>
                  <a:pt x="180" y="44"/>
                  <a:pt x="184" y="50"/>
                </a:cubicBezTo>
                <a:cubicBezTo>
                  <a:pt x="50" y="185"/>
                  <a:pt x="50" y="185"/>
                  <a:pt x="50" y="185"/>
                </a:cubicBezTo>
                <a:cubicBezTo>
                  <a:pt x="44" y="180"/>
                  <a:pt x="38" y="175"/>
                  <a:pt x="33" y="170"/>
                </a:cubicBezTo>
                <a:cubicBezTo>
                  <a:pt x="0" y="203"/>
                  <a:pt x="0" y="203"/>
                  <a:pt x="0" y="203"/>
                </a:cubicBezTo>
                <a:cubicBezTo>
                  <a:pt x="58" y="261"/>
                  <a:pt x="138" y="284"/>
                  <a:pt x="213" y="272"/>
                </a:cubicBezTo>
                <a:cubicBezTo>
                  <a:pt x="206" y="343"/>
                  <a:pt x="230" y="416"/>
                  <a:pt x="284" y="470"/>
                </a:cubicBezTo>
                <a:cubicBezTo>
                  <a:pt x="338" y="524"/>
                  <a:pt x="411" y="548"/>
                  <a:pt x="482" y="541"/>
                </a:cubicBezTo>
                <a:cubicBezTo>
                  <a:pt x="470" y="616"/>
                  <a:pt x="493" y="696"/>
                  <a:pt x="551" y="755"/>
                </a:cubicBezTo>
                <a:cubicBezTo>
                  <a:pt x="585" y="721"/>
                  <a:pt x="585" y="721"/>
                  <a:pt x="585" y="721"/>
                </a:cubicBezTo>
                <a:cubicBezTo>
                  <a:pt x="580" y="716"/>
                  <a:pt x="575" y="711"/>
                  <a:pt x="571" y="706"/>
                </a:cubicBezTo>
                <a:cubicBezTo>
                  <a:pt x="698" y="579"/>
                  <a:pt x="698" y="579"/>
                  <a:pt x="698" y="579"/>
                </a:cubicBezTo>
                <a:cubicBezTo>
                  <a:pt x="700" y="582"/>
                  <a:pt x="703" y="584"/>
                  <a:pt x="706" y="587"/>
                </a:cubicBezTo>
                <a:close/>
                <a:moveTo>
                  <a:pt x="528" y="603"/>
                </a:moveTo>
                <a:cubicBezTo>
                  <a:pt x="599" y="531"/>
                  <a:pt x="599" y="531"/>
                  <a:pt x="599" y="531"/>
                </a:cubicBezTo>
                <a:cubicBezTo>
                  <a:pt x="604" y="532"/>
                  <a:pt x="609" y="534"/>
                  <a:pt x="614" y="535"/>
                </a:cubicBezTo>
                <a:cubicBezTo>
                  <a:pt x="530" y="619"/>
                  <a:pt x="530" y="619"/>
                  <a:pt x="530" y="619"/>
                </a:cubicBezTo>
                <a:cubicBezTo>
                  <a:pt x="529" y="613"/>
                  <a:pt x="528" y="608"/>
                  <a:pt x="528" y="603"/>
                </a:cubicBezTo>
                <a:close/>
                <a:moveTo>
                  <a:pt x="532" y="531"/>
                </a:moveTo>
                <a:cubicBezTo>
                  <a:pt x="549" y="528"/>
                  <a:pt x="566" y="528"/>
                  <a:pt x="583" y="529"/>
                </a:cubicBezTo>
                <a:cubicBezTo>
                  <a:pt x="526" y="585"/>
                  <a:pt x="526" y="585"/>
                  <a:pt x="526" y="585"/>
                </a:cubicBezTo>
                <a:cubicBezTo>
                  <a:pt x="526" y="567"/>
                  <a:pt x="528" y="549"/>
                  <a:pt x="532" y="531"/>
                </a:cubicBezTo>
                <a:close/>
                <a:moveTo>
                  <a:pt x="397" y="485"/>
                </a:moveTo>
                <a:cubicBezTo>
                  <a:pt x="485" y="397"/>
                  <a:pt x="485" y="397"/>
                  <a:pt x="485" y="397"/>
                </a:cubicBezTo>
                <a:cubicBezTo>
                  <a:pt x="487" y="402"/>
                  <a:pt x="488" y="407"/>
                  <a:pt x="489" y="411"/>
                </a:cubicBezTo>
                <a:cubicBezTo>
                  <a:pt x="411" y="489"/>
                  <a:pt x="411" y="489"/>
                  <a:pt x="411" y="489"/>
                </a:cubicBezTo>
                <a:cubicBezTo>
                  <a:pt x="406" y="488"/>
                  <a:pt x="401" y="487"/>
                  <a:pt x="397" y="485"/>
                </a:cubicBezTo>
                <a:close/>
                <a:moveTo>
                  <a:pt x="480" y="383"/>
                </a:moveTo>
                <a:cubicBezTo>
                  <a:pt x="383" y="480"/>
                  <a:pt x="383" y="480"/>
                  <a:pt x="383" y="480"/>
                </a:cubicBezTo>
                <a:cubicBezTo>
                  <a:pt x="368" y="474"/>
                  <a:pt x="354" y="466"/>
                  <a:pt x="341" y="457"/>
                </a:cubicBezTo>
                <a:cubicBezTo>
                  <a:pt x="456" y="341"/>
                  <a:pt x="456" y="341"/>
                  <a:pt x="456" y="341"/>
                </a:cubicBezTo>
                <a:cubicBezTo>
                  <a:pt x="466" y="354"/>
                  <a:pt x="474" y="369"/>
                  <a:pt x="480" y="383"/>
                </a:cubicBezTo>
                <a:close/>
                <a:moveTo>
                  <a:pt x="437" y="324"/>
                </a:moveTo>
                <a:cubicBezTo>
                  <a:pt x="446" y="333"/>
                  <a:pt x="446" y="333"/>
                  <a:pt x="446" y="333"/>
                </a:cubicBezTo>
                <a:cubicBezTo>
                  <a:pt x="330" y="449"/>
                  <a:pt x="330" y="449"/>
                  <a:pt x="330" y="449"/>
                </a:cubicBezTo>
                <a:cubicBezTo>
                  <a:pt x="327" y="446"/>
                  <a:pt x="324" y="443"/>
                  <a:pt x="321" y="440"/>
                </a:cubicBezTo>
                <a:lnTo>
                  <a:pt x="437" y="324"/>
                </a:lnTo>
                <a:close/>
                <a:moveTo>
                  <a:pt x="270" y="363"/>
                </a:moveTo>
                <a:cubicBezTo>
                  <a:pt x="363" y="271"/>
                  <a:pt x="363" y="271"/>
                  <a:pt x="363" y="271"/>
                </a:cubicBezTo>
                <a:cubicBezTo>
                  <a:pt x="367" y="272"/>
                  <a:pt x="372" y="274"/>
                  <a:pt x="376" y="276"/>
                </a:cubicBezTo>
                <a:cubicBezTo>
                  <a:pt x="275" y="376"/>
                  <a:pt x="275" y="376"/>
                  <a:pt x="275" y="376"/>
                </a:cubicBezTo>
                <a:cubicBezTo>
                  <a:pt x="274" y="372"/>
                  <a:pt x="272" y="367"/>
                  <a:pt x="270" y="363"/>
                </a:cubicBezTo>
                <a:close/>
                <a:moveTo>
                  <a:pt x="349" y="266"/>
                </a:moveTo>
                <a:cubicBezTo>
                  <a:pt x="266" y="349"/>
                  <a:pt x="266" y="349"/>
                  <a:pt x="266" y="349"/>
                </a:cubicBezTo>
                <a:cubicBezTo>
                  <a:pt x="258" y="320"/>
                  <a:pt x="256" y="291"/>
                  <a:pt x="261" y="262"/>
                </a:cubicBezTo>
                <a:cubicBezTo>
                  <a:pt x="290" y="257"/>
                  <a:pt x="320" y="258"/>
                  <a:pt x="349" y="266"/>
                </a:cubicBezTo>
                <a:close/>
                <a:moveTo>
                  <a:pt x="172" y="228"/>
                </a:moveTo>
                <a:cubicBezTo>
                  <a:pt x="166" y="228"/>
                  <a:pt x="161" y="227"/>
                  <a:pt x="155" y="227"/>
                </a:cubicBezTo>
                <a:cubicBezTo>
                  <a:pt x="227" y="155"/>
                  <a:pt x="227" y="155"/>
                  <a:pt x="227" y="155"/>
                </a:cubicBezTo>
                <a:cubicBezTo>
                  <a:pt x="227" y="161"/>
                  <a:pt x="228" y="167"/>
                  <a:pt x="228" y="172"/>
                </a:cubicBezTo>
                <a:lnTo>
                  <a:pt x="172" y="228"/>
                </a:lnTo>
                <a:close/>
                <a:moveTo>
                  <a:pt x="139" y="225"/>
                </a:moveTo>
                <a:cubicBezTo>
                  <a:pt x="120" y="221"/>
                  <a:pt x="101" y="215"/>
                  <a:pt x="84" y="206"/>
                </a:cubicBezTo>
                <a:cubicBezTo>
                  <a:pt x="206" y="84"/>
                  <a:pt x="206" y="84"/>
                  <a:pt x="206" y="84"/>
                </a:cubicBezTo>
                <a:cubicBezTo>
                  <a:pt x="215" y="102"/>
                  <a:pt x="221" y="120"/>
                  <a:pt x="224" y="139"/>
                </a:cubicBezTo>
                <a:lnTo>
                  <a:pt x="139" y="225"/>
                </a:lnTo>
                <a:close/>
                <a:moveTo>
                  <a:pt x="192" y="61"/>
                </a:moveTo>
                <a:cubicBezTo>
                  <a:pt x="195" y="65"/>
                  <a:pt x="197" y="68"/>
                  <a:pt x="200" y="72"/>
                </a:cubicBezTo>
                <a:cubicBezTo>
                  <a:pt x="72" y="200"/>
                  <a:pt x="72" y="200"/>
                  <a:pt x="72" y="200"/>
                </a:cubicBezTo>
                <a:cubicBezTo>
                  <a:pt x="68" y="197"/>
                  <a:pt x="64" y="195"/>
                  <a:pt x="61" y="193"/>
                </a:cubicBezTo>
                <a:lnTo>
                  <a:pt x="192" y="61"/>
                </a:lnTo>
                <a:close/>
                <a:moveTo>
                  <a:pt x="192" y="227"/>
                </a:moveTo>
                <a:cubicBezTo>
                  <a:pt x="227" y="192"/>
                  <a:pt x="227" y="192"/>
                  <a:pt x="227" y="192"/>
                </a:cubicBezTo>
                <a:cubicBezTo>
                  <a:pt x="226" y="202"/>
                  <a:pt x="225" y="212"/>
                  <a:pt x="222" y="222"/>
                </a:cubicBezTo>
                <a:cubicBezTo>
                  <a:pt x="212" y="225"/>
                  <a:pt x="202" y="226"/>
                  <a:pt x="192" y="227"/>
                </a:cubicBezTo>
                <a:close/>
                <a:moveTo>
                  <a:pt x="282" y="389"/>
                </a:moveTo>
                <a:cubicBezTo>
                  <a:pt x="388" y="282"/>
                  <a:pt x="388" y="282"/>
                  <a:pt x="388" y="282"/>
                </a:cubicBezTo>
                <a:cubicBezTo>
                  <a:pt x="403" y="290"/>
                  <a:pt x="417" y="300"/>
                  <a:pt x="430" y="312"/>
                </a:cubicBezTo>
                <a:cubicBezTo>
                  <a:pt x="311" y="431"/>
                  <a:pt x="311" y="431"/>
                  <a:pt x="311" y="431"/>
                </a:cubicBezTo>
                <a:cubicBezTo>
                  <a:pt x="299" y="418"/>
                  <a:pt x="290" y="403"/>
                  <a:pt x="282" y="389"/>
                </a:cubicBezTo>
                <a:close/>
                <a:moveTo>
                  <a:pt x="426" y="492"/>
                </a:moveTo>
                <a:cubicBezTo>
                  <a:pt x="492" y="427"/>
                  <a:pt x="492" y="427"/>
                  <a:pt x="492" y="427"/>
                </a:cubicBezTo>
                <a:cubicBezTo>
                  <a:pt x="496" y="448"/>
                  <a:pt x="496" y="471"/>
                  <a:pt x="492" y="492"/>
                </a:cubicBezTo>
                <a:cubicBezTo>
                  <a:pt x="470" y="496"/>
                  <a:pt x="448" y="496"/>
                  <a:pt x="426" y="492"/>
                </a:cubicBezTo>
                <a:close/>
                <a:moveTo>
                  <a:pt x="563" y="696"/>
                </a:moveTo>
                <a:cubicBezTo>
                  <a:pt x="561" y="692"/>
                  <a:pt x="558" y="688"/>
                  <a:pt x="556" y="685"/>
                </a:cubicBezTo>
                <a:cubicBezTo>
                  <a:pt x="677" y="563"/>
                  <a:pt x="677" y="563"/>
                  <a:pt x="677" y="563"/>
                </a:cubicBezTo>
                <a:cubicBezTo>
                  <a:pt x="686" y="573"/>
                  <a:pt x="686" y="573"/>
                  <a:pt x="686" y="573"/>
                </a:cubicBezTo>
                <a:lnTo>
                  <a:pt x="563" y="696"/>
                </a:lnTo>
                <a:close/>
                <a:moveTo>
                  <a:pt x="549" y="673"/>
                </a:moveTo>
                <a:cubicBezTo>
                  <a:pt x="543" y="660"/>
                  <a:pt x="537" y="647"/>
                  <a:pt x="533" y="634"/>
                </a:cubicBezTo>
                <a:cubicBezTo>
                  <a:pt x="628" y="539"/>
                  <a:pt x="628" y="539"/>
                  <a:pt x="628" y="539"/>
                </a:cubicBezTo>
                <a:cubicBezTo>
                  <a:pt x="641" y="543"/>
                  <a:pt x="654" y="549"/>
                  <a:pt x="666" y="556"/>
                </a:cubicBezTo>
                <a:lnTo>
                  <a:pt x="549" y="673"/>
                </a:lnTo>
                <a:close/>
                <a:moveTo>
                  <a:pt x="549" y="673"/>
                </a:moveTo>
                <a:cubicBezTo>
                  <a:pt x="549" y="673"/>
                  <a:pt x="549" y="673"/>
                  <a:pt x="549" y="673"/>
                </a:cubicBezTo>
              </a:path>
            </a:pathLst>
          </a:custGeom>
          <a:solidFill>
            <a:schemeClr val="accent5"/>
          </a:solidFill>
          <a:ln w="9525">
            <a:noFill/>
            <a:round/>
          </a:ln>
        </p:spPr>
        <p:txBody>
          <a:bodyPr vert="horz" wrap="square" lIns="94083" tIns="47041" rIns="94083" bIns="47041" numCol="1" anchor="t" anchorCtr="0" compatLnSpc="1"/>
          <a:lstStyle/>
          <a:p>
            <a:pPr>
              <a:lnSpc>
                <a:spcPct val="120000"/>
              </a:lnSpc>
            </a:pPr>
            <a:endParaRPr lang="en-US" sz="2060">
              <a:cs typeface="+mn-ea"/>
              <a:sym typeface="+mn-lt"/>
            </a:endParaRPr>
          </a:p>
        </p:txBody>
      </p:sp>
    </p:spTree>
    <p:extLst>
      <p:ext uri="{BB962C8B-B14F-4D97-AF65-F5344CB8AC3E}">
        <p14:creationId xmlns:p14="http://schemas.microsoft.com/office/powerpoint/2010/main" val="2168678459"/>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decel="50000" fill="hold" grpId="0" nodeType="afterEffect">
                                  <p:stCondLst>
                                    <p:cond delay="0"/>
                                  </p:stCondLst>
                                  <p:childTnLst>
                                    <p:set>
                                      <p:cBhvr>
                                        <p:cTn id="6" dur="1" fill="hold">
                                          <p:stCondLst>
                                            <p:cond delay="0"/>
                                          </p:stCondLst>
                                        </p:cTn>
                                        <p:tgtEl>
                                          <p:spTgt spid="93"/>
                                        </p:tgtEl>
                                        <p:attrNameLst>
                                          <p:attrName>style.visibility</p:attrName>
                                        </p:attrNameLst>
                                      </p:cBhvr>
                                      <p:to>
                                        <p:strVal val="visible"/>
                                      </p:to>
                                    </p:set>
                                    <p:anim calcmode="lin" valueType="num">
                                      <p:cBhvr additive="base">
                                        <p:cTn id="7" dur="500" fill="hold"/>
                                        <p:tgtEl>
                                          <p:spTgt spid="93"/>
                                        </p:tgtEl>
                                        <p:attrNameLst>
                                          <p:attrName>ppt_x</p:attrName>
                                        </p:attrNameLst>
                                      </p:cBhvr>
                                      <p:tavLst>
                                        <p:tav tm="0">
                                          <p:val>
                                            <p:strVal val="#ppt_x"/>
                                          </p:val>
                                        </p:tav>
                                        <p:tav tm="100000">
                                          <p:val>
                                            <p:strVal val="#ppt_x"/>
                                          </p:val>
                                        </p:tav>
                                      </p:tavLst>
                                    </p:anim>
                                    <p:anim calcmode="lin" valueType="num">
                                      <p:cBhvr additive="base">
                                        <p:cTn id="8" dur="500" fill="hold"/>
                                        <p:tgtEl>
                                          <p:spTgt spid="93"/>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53" presetClass="entr" presetSubtype="16" fill="hold"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childTnLst>
                          </p:cTn>
                        </p:par>
                        <p:par>
                          <p:cTn id="15" fill="hold">
                            <p:stCondLst>
                              <p:cond delay="1000"/>
                            </p:stCondLst>
                            <p:childTnLst>
                              <p:par>
                                <p:cTn id="16" presetID="18" presetClass="entr" presetSubtype="12" fill="hold" nodeType="afterEffect">
                                  <p:stCondLst>
                                    <p:cond delay="0"/>
                                  </p:stCondLst>
                                  <p:childTnLst>
                                    <p:set>
                                      <p:cBhvr>
                                        <p:cTn id="17" dur="1" fill="hold">
                                          <p:stCondLst>
                                            <p:cond delay="0"/>
                                          </p:stCondLst>
                                        </p:cTn>
                                        <p:tgtEl>
                                          <p:spTgt spid="26"/>
                                        </p:tgtEl>
                                        <p:attrNameLst>
                                          <p:attrName>style.visibility</p:attrName>
                                        </p:attrNameLst>
                                      </p:cBhvr>
                                      <p:to>
                                        <p:strVal val="visible"/>
                                      </p:to>
                                    </p:set>
                                    <p:animEffect transition="in" filter="strips(downLeft)">
                                      <p:cBhvr>
                                        <p:cTn id="18" dur="500"/>
                                        <p:tgtEl>
                                          <p:spTgt spid="26"/>
                                        </p:tgtEl>
                                      </p:cBhvr>
                                    </p:animEffect>
                                  </p:childTnLst>
                                </p:cTn>
                              </p:par>
                              <p:par>
                                <p:cTn id="19" presetID="2" presetClass="entr" presetSubtype="8" accel="50000" decel="50000" fill="hold" nodeType="withEffect">
                                  <p:stCondLst>
                                    <p:cond delay="0"/>
                                  </p:stCondLst>
                                  <p:childTnLst>
                                    <p:set>
                                      <p:cBhvr>
                                        <p:cTn id="20" dur="1" fill="hold">
                                          <p:stCondLst>
                                            <p:cond delay="0"/>
                                          </p:stCondLst>
                                        </p:cTn>
                                        <p:tgtEl>
                                          <p:spTgt spid="60"/>
                                        </p:tgtEl>
                                        <p:attrNameLst>
                                          <p:attrName>style.visibility</p:attrName>
                                        </p:attrNameLst>
                                      </p:cBhvr>
                                      <p:to>
                                        <p:strVal val="visible"/>
                                      </p:to>
                                    </p:set>
                                    <p:anim calcmode="lin" valueType="num">
                                      <p:cBhvr additive="base">
                                        <p:cTn id="21" dur="500" fill="hold"/>
                                        <p:tgtEl>
                                          <p:spTgt spid="60"/>
                                        </p:tgtEl>
                                        <p:attrNameLst>
                                          <p:attrName>ppt_x</p:attrName>
                                        </p:attrNameLst>
                                      </p:cBhvr>
                                      <p:tavLst>
                                        <p:tav tm="0">
                                          <p:val>
                                            <p:strVal val="0-#ppt_w/2"/>
                                          </p:val>
                                        </p:tav>
                                        <p:tav tm="100000">
                                          <p:val>
                                            <p:strVal val="#ppt_x"/>
                                          </p:val>
                                        </p:tav>
                                      </p:tavLst>
                                    </p:anim>
                                    <p:anim calcmode="lin" valueType="num">
                                      <p:cBhvr additive="base">
                                        <p:cTn id="22" dur="500" fill="hold"/>
                                        <p:tgtEl>
                                          <p:spTgt spid="60"/>
                                        </p:tgtEl>
                                        <p:attrNameLst>
                                          <p:attrName>ppt_y</p:attrName>
                                        </p:attrNameLst>
                                      </p:cBhvr>
                                      <p:tavLst>
                                        <p:tav tm="0">
                                          <p:val>
                                            <p:strVal val="#ppt_y"/>
                                          </p:val>
                                        </p:tav>
                                        <p:tav tm="100000">
                                          <p:val>
                                            <p:strVal val="#ppt_y"/>
                                          </p:val>
                                        </p:tav>
                                      </p:tavLst>
                                    </p:anim>
                                  </p:childTnLst>
                                </p:cTn>
                              </p:par>
                            </p:childTnLst>
                          </p:cTn>
                        </p:par>
                        <p:par>
                          <p:cTn id="23" fill="hold">
                            <p:stCondLst>
                              <p:cond delay="1500"/>
                            </p:stCondLst>
                            <p:childTnLst>
                              <p:par>
                                <p:cTn id="24" presetID="2" presetClass="entr" presetSubtype="8" accel="50000" decel="50000" fill="hold" grpId="0" nodeType="afterEffect">
                                  <p:stCondLst>
                                    <p:cond delay="0"/>
                                  </p:stCondLst>
                                  <p:childTnLst>
                                    <p:set>
                                      <p:cBhvr>
                                        <p:cTn id="25" dur="1" fill="hold">
                                          <p:stCondLst>
                                            <p:cond delay="0"/>
                                          </p:stCondLst>
                                        </p:cTn>
                                        <p:tgtEl>
                                          <p:spTgt spid="32"/>
                                        </p:tgtEl>
                                        <p:attrNameLst>
                                          <p:attrName>style.visibility</p:attrName>
                                        </p:attrNameLst>
                                      </p:cBhvr>
                                      <p:to>
                                        <p:strVal val="visible"/>
                                      </p:to>
                                    </p:set>
                                    <p:anim calcmode="lin" valueType="num">
                                      <p:cBhvr additive="base">
                                        <p:cTn id="26" dur="500" fill="hold"/>
                                        <p:tgtEl>
                                          <p:spTgt spid="32"/>
                                        </p:tgtEl>
                                        <p:attrNameLst>
                                          <p:attrName>ppt_x</p:attrName>
                                        </p:attrNameLst>
                                      </p:cBhvr>
                                      <p:tavLst>
                                        <p:tav tm="0">
                                          <p:val>
                                            <p:strVal val="0-#ppt_w/2"/>
                                          </p:val>
                                        </p:tav>
                                        <p:tav tm="100000">
                                          <p:val>
                                            <p:strVal val="#ppt_x"/>
                                          </p:val>
                                        </p:tav>
                                      </p:tavLst>
                                    </p:anim>
                                    <p:anim calcmode="lin" valueType="num">
                                      <p:cBhvr additive="base">
                                        <p:cTn id="27" dur="500" fill="hold"/>
                                        <p:tgtEl>
                                          <p:spTgt spid="32"/>
                                        </p:tgtEl>
                                        <p:attrNameLst>
                                          <p:attrName>ppt_y</p:attrName>
                                        </p:attrNameLst>
                                      </p:cBhvr>
                                      <p:tavLst>
                                        <p:tav tm="0">
                                          <p:val>
                                            <p:strVal val="#ppt_y"/>
                                          </p:val>
                                        </p:tav>
                                        <p:tav tm="100000">
                                          <p:val>
                                            <p:strVal val="#ppt_y"/>
                                          </p:val>
                                        </p:tav>
                                      </p:tavLst>
                                    </p:anim>
                                  </p:childTnLst>
                                </p:cTn>
                              </p:par>
                            </p:childTnLst>
                          </p:cTn>
                        </p:par>
                        <p:par>
                          <p:cTn id="28" fill="hold">
                            <p:stCondLst>
                              <p:cond delay="2000"/>
                            </p:stCondLst>
                            <p:childTnLst>
                              <p:par>
                                <p:cTn id="29" presetID="2" presetClass="entr" presetSubtype="8" accel="50000" decel="50000" fill="hold" grpId="0" nodeType="afterEffect">
                                  <p:stCondLst>
                                    <p:cond delay="0"/>
                                  </p:stCondLst>
                                  <p:childTnLst>
                                    <p:set>
                                      <p:cBhvr>
                                        <p:cTn id="30" dur="1" fill="hold">
                                          <p:stCondLst>
                                            <p:cond delay="0"/>
                                          </p:stCondLst>
                                        </p:cTn>
                                        <p:tgtEl>
                                          <p:spTgt spid="33"/>
                                        </p:tgtEl>
                                        <p:attrNameLst>
                                          <p:attrName>style.visibility</p:attrName>
                                        </p:attrNameLst>
                                      </p:cBhvr>
                                      <p:to>
                                        <p:strVal val="visible"/>
                                      </p:to>
                                    </p:set>
                                    <p:anim calcmode="lin" valueType="num">
                                      <p:cBhvr additive="base">
                                        <p:cTn id="31" dur="500" fill="hold"/>
                                        <p:tgtEl>
                                          <p:spTgt spid="33"/>
                                        </p:tgtEl>
                                        <p:attrNameLst>
                                          <p:attrName>ppt_x</p:attrName>
                                        </p:attrNameLst>
                                      </p:cBhvr>
                                      <p:tavLst>
                                        <p:tav tm="0">
                                          <p:val>
                                            <p:strVal val="0-#ppt_w/2"/>
                                          </p:val>
                                        </p:tav>
                                        <p:tav tm="100000">
                                          <p:val>
                                            <p:strVal val="#ppt_x"/>
                                          </p:val>
                                        </p:tav>
                                      </p:tavLst>
                                    </p:anim>
                                    <p:anim calcmode="lin" valueType="num">
                                      <p:cBhvr additive="base">
                                        <p:cTn id="32" dur="500" fill="hold"/>
                                        <p:tgtEl>
                                          <p:spTgt spid="33"/>
                                        </p:tgtEl>
                                        <p:attrNameLst>
                                          <p:attrName>ppt_y</p:attrName>
                                        </p:attrNameLst>
                                      </p:cBhvr>
                                      <p:tavLst>
                                        <p:tav tm="0">
                                          <p:val>
                                            <p:strVal val="#ppt_y"/>
                                          </p:val>
                                        </p:tav>
                                        <p:tav tm="100000">
                                          <p:val>
                                            <p:strVal val="#ppt_y"/>
                                          </p:val>
                                        </p:tav>
                                      </p:tavLst>
                                    </p:anim>
                                  </p:childTnLst>
                                </p:cTn>
                              </p:par>
                            </p:childTnLst>
                          </p:cTn>
                        </p:par>
                        <p:par>
                          <p:cTn id="33" fill="hold">
                            <p:stCondLst>
                              <p:cond delay="2500"/>
                            </p:stCondLst>
                            <p:childTnLst>
                              <p:par>
                                <p:cTn id="34" presetID="2" presetClass="entr" presetSubtype="8" accel="50000" decel="50000"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additive="base">
                                        <p:cTn id="36" dur="500" fill="hold"/>
                                        <p:tgtEl>
                                          <p:spTgt spid="34"/>
                                        </p:tgtEl>
                                        <p:attrNameLst>
                                          <p:attrName>ppt_x</p:attrName>
                                        </p:attrNameLst>
                                      </p:cBhvr>
                                      <p:tavLst>
                                        <p:tav tm="0">
                                          <p:val>
                                            <p:strVal val="0-#ppt_w/2"/>
                                          </p:val>
                                        </p:tav>
                                        <p:tav tm="100000">
                                          <p:val>
                                            <p:strVal val="#ppt_x"/>
                                          </p:val>
                                        </p:tav>
                                      </p:tavLst>
                                    </p:anim>
                                    <p:anim calcmode="lin" valueType="num">
                                      <p:cBhvr additive="base">
                                        <p:cTn id="37" dur="500" fill="hold"/>
                                        <p:tgtEl>
                                          <p:spTgt spid="34"/>
                                        </p:tgtEl>
                                        <p:attrNameLst>
                                          <p:attrName>ppt_y</p:attrName>
                                        </p:attrNameLst>
                                      </p:cBhvr>
                                      <p:tavLst>
                                        <p:tav tm="0">
                                          <p:val>
                                            <p:strVal val="#ppt_y"/>
                                          </p:val>
                                        </p:tav>
                                        <p:tav tm="100000">
                                          <p:val>
                                            <p:strVal val="#ppt_y"/>
                                          </p:val>
                                        </p:tav>
                                      </p:tavLst>
                                    </p:anim>
                                  </p:childTnLst>
                                </p:cTn>
                              </p:par>
                            </p:childTnLst>
                          </p:cTn>
                        </p:par>
                        <p:par>
                          <p:cTn id="38" fill="hold">
                            <p:stCondLst>
                              <p:cond delay="3000"/>
                            </p:stCondLst>
                            <p:childTnLst>
                              <p:par>
                                <p:cTn id="39" presetID="53" presetClass="entr" presetSubtype="16" fill="hold" nodeType="afterEffect">
                                  <p:stCondLst>
                                    <p:cond delay="0"/>
                                  </p:stCondLst>
                                  <p:childTnLst>
                                    <p:set>
                                      <p:cBhvr>
                                        <p:cTn id="40" dur="1" fill="hold">
                                          <p:stCondLst>
                                            <p:cond delay="0"/>
                                          </p:stCondLst>
                                        </p:cTn>
                                        <p:tgtEl>
                                          <p:spTgt spid="74"/>
                                        </p:tgtEl>
                                        <p:attrNameLst>
                                          <p:attrName>style.visibility</p:attrName>
                                        </p:attrNameLst>
                                      </p:cBhvr>
                                      <p:to>
                                        <p:strVal val="visible"/>
                                      </p:to>
                                    </p:set>
                                    <p:anim calcmode="lin" valueType="num">
                                      <p:cBhvr>
                                        <p:cTn id="41" dur="500" fill="hold"/>
                                        <p:tgtEl>
                                          <p:spTgt spid="74"/>
                                        </p:tgtEl>
                                        <p:attrNameLst>
                                          <p:attrName>ppt_w</p:attrName>
                                        </p:attrNameLst>
                                      </p:cBhvr>
                                      <p:tavLst>
                                        <p:tav tm="0">
                                          <p:val>
                                            <p:fltVal val="0"/>
                                          </p:val>
                                        </p:tav>
                                        <p:tav tm="100000">
                                          <p:val>
                                            <p:strVal val="#ppt_w"/>
                                          </p:val>
                                        </p:tav>
                                      </p:tavLst>
                                    </p:anim>
                                    <p:anim calcmode="lin" valueType="num">
                                      <p:cBhvr>
                                        <p:cTn id="42" dur="500" fill="hold"/>
                                        <p:tgtEl>
                                          <p:spTgt spid="74"/>
                                        </p:tgtEl>
                                        <p:attrNameLst>
                                          <p:attrName>ppt_h</p:attrName>
                                        </p:attrNameLst>
                                      </p:cBhvr>
                                      <p:tavLst>
                                        <p:tav tm="0">
                                          <p:val>
                                            <p:fltVal val="0"/>
                                          </p:val>
                                        </p:tav>
                                        <p:tav tm="100000">
                                          <p:val>
                                            <p:strVal val="#ppt_h"/>
                                          </p:val>
                                        </p:tav>
                                      </p:tavLst>
                                    </p:anim>
                                    <p:animEffect transition="in" filter="fade">
                                      <p:cBhvr>
                                        <p:cTn id="43" dur="500"/>
                                        <p:tgtEl>
                                          <p:spTgt spid="74"/>
                                        </p:tgtEl>
                                      </p:cBhvr>
                                    </p:animEffect>
                                  </p:childTnLst>
                                </p:cTn>
                              </p:par>
                            </p:childTnLst>
                          </p:cTn>
                        </p:par>
                        <p:par>
                          <p:cTn id="44" fill="hold">
                            <p:stCondLst>
                              <p:cond delay="3500"/>
                            </p:stCondLst>
                            <p:childTnLst>
                              <p:par>
                                <p:cTn id="45" presetID="18" presetClass="entr" presetSubtype="12" fill="hold" nodeType="afterEffect">
                                  <p:stCondLst>
                                    <p:cond delay="0"/>
                                  </p:stCondLst>
                                  <p:childTnLst>
                                    <p:set>
                                      <p:cBhvr>
                                        <p:cTn id="46" dur="1" fill="hold">
                                          <p:stCondLst>
                                            <p:cond delay="0"/>
                                          </p:stCondLst>
                                        </p:cTn>
                                        <p:tgtEl>
                                          <p:spTgt spid="66"/>
                                        </p:tgtEl>
                                        <p:attrNameLst>
                                          <p:attrName>style.visibility</p:attrName>
                                        </p:attrNameLst>
                                      </p:cBhvr>
                                      <p:to>
                                        <p:strVal val="visible"/>
                                      </p:to>
                                    </p:set>
                                    <p:animEffect transition="in" filter="strips(downLeft)">
                                      <p:cBhvr>
                                        <p:cTn id="47" dur="500"/>
                                        <p:tgtEl>
                                          <p:spTgt spid="66"/>
                                        </p:tgtEl>
                                      </p:cBhvr>
                                    </p:animEffect>
                                  </p:childTnLst>
                                </p:cTn>
                              </p:par>
                              <p:par>
                                <p:cTn id="48" presetID="2" presetClass="entr" presetSubtype="8" accel="50000" decel="50000" fill="hold" nodeType="withEffect">
                                  <p:stCondLst>
                                    <p:cond delay="0"/>
                                  </p:stCondLst>
                                  <p:childTnLst>
                                    <p:set>
                                      <p:cBhvr>
                                        <p:cTn id="49" dur="1" fill="hold">
                                          <p:stCondLst>
                                            <p:cond delay="0"/>
                                          </p:stCondLst>
                                        </p:cTn>
                                        <p:tgtEl>
                                          <p:spTgt spid="67"/>
                                        </p:tgtEl>
                                        <p:attrNameLst>
                                          <p:attrName>style.visibility</p:attrName>
                                        </p:attrNameLst>
                                      </p:cBhvr>
                                      <p:to>
                                        <p:strVal val="visible"/>
                                      </p:to>
                                    </p:set>
                                    <p:anim calcmode="lin" valueType="num">
                                      <p:cBhvr additive="base">
                                        <p:cTn id="50" dur="500" fill="hold"/>
                                        <p:tgtEl>
                                          <p:spTgt spid="67"/>
                                        </p:tgtEl>
                                        <p:attrNameLst>
                                          <p:attrName>ppt_x</p:attrName>
                                        </p:attrNameLst>
                                      </p:cBhvr>
                                      <p:tavLst>
                                        <p:tav tm="0">
                                          <p:val>
                                            <p:strVal val="0-#ppt_w/2"/>
                                          </p:val>
                                        </p:tav>
                                        <p:tav tm="100000">
                                          <p:val>
                                            <p:strVal val="#ppt_x"/>
                                          </p:val>
                                        </p:tav>
                                      </p:tavLst>
                                    </p:anim>
                                    <p:anim calcmode="lin" valueType="num">
                                      <p:cBhvr additive="base">
                                        <p:cTn id="51" dur="500" fill="hold"/>
                                        <p:tgtEl>
                                          <p:spTgt spid="67"/>
                                        </p:tgtEl>
                                        <p:attrNameLst>
                                          <p:attrName>ppt_y</p:attrName>
                                        </p:attrNameLst>
                                      </p:cBhvr>
                                      <p:tavLst>
                                        <p:tav tm="0">
                                          <p:val>
                                            <p:strVal val="#ppt_y"/>
                                          </p:val>
                                        </p:tav>
                                        <p:tav tm="100000">
                                          <p:val>
                                            <p:strVal val="#ppt_y"/>
                                          </p:val>
                                        </p:tav>
                                      </p:tavLst>
                                    </p:anim>
                                  </p:childTnLst>
                                </p:cTn>
                              </p:par>
                            </p:childTnLst>
                          </p:cTn>
                        </p:par>
                        <p:par>
                          <p:cTn id="52" fill="hold">
                            <p:stCondLst>
                              <p:cond delay="4000"/>
                            </p:stCondLst>
                            <p:childTnLst>
                              <p:par>
                                <p:cTn id="53" presetID="2" presetClass="entr" presetSubtype="8" accel="50000" decel="50000" fill="hold" grpId="0" nodeType="afterEffect">
                                  <p:stCondLst>
                                    <p:cond delay="0"/>
                                  </p:stCondLst>
                                  <p:childTnLst>
                                    <p:set>
                                      <p:cBhvr>
                                        <p:cTn id="54" dur="1" fill="hold">
                                          <p:stCondLst>
                                            <p:cond delay="0"/>
                                          </p:stCondLst>
                                        </p:cTn>
                                        <p:tgtEl>
                                          <p:spTgt spid="71"/>
                                        </p:tgtEl>
                                        <p:attrNameLst>
                                          <p:attrName>style.visibility</p:attrName>
                                        </p:attrNameLst>
                                      </p:cBhvr>
                                      <p:to>
                                        <p:strVal val="visible"/>
                                      </p:to>
                                    </p:set>
                                    <p:anim calcmode="lin" valueType="num">
                                      <p:cBhvr additive="base">
                                        <p:cTn id="55" dur="500" fill="hold"/>
                                        <p:tgtEl>
                                          <p:spTgt spid="71"/>
                                        </p:tgtEl>
                                        <p:attrNameLst>
                                          <p:attrName>ppt_x</p:attrName>
                                        </p:attrNameLst>
                                      </p:cBhvr>
                                      <p:tavLst>
                                        <p:tav tm="0">
                                          <p:val>
                                            <p:strVal val="0-#ppt_w/2"/>
                                          </p:val>
                                        </p:tav>
                                        <p:tav tm="100000">
                                          <p:val>
                                            <p:strVal val="#ppt_x"/>
                                          </p:val>
                                        </p:tav>
                                      </p:tavLst>
                                    </p:anim>
                                    <p:anim calcmode="lin" valueType="num">
                                      <p:cBhvr additive="base">
                                        <p:cTn id="56" dur="500" fill="hold"/>
                                        <p:tgtEl>
                                          <p:spTgt spid="71"/>
                                        </p:tgtEl>
                                        <p:attrNameLst>
                                          <p:attrName>ppt_y</p:attrName>
                                        </p:attrNameLst>
                                      </p:cBhvr>
                                      <p:tavLst>
                                        <p:tav tm="0">
                                          <p:val>
                                            <p:strVal val="#ppt_y"/>
                                          </p:val>
                                        </p:tav>
                                        <p:tav tm="100000">
                                          <p:val>
                                            <p:strVal val="#ppt_y"/>
                                          </p:val>
                                        </p:tav>
                                      </p:tavLst>
                                    </p:anim>
                                  </p:childTnLst>
                                </p:cTn>
                              </p:par>
                            </p:childTnLst>
                          </p:cTn>
                        </p:par>
                        <p:par>
                          <p:cTn id="57" fill="hold">
                            <p:stCondLst>
                              <p:cond delay="4500"/>
                            </p:stCondLst>
                            <p:childTnLst>
                              <p:par>
                                <p:cTn id="58" presetID="2" presetClass="entr" presetSubtype="8" accel="50000" decel="50000" fill="hold" grpId="0" nodeType="afterEffect">
                                  <p:stCondLst>
                                    <p:cond delay="0"/>
                                  </p:stCondLst>
                                  <p:childTnLst>
                                    <p:set>
                                      <p:cBhvr>
                                        <p:cTn id="59" dur="1" fill="hold">
                                          <p:stCondLst>
                                            <p:cond delay="0"/>
                                          </p:stCondLst>
                                        </p:cTn>
                                        <p:tgtEl>
                                          <p:spTgt spid="72"/>
                                        </p:tgtEl>
                                        <p:attrNameLst>
                                          <p:attrName>style.visibility</p:attrName>
                                        </p:attrNameLst>
                                      </p:cBhvr>
                                      <p:to>
                                        <p:strVal val="visible"/>
                                      </p:to>
                                    </p:set>
                                    <p:anim calcmode="lin" valueType="num">
                                      <p:cBhvr additive="base">
                                        <p:cTn id="60" dur="500" fill="hold"/>
                                        <p:tgtEl>
                                          <p:spTgt spid="72"/>
                                        </p:tgtEl>
                                        <p:attrNameLst>
                                          <p:attrName>ppt_x</p:attrName>
                                        </p:attrNameLst>
                                      </p:cBhvr>
                                      <p:tavLst>
                                        <p:tav tm="0">
                                          <p:val>
                                            <p:strVal val="0-#ppt_w/2"/>
                                          </p:val>
                                        </p:tav>
                                        <p:tav tm="100000">
                                          <p:val>
                                            <p:strVal val="#ppt_x"/>
                                          </p:val>
                                        </p:tav>
                                      </p:tavLst>
                                    </p:anim>
                                    <p:anim calcmode="lin" valueType="num">
                                      <p:cBhvr additive="base">
                                        <p:cTn id="61" dur="500" fill="hold"/>
                                        <p:tgtEl>
                                          <p:spTgt spid="72"/>
                                        </p:tgtEl>
                                        <p:attrNameLst>
                                          <p:attrName>ppt_y</p:attrName>
                                        </p:attrNameLst>
                                      </p:cBhvr>
                                      <p:tavLst>
                                        <p:tav tm="0">
                                          <p:val>
                                            <p:strVal val="#ppt_y"/>
                                          </p:val>
                                        </p:tav>
                                        <p:tav tm="100000">
                                          <p:val>
                                            <p:strVal val="#ppt_y"/>
                                          </p:val>
                                        </p:tav>
                                      </p:tavLst>
                                    </p:anim>
                                  </p:childTnLst>
                                </p:cTn>
                              </p:par>
                            </p:childTnLst>
                          </p:cTn>
                        </p:par>
                        <p:par>
                          <p:cTn id="62" fill="hold">
                            <p:stCondLst>
                              <p:cond delay="5000"/>
                            </p:stCondLst>
                            <p:childTnLst>
                              <p:par>
                                <p:cTn id="63" presetID="2" presetClass="entr" presetSubtype="8" accel="50000" decel="50000" fill="hold" grpId="0" nodeType="afterEffect">
                                  <p:stCondLst>
                                    <p:cond delay="0"/>
                                  </p:stCondLst>
                                  <p:childTnLst>
                                    <p:set>
                                      <p:cBhvr>
                                        <p:cTn id="64" dur="1" fill="hold">
                                          <p:stCondLst>
                                            <p:cond delay="0"/>
                                          </p:stCondLst>
                                        </p:cTn>
                                        <p:tgtEl>
                                          <p:spTgt spid="73"/>
                                        </p:tgtEl>
                                        <p:attrNameLst>
                                          <p:attrName>style.visibility</p:attrName>
                                        </p:attrNameLst>
                                      </p:cBhvr>
                                      <p:to>
                                        <p:strVal val="visible"/>
                                      </p:to>
                                    </p:set>
                                    <p:anim calcmode="lin" valueType="num">
                                      <p:cBhvr additive="base">
                                        <p:cTn id="65" dur="500" fill="hold"/>
                                        <p:tgtEl>
                                          <p:spTgt spid="73"/>
                                        </p:tgtEl>
                                        <p:attrNameLst>
                                          <p:attrName>ppt_x</p:attrName>
                                        </p:attrNameLst>
                                      </p:cBhvr>
                                      <p:tavLst>
                                        <p:tav tm="0">
                                          <p:val>
                                            <p:strVal val="0-#ppt_w/2"/>
                                          </p:val>
                                        </p:tav>
                                        <p:tav tm="100000">
                                          <p:val>
                                            <p:strVal val="#ppt_x"/>
                                          </p:val>
                                        </p:tav>
                                      </p:tavLst>
                                    </p:anim>
                                    <p:anim calcmode="lin" valueType="num">
                                      <p:cBhvr additive="base">
                                        <p:cTn id="66" dur="500" fill="hold"/>
                                        <p:tgtEl>
                                          <p:spTgt spid="73"/>
                                        </p:tgtEl>
                                        <p:attrNameLst>
                                          <p:attrName>ppt_y</p:attrName>
                                        </p:attrNameLst>
                                      </p:cBhvr>
                                      <p:tavLst>
                                        <p:tav tm="0">
                                          <p:val>
                                            <p:strVal val="#ppt_y"/>
                                          </p:val>
                                        </p:tav>
                                        <p:tav tm="100000">
                                          <p:val>
                                            <p:strVal val="#ppt_y"/>
                                          </p:val>
                                        </p:tav>
                                      </p:tavLst>
                                    </p:anim>
                                  </p:childTnLst>
                                </p:cTn>
                              </p:par>
                            </p:childTnLst>
                          </p:cTn>
                        </p:par>
                        <p:par>
                          <p:cTn id="67" fill="hold">
                            <p:stCondLst>
                              <p:cond delay="5500"/>
                            </p:stCondLst>
                            <p:childTnLst>
                              <p:par>
                                <p:cTn id="68" presetID="53" presetClass="entr" presetSubtype="16" fill="hold" nodeType="afterEffect">
                                  <p:stCondLst>
                                    <p:cond delay="0"/>
                                  </p:stCondLst>
                                  <p:childTnLst>
                                    <p:set>
                                      <p:cBhvr>
                                        <p:cTn id="69" dur="1" fill="hold">
                                          <p:stCondLst>
                                            <p:cond delay="0"/>
                                          </p:stCondLst>
                                        </p:cTn>
                                        <p:tgtEl>
                                          <p:spTgt spid="59"/>
                                        </p:tgtEl>
                                        <p:attrNameLst>
                                          <p:attrName>style.visibility</p:attrName>
                                        </p:attrNameLst>
                                      </p:cBhvr>
                                      <p:to>
                                        <p:strVal val="visible"/>
                                      </p:to>
                                    </p:set>
                                    <p:anim calcmode="lin" valueType="num">
                                      <p:cBhvr>
                                        <p:cTn id="70" dur="500" fill="hold"/>
                                        <p:tgtEl>
                                          <p:spTgt spid="59"/>
                                        </p:tgtEl>
                                        <p:attrNameLst>
                                          <p:attrName>ppt_w</p:attrName>
                                        </p:attrNameLst>
                                      </p:cBhvr>
                                      <p:tavLst>
                                        <p:tav tm="0">
                                          <p:val>
                                            <p:fltVal val="0"/>
                                          </p:val>
                                        </p:tav>
                                        <p:tav tm="100000">
                                          <p:val>
                                            <p:strVal val="#ppt_w"/>
                                          </p:val>
                                        </p:tav>
                                      </p:tavLst>
                                    </p:anim>
                                    <p:anim calcmode="lin" valueType="num">
                                      <p:cBhvr>
                                        <p:cTn id="71" dur="500" fill="hold"/>
                                        <p:tgtEl>
                                          <p:spTgt spid="59"/>
                                        </p:tgtEl>
                                        <p:attrNameLst>
                                          <p:attrName>ppt_h</p:attrName>
                                        </p:attrNameLst>
                                      </p:cBhvr>
                                      <p:tavLst>
                                        <p:tav tm="0">
                                          <p:val>
                                            <p:fltVal val="0"/>
                                          </p:val>
                                        </p:tav>
                                        <p:tav tm="100000">
                                          <p:val>
                                            <p:strVal val="#ppt_h"/>
                                          </p:val>
                                        </p:tav>
                                      </p:tavLst>
                                    </p:anim>
                                    <p:animEffect transition="in" filter="fade">
                                      <p:cBhvr>
                                        <p:cTn id="72" dur="500"/>
                                        <p:tgtEl>
                                          <p:spTgt spid="59"/>
                                        </p:tgtEl>
                                      </p:cBhvr>
                                    </p:animEffect>
                                  </p:childTnLst>
                                </p:cTn>
                              </p:par>
                            </p:childTnLst>
                          </p:cTn>
                        </p:par>
                        <p:par>
                          <p:cTn id="73" fill="hold">
                            <p:stCondLst>
                              <p:cond delay="6000"/>
                            </p:stCondLst>
                            <p:childTnLst>
                              <p:par>
                                <p:cTn id="74" presetID="18" presetClass="entr" presetSubtype="3" fill="hold" nodeType="afterEffect">
                                  <p:stCondLst>
                                    <p:cond delay="0"/>
                                  </p:stCondLst>
                                  <p:childTnLst>
                                    <p:set>
                                      <p:cBhvr>
                                        <p:cTn id="75" dur="1" fill="hold">
                                          <p:stCondLst>
                                            <p:cond delay="0"/>
                                          </p:stCondLst>
                                        </p:cTn>
                                        <p:tgtEl>
                                          <p:spTgt spid="77"/>
                                        </p:tgtEl>
                                        <p:attrNameLst>
                                          <p:attrName>style.visibility</p:attrName>
                                        </p:attrNameLst>
                                      </p:cBhvr>
                                      <p:to>
                                        <p:strVal val="visible"/>
                                      </p:to>
                                    </p:set>
                                    <p:animEffect transition="in" filter="strips(upRight)">
                                      <p:cBhvr>
                                        <p:cTn id="76" dur="500"/>
                                        <p:tgtEl>
                                          <p:spTgt spid="77"/>
                                        </p:tgtEl>
                                      </p:cBhvr>
                                    </p:animEffect>
                                  </p:childTnLst>
                                </p:cTn>
                              </p:par>
                              <p:par>
                                <p:cTn id="77" presetID="2" presetClass="entr" presetSubtype="2" accel="50000" decel="50000" fill="hold" nodeType="withEffect">
                                  <p:stCondLst>
                                    <p:cond delay="0"/>
                                  </p:stCondLst>
                                  <p:childTnLst>
                                    <p:set>
                                      <p:cBhvr>
                                        <p:cTn id="78" dur="1" fill="hold">
                                          <p:stCondLst>
                                            <p:cond delay="0"/>
                                          </p:stCondLst>
                                        </p:cTn>
                                        <p:tgtEl>
                                          <p:spTgt spid="78"/>
                                        </p:tgtEl>
                                        <p:attrNameLst>
                                          <p:attrName>style.visibility</p:attrName>
                                        </p:attrNameLst>
                                      </p:cBhvr>
                                      <p:to>
                                        <p:strVal val="visible"/>
                                      </p:to>
                                    </p:set>
                                    <p:anim calcmode="lin" valueType="num">
                                      <p:cBhvr additive="base">
                                        <p:cTn id="79" dur="500" fill="hold"/>
                                        <p:tgtEl>
                                          <p:spTgt spid="78"/>
                                        </p:tgtEl>
                                        <p:attrNameLst>
                                          <p:attrName>ppt_x</p:attrName>
                                        </p:attrNameLst>
                                      </p:cBhvr>
                                      <p:tavLst>
                                        <p:tav tm="0">
                                          <p:val>
                                            <p:strVal val="1+#ppt_w/2"/>
                                          </p:val>
                                        </p:tav>
                                        <p:tav tm="100000">
                                          <p:val>
                                            <p:strVal val="#ppt_x"/>
                                          </p:val>
                                        </p:tav>
                                      </p:tavLst>
                                    </p:anim>
                                    <p:anim calcmode="lin" valueType="num">
                                      <p:cBhvr additive="base">
                                        <p:cTn id="80" dur="500" fill="hold"/>
                                        <p:tgtEl>
                                          <p:spTgt spid="78"/>
                                        </p:tgtEl>
                                        <p:attrNameLst>
                                          <p:attrName>ppt_y</p:attrName>
                                        </p:attrNameLst>
                                      </p:cBhvr>
                                      <p:tavLst>
                                        <p:tav tm="0">
                                          <p:val>
                                            <p:strVal val="#ppt_y"/>
                                          </p:val>
                                        </p:tav>
                                        <p:tav tm="100000">
                                          <p:val>
                                            <p:strVal val="#ppt_y"/>
                                          </p:val>
                                        </p:tav>
                                      </p:tavLst>
                                    </p:anim>
                                  </p:childTnLst>
                                </p:cTn>
                              </p:par>
                            </p:childTnLst>
                          </p:cTn>
                        </p:par>
                        <p:par>
                          <p:cTn id="81" fill="hold">
                            <p:stCondLst>
                              <p:cond delay="6500"/>
                            </p:stCondLst>
                            <p:childTnLst>
                              <p:par>
                                <p:cTn id="82" presetID="2" presetClass="entr" presetSubtype="2" accel="50000" decel="50000" fill="hold" grpId="0" nodeType="afterEffect">
                                  <p:stCondLst>
                                    <p:cond delay="0"/>
                                  </p:stCondLst>
                                  <p:childTnLst>
                                    <p:set>
                                      <p:cBhvr>
                                        <p:cTn id="83" dur="1" fill="hold">
                                          <p:stCondLst>
                                            <p:cond delay="0"/>
                                          </p:stCondLst>
                                        </p:cTn>
                                        <p:tgtEl>
                                          <p:spTgt spid="82"/>
                                        </p:tgtEl>
                                        <p:attrNameLst>
                                          <p:attrName>style.visibility</p:attrName>
                                        </p:attrNameLst>
                                      </p:cBhvr>
                                      <p:to>
                                        <p:strVal val="visible"/>
                                      </p:to>
                                    </p:set>
                                    <p:anim calcmode="lin" valueType="num">
                                      <p:cBhvr additive="base">
                                        <p:cTn id="84" dur="500" fill="hold"/>
                                        <p:tgtEl>
                                          <p:spTgt spid="82"/>
                                        </p:tgtEl>
                                        <p:attrNameLst>
                                          <p:attrName>ppt_x</p:attrName>
                                        </p:attrNameLst>
                                      </p:cBhvr>
                                      <p:tavLst>
                                        <p:tav tm="0">
                                          <p:val>
                                            <p:strVal val="1+#ppt_w/2"/>
                                          </p:val>
                                        </p:tav>
                                        <p:tav tm="100000">
                                          <p:val>
                                            <p:strVal val="#ppt_x"/>
                                          </p:val>
                                        </p:tav>
                                      </p:tavLst>
                                    </p:anim>
                                    <p:anim calcmode="lin" valueType="num">
                                      <p:cBhvr additive="base">
                                        <p:cTn id="85" dur="500" fill="hold"/>
                                        <p:tgtEl>
                                          <p:spTgt spid="82"/>
                                        </p:tgtEl>
                                        <p:attrNameLst>
                                          <p:attrName>ppt_y</p:attrName>
                                        </p:attrNameLst>
                                      </p:cBhvr>
                                      <p:tavLst>
                                        <p:tav tm="0">
                                          <p:val>
                                            <p:strVal val="#ppt_y"/>
                                          </p:val>
                                        </p:tav>
                                        <p:tav tm="100000">
                                          <p:val>
                                            <p:strVal val="#ppt_y"/>
                                          </p:val>
                                        </p:tav>
                                      </p:tavLst>
                                    </p:anim>
                                  </p:childTnLst>
                                </p:cTn>
                              </p:par>
                            </p:childTnLst>
                          </p:cTn>
                        </p:par>
                        <p:par>
                          <p:cTn id="86" fill="hold">
                            <p:stCondLst>
                              <p:cond delay="7000"/>
                            </p:stCondLst>
                            <p:childTnLst>
                              <p:par>
                                <p:cTn id="87" presetID="2" presetClass="entr" presetSubtype="2" accel="50000" decel="50000" fill="hold" grpId="0" nodeType="afterEffect">
                                  <p:stCondLst>
                                    <p:cond delay="0"/>
                                  </p:stCondLst>
                                  <p:childTnLst>
                                    <p:set>
                                      <p:cBhvr>
                                        <p:cTn id="88" dur="1" fill="hold">
                                          <p:stCondLst>
                                            <p:cond delay="0"/>
                                          </p:stCondLst>
                                        </p:cTn>
                                        <p:tgtEl>
                                          <p:spTgt spid="83"/>
                                        </p:tgtEl>
                                        <p:attrNameLst>
                                          <p:attrName>style.visibility</p:attrName>
                                        </p:attrNameLst>
                                      </p:cBhvr>
                                      <p:to>
                                        <p:strVal val="visible"/>
                                      </p:to>
                                    </p:set>
                                    <p:anim calcmode="lin" valueType="num">
                                      <p:cBhvr additive="base">
                                        <p:cTn id="89" dur="500" fill="hold"/>
                                        <p:tgtEl>
                                          <p:spTgt spid="83"/>
                                        </p:tgtEl>
                                        <p:attrNameLst>
                                          <p:attrName>ppt_x</p:attrName>
                                        </p:attrNameLst>
                                      </p:cBhvr>
                                      <p:tavLst>
                                        <p:tav tm="0">
                                          <p:val>
                                            <p:strVal val="1+#ppt_w/2"/>
                                          </p:val>
                                        </p:tav>
                                        <p:tav tm="100000">
                                          <p:val>
                                            <p:strVal val="#ppt_x"/>
                                          </p:val>
                                        </p:tav>
                                      </p:tavLst>
                                    </p:anim>
                                    <p:anim calcmode="lin" valueType="num">
                                      <p:cBhvr additive="base">
                                        <p:cTn id="90" dur="500" fill="hold"/>
                                        <p:tgtEl>
                                          <p:spTgt spid="83"/>
                                        </p:tgtEl>
                                        <p:attrNameLst>
                                          <p:attrName>ppt_y</p:attrName>
                                        </p:attrNameLst>
                                      </p:cBhvr>
                                      <p:tavLst>
                                        <p:tav tm="0">
                                          <p:val>
                                            <p:strVal val="#ppt_y"/>
                                          </p:val>
                                        </p:tav>
                                        <p:tav tm="100000">
                                          <p:val>
                                            <p:strVal val="#ppt_y"/>
                                          </p:val>
                                        </p:tav>
                                      </p:tavLst>
                                    </p:anim>
                                  </p:childTnLst>
                                </p:cTn>
                              </p:par>
                            </p:childTnLst>
                          </p:cTn>
                        </p:par>
                        <p:par>
                          <p:cTn id="91" fill="hold">
                            <p:stCondLst>
                              <p:cond delay="7500"/>
                            </p:stCondLst>
                            <p:childTnLst>
                              <p:par>
                                <p:cTn id="92" presetID="2" presetClass="entr" presetSubtype="2" accel="50000" decel="50000" fill="hold" grpId="0" nodeType="afterEffect">
                                  <p:stCondLst>
                                    <p:cond delay="0"/>
                                  </p:stCondLst>
                                  <p:childTnLst>
                                    <p:set>
                                      <p:cBhvr>
                                        <p:cTn id="93" dur="1" fill="hold">
                                          <p:stCondLst>
                                            <p:cond delay="0"/>
                                          </p:stCondLst>
                                        </p:cTn>
                                        <p:tgtEl>
                                          <p:spTgt spid="84"/>
                                        </p:tgtEl>
                                        <p:attrNameLst>
                                          <p:attrName>style.visibility</p:attrName>
                                        </p:attrNameLst>
                                      </p:cBhvr>
                                      <p:to>
                                        <p:strVal val="visible"/>
                                      </p:to>
                                    </p:set>
                                    <p:anim calcmode="lin" valueType="num">
                                      <p:cBhvr additive="base">
                                        <p:cTn id="94" dur="500" fill="hold"/>
                                        <p:tgtEl>
                                          <p:spTgt spid="84"/>
                                        </p:tgtEl>
                                        <p:attrNameLst>
                                          <p:attrName>ppt_x</p:attrName>
                                        </p:attrNameLst>
                                      </p:cBhvr>
                                      <p:tavLst>
                                        <p:tav tm="0">
                                          <p:val>
                                            <p:strVal val="1+#ppt_w/2"/>
                                          </p:val>
                                        </p:tav>
                                        <p:tav tm="100000">
                                          <p:val>
                                            <p:strVal val="#ppt_x"/>
                                          </p:val>
                                        </p:tav>
                                      </p:tavLst>
                                    </p:anim>
                                    <p:anim calcmode="lin" valueType="num">
                                      <p:cBhvr additive="base">
                                        <p:cTn id="95" dur="500" fill="hold"/>
                                        <p:tgtEl>
                                          <p:spTgt spid="84"/>
                                        </p:tgtEl>
                                        <p:attrNameLst>
                                          <p:attrName>ppt_y</p:attrName>
                                        </p:attrNameLst>
                                      </p:cBhvr>
                                      <p:tavLst>
                                        <p:tav tm="0">
                                          <p:val>
                                            <p:strVal val="#ppt_y"/>
                                          </p:val>
                                        </p:tav>
                                        <p:tav tm="100000">
                                          <p:val>
                                            <p:strVal val="#ppt_y"/>
                                          </p:val>
                                        </p:tav>
                                      </p:tavLst>
                                    </p:anim>
                                  </p:childTnLst>
                                </p:cTn>
                              </p:par>
                            </p:childTnLst>
                          </p:cTn>
                        </p:par>
                        <p:par>
                          <p:cTn id="96" fill="hold">
                            <p:stCondLst>
                              <p:cond delay="8000"/>
                            </p:stCondLst>
                            <p:childTnLst>
                              <p:par>
                                <p:cTn id="97" presetID="53" presetClass="entr" presetSubtype="16" fill="hold" nodeType="afterEffect">
                                  <p:stCondLst>
                                    <p:cond delay="0"/>
                                  </p:stCondLst>
                                  <p:childTnLst>
                                    <p:set>
                                      <p:cBhvr>
                                        <p:cTn id="98" dur="1" fill="hold">
                                          <p:stCondLst>
                                            <p:cond delay="0"/>
                                          </p:stCondLst>
                                        </p:cTn>
                                        <p:tgtEl>
                                          <p:spTgt spid="57"/>
                                        </p:tgtEl>
                                        <p:attrNameLst>
                                          <p:attrName>style.visibility</p:attrName>
                                        </p:attrNameLst>
                                      </p:cBhvr>
                                      <p:to>
                                        <p:strVal val="visible"/>
                                      </p:to>
                                    </p:set>
                                    <p:anim calcmode="lin" valueType="num">
                                      <p:cBhvr>
                                        <p:cTn id="99" dur="500" fill="hold"/>
                                        <p:tgtEl>
                                          <p:spTgt spid="57"/>
                                        </p:tgtEl>
                                        <p:attrNameLst>
                                          <p:attrName>ppt_w</p:attrName>
                                        </p:attrNameLst>
                                      </p:cBhvr>
                                      <p:tavLst>
                                        <p:tav tm="0">
                                          <p:val>
                                            <p:fltVal val="0"/>
                                          </p:val>
                                        </p:tav>
                                        <p:tav tm="100000">
                                          <p:val>
                                            <p:strVal val="#ppt_w"/>
                                          </p:val>
                                        </p:tav>
                                      </p:tavLst>
                                    </p:anim>
                                    <p:anim calcmode="lin" valueType="num">
                                      <p:cBhvr>
                                        <p:cTn id="100" dur="500" fill="hold"/>
                                        <p:tgtEl>
                                          <p:spTgt spid="57"/>
                                        </p:tgtEl>
                                        <p:attrNameLst>
                                          <p:attrName>ppt_h</p:attrName>
                                        </p:attrNameLst>
                                      </p:cBhvr>
                                      <p:tavLst>
                                        <p:tav tm="0">
                                          <p:val>
                                            <p:fltVal val="0"/>
                                          </p:val>
                                        </p:tav>
                                        <p:tav tm="100000">
                                          <p:val>
                                            <p:strVal val="#ppt_h"/>
                                          </p:val>
                                        </p:tav>
                                      </p:tavLst>
                                    </p:anim>
                                    <p:animEffect transition="in" filter="fade">
                                      <p:cBhvr>
                                        <p:cTn id="101" dur="500"/>
                                        <p:tgtEl>
                                          <p:spTgt spid="57"/>
                                        </p:tgtEl>
                                      </p:cBhvr>
                                    </p:animEffect>
                                  </p:childTnLst>
                                </p:cTn>
                              </p:par>
                            </p:childTnLst>
                          </p:cTn>
                        </p:par>
                        <p:par>
                          <p:cTn id="102" fill="hold">
                            <p:stCondLst>
                              <p:cond delay="8500"/>
                            </p:stCondLst>
                            <p:childTnLst>
                              <p:par>
                                <p:cTn id="103" presetID="18" presetClass="entr" presetSubtype="3" fill="hold" nodeType="afterEffect">
                                  <p:stCondLst>
                                    <p:cond delay="0"/>
                                  </p:stCondLst>
                                  <p:childTnLst>
                                    <p:set>
                                      <p:cBhvr>
                                        <p:cTn id="104" dur="1" fill="hold">
                                          <p:stCondLst>
                                            <p:cond delay="0"/>
                                          </p:stCondLst>
                                        </p:cTn>
                                        <p:tgtEl>
                                          <p:spTgt spid="85"/>
                                        </p:tgtEl>
                                        <p:attrNameLst>
                                          <p:attrName>style.visibility</p:attrName>
                                        </p:attrNameLst>
                                      </p:cBhvr>
                                      <p:to>
                                        <p:strVal val="visible"/>
                                      </p:to>
                                    </p:set>
                                    <p:animEffect transition="in" filter="strips(upRight)">
                                      <p:cBhvr>
                                        <p:cTn id="105" dur="500"/>
                                        <p:tgtEl>
                                          <p:spTgt spid="85"/>
                                        </p:tgtEl>
                                      </p:cBhvr>
                                    </p:animEffect>
                                  </p:childTnLst>
                                </p:cTn>
                              </p:par>
                              <p:par>
                                <p:cTn id="106" presetID="2" presetClass="entr" presetSubtype="2" accel="50000" decel="50000" fill="hold" nodeType="withEffect">
                                  <p:stCondLst>
                                    <p:cond delay="0"/>
                                  </p:stCondLst>
                                  <p:childTnLst>
                                    <p:set>
                                      <p:cBhvr>
                                        <p:cTn id="107" dur="1" fill="hold">
                                          <p:stCondLst>
                                            <p:cond delay="0"/>
                                          </p:stCondLst>
                                        </p:cTn>
                                        <p:tgtEl>
                                          <p:spTgt spid="86"/>
                                        </p:tgtEl>
                                        <p:attrNameLst>
                                          <p:attrName>style.visibility</p:attrName>
                                        </p:attrNameLst>
                                      </p:cBhvr>
                                      <p:to>
                                        <p:strVal val="visible"/>
                                      </p:to>
                                    </p:set>
                                    <p:anim calcmode="lin" valueType="num">
                                      <p:cBhvr additive="base">
                                        <p:cTn id="108" dur="500" fill="hold"/>
                                        <p:tgtEl>
                                          <p:spTgt spid="86"/>
                                        </p:tgtEl>
                                        <p:attrNameLst>
                                          <p:attrName>ppt_x</p:attrName>
                                        </p:attrNameLst>
                                      </p:cBhvr>
                                      <p:tavLst>
                                        <p:tav tm="0">
                                          <p:val>
                                            <p:strVal val="1+#ppt_w/2"/>
                                          </p:val>
                                        </p:tav>
                                        <p:tav tm="100000">
                                          <p:val>
                                            <p:strVal val="#ppt_x"/>
                                          </p:val>
                                        </p:tav>
                                      </p:tavLst>
                                    </p:anim>
                                    <p:anim calcmode="lin" valueType="num">
                                      <p:cBhvr additive="base">
                                        <p:cTn id="109" dur="500" fill="hold"/>
                                        <p:tgtEl>
                                          <p:spTgt spid="86"/>
                                        </p:tgtEl>
                                        <p:attrNameLst>
                                          <p:attrName>ppt_y</p:attrName>
                                        </p:attrNameLst>
                                      </p:cBhvr>
                                      <p:tavLst>
                                        <p:tav tm="0">
                                          <p:val>
                                            <p:strVal val="#ppt_y"/>
                                          </p:val>
                                        </p:tav>
                                        <p:tav tm="100000">
                                          <p:val>
                                            <p:strVal val="#ppt_y"/>
                                          </p:val>
                                        </p:tav>
                                      </p:tavLst>
                                    </p:anim>
                                  </p:childTnLst>
                                </p:cTn>
                              </p:par>
                            </p:childTnLst>
                          </p:cTn>
                        </p:par>
                        <p:par>
                          <p:cTn id="110" fill="hold">
                            <p:stCondLst>
                              <p:cond delay="9000"/>
                            </p:stCondLst>
                            <p:childTnLst>
                              <p:par>
                                <p:cTn id="111" presetID="2" presetClass="entr" presetSubtype="2" accel="50000" decel="50000" fill="hold" grpId="0" nodeType="afterEffect">
                                  <p:stCondLst>
                                    <p:cond delay="0"/>
                                  </p:stCondLst>
                                  <p:childTnLst>
                                    <p:set>
                                      <p:cBhvr>
                                        <p:cTn id="112" dur="1" fill="hold">
                                          <p:stCondLst>
                                            <p:cond delay="0"/>
                                          </p:stCondLst>
                                        </p:cTn>
                                        <p:tgtEl>
                                          <p:spTgt spid="90"/>
                                        </p:tgtEl>
                                        <p:attrNameLst>
                                          <p:attrName>style.visibility</p:attrName>
                                        </p:attrNameLst>
                                      </p:cBhvr>
                                      <p:to>
                                        <p:strVal val="visible"/>
                                      </p:to>
                                    </p:set>
                                    <p:anim calcmode="lin" valueType="num">
                                      <p:cBhvr additive="base">
                                        <p:cTn id="113" dur="500" fill="hold"/>
                                        <p:tgtEl>
                                          <p:spTgt spid="90"/>
                                        </p:tgtEl>
                                        <p:attrNameLst>
                                          <p:attrName>ppt_x</p:attrName>
                                        </p:attrNameLst>
                                      </p:cBhvr>
                                      <p:tavLst>
                                        <p:tav tm="0">
                                          <p:val>
                                            <p:strVal val="1+#ppt_w/2"/>
                                          </p:val>
                                        </p:tav>
                                        <p:tav tm="100000">
                                          <p:val>
                                            <p:strVal val="#ppt_x"/>
                                          </p:val>
                                        </p:tav>
                                      </p:tavLst>
                                    </p:anim>
                                    <p:anim calcmode="lin" valueType="num">
                                      <p:cBhvr additive="base">
                                        <p:cTn id="114" dur="500" fill="hold"/>
                                        <p:tgtEl>
                                          <p:spTgt spid="90"/>
                                        </p:tgtEl>
                                        <p:attrNameLst>
                                          <p:attrName>ppt_y</p:attrName>
                                        </p:attrNameLst>
                                      </p:cBhvr>
                                      <p:tavLst>
                                        <p:tav tm="0">
                                          <p:val>
                                            <p:strVal val="#ppt_y"/>
                                          </p:val>
                                        </p:tav>
                                        <p:tav tm="100000">
                                          <p:val>
                                            <p:strVal val="#ppt_y"/>
                                          </p:val>
                                        </p:tav>
                                      </p:tavLst>
                                    </p:anim>
                                  </p:childTnLst>
                                </p:cTn>
                              </p:par>
                            </p:childTnLst>
                          </p:cTn>
                        </p:par>
                        <p:par>
                          <p:cTn id="115" fill="hold">
                            <p:stCondLst>
                              <p:cond delay="9500"/>
                            </p:stCondLst>
                            <p:childTnLst>
                              <p:par>
                                <p:cTn id="116" presetID="2" presetClass="entr" presetSubtype="2" accel="50000" decel="50000" fill="hold" grpId="0" nodeType="afterEffect">
                                  <p:stCondLst>
                                    <p:cond delay="0"/>
                                  </p:stCondLst>
                                  <p:childTnLst>
                                    <p:set>
                                      <p:cBhvr>
                                        <p:cTn id="117" dur="1" fill="hold">
                                          <p:stCondLst>
                                            <p:cond delay="0"/>
                                          </p:stCondLst>
                                        </p:cTn>
                                        <p:tgtEl>
                                          <p:spTgt spid="91"/>
                                        </p:tgtEl>
                                        <p:attrNameLst>
                                          <p:attrName>style.visibility</p:attrName>
                                        </p:attrNameLst>
                                      </p:cBhvr>
                                      <p:to>
                                        <p:strVal val="visible"/>
                                      </p:to>
                                    </p:set>
                                    <p:anim calcmode="lin" valueType="num">
                                      <p:cBhvr additive="base">
                                        <p:cTn id="118" dur="500" fill="hold"/>
                                        <p:tgtEl>
                                          <p:spTgt spid="91"/>
                                        </p:tgtEl>
                                        <p:attrNameLst>
                                          <p:attrName>ppt_x</p:attrName>
                                        </p:attrNameLst>
                                      </p:cBhvr>
                                      <p:tavLst>
                                        <p:tav tm="0">
                                          <p:val>
                                            <p:strVal val="1+#ppt_w/2"/>
                                          </p:val>
                                        </p:tav>
                                        <p:tav tm="100000">
                                          <p:val>
                                            <p:strVal val="#ppt_x"/>
                                          </p:val>
                                        </p:tav>
                                      </p:tavLst>
                                    </p:anim>
                                    <p:anim calcmode="lin" valueType="num">
                                      <p:cBhvr additive="base">
                                        <p:cTn id="119" dur="500" fill="hold"/>
                                        <p:tgtEl>
                                          <p:spTgt spid="91"/>
                                        </p:tgtEl>
                                        <p:attrNameLst>
                                          <p:attrName>ppt_y</p:attrName>
                                        </p:attrNameLst>
                                      </p:cBhvr>
                                      <p:tavLst>
                                        <p:tav tm="0">
                                          <p:val>
                                            <p:strVal val="#ppt_y"/>
                                          </p:val>
                                        </p:tav>
                                        <p:tav tm="100000">
                                          <p:val>
                                            <p:strVal val="#ppt_y"/>
                                          </p:val>
                                        </p:tav>
                                      </p:tavLst>
                                    </p:anim>
                                  </p:childTnLst>
                                </p:cTn>
                              </p:par>
                            </p:childTnLst>
                          </p:cTn>
                        </p:par>
                        <p:par>
                          <p:cTn id="120" fill="hold">
                            <p:stCondLst>
                              <p:cond delay="10000"/>
                            </p:stCondLst>
                            <p:childTnLst>
                              <p:par>
                                <p:cTn id="121" presetID="2" presetClass="entr" presetSubtype="2" accel="50000" decel="50000" fill="hold" grpId="0" nodeType="afterEffect">
                                  <p:stCondLst>
                                    <p:cond delay="0"/>
                                  </p:stCondLst>
                                  <p:childTnLst>
                                    <p:set>
                                      <p:cBhvr>
                                        <p:cTn id="122" dur="1" fill="hold">
                                          <p:stCondLst>
                                            <p:cond delay="0"/>
                                          </p:stCondLst>
                                        </p:cTn>
                                        <p:tgtEl>
                                          <p:spTgt spid="92"/>
                                        </p:tgtEl>
                                        <p:attrNameLst>
                                          <p:attrName>style.visibility</p:attrName>
                                        </p:attrNameLst>
                                      </p:cBhvr>
                                      <p:to>
                                        <p:strVal val="visible"/>
                                      </p:to>
                                    </p:set>
                                    <p:anim calcmode="lin" valueType="num">
                                      <p:cBhvr additive="base">
                                        <p:cTn id="123" dur="500" fill="hold"/>
                                        <p:tgtEl>
                                          <p:spTgt spid="92"/>
                                        </p:tgtEl>
                                        <p:attrNameLst>
                                          <p:attrName>ppt_x</p:attrName>
                                        </p:attrNameLst>
                                      </p:cBhvr>
                                      <p:tavLst>
                                        <p:tav tm="0">
                                          <p:val>
                                            <p:strVal val="1+#ppt_w/2"/>
                                          </p:val>
                                        </p:tav>
                                        <p:tav tm="100000">
                                          <p:val>
                                            <p:strVal val="#ppt_x"/>
                                          </p:val>
                                        </p:tav>
                                      </p:tavLst>
                                    </p:anim>
                                    <p:anim calcmode="lin" valueType="num">
                                      <p:cBhvr additive="base">
                                        <p:cTn id="124" dur="500" fill="hold"/>
                                        <p:tgtEl>
                                          <p:spTgt spid="9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bldLvl="0" animBg="1"/>
      <p:bldP spid="33" grpId="0" bldLvl="0" animBg="1"/>
      <p:bldP spid="34" grpId="0" bldLvl="0" animBg="1"/>
      <p:bldP spid="71" grpId="0" bldLvl="0" animBg="1"/>
      <p:bldP spid="72" grpId="0" bldLvl="0" animBg="1"/>
      <p:bldP spid="73" grpId="0" bldLvl="0" animBg="1"/>
      <p:bldP spid="82" grpId="0" bldLvl="0" animBg="1"/>
      <p:bldP spid="83" grpId="0" bldLvl="0" animBg="1"/>
      <p:bldP spid="84" grpId="0" bldLvl="0" animBg="1"/>
      <p:bldP spid="90" grpId="0" bldLvl="0" animBg="1"/>
      <p:bldP spid="91" grpId="0" bldLvl="0" animBg="1"/>
      <p:bldP spid="92" grpId="0" bldLvl="0" animBg="1"/>
      <p:bldP spid="93" grpId="0" bldLvl="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原创设计师QQ：598969553     _2"/>
          <p:cNvSpPr/>
          <p:nvPr/>
        </p:nvSpPr>
        <p:spPr bwMode="auto">
          <a:xfrm>
            <a:off x="3054930" y="3015485"/>
            <a:ext cx="2032944" cy="1470343"/>
          </a:xfrm>
          <a:custGeom>
            <a:avLst/>
            <a:gdLst>
              <a:gd name="T0" fmla="*/ 304 w 395"/>
              <a:gd name="T1" fmla="*/ 283 h 298"/>
              <a:gd name="T2" fmla="*/ 274 w 395"/>
              <a:gd name="T3" fmla="*/ 298 h 298"/>
              <a:gd name="T4" fmla="*/ 13 w 395"/>
              <a:gd name="T5" fmla="*/ 298 h 298"/>
              <a:gd name="T6" fmla="*/ 6 w 395"/>
              <a:gd name="T7" fmla="*/ 283 h 298"/>
              <a:gd name="T8" fmla="*/ 92 w 395"/>
              <a:gd name="T9" fmla="*/ 164 h 298"/>
              <a:gd name="T10" fmla="*/ 92 w 395"/>
              <a:gd name="T11" fmla="*/ 134 h 298"/>
              <a:gd name="T12" fmla="*/ 6 w 395"/>
              <a:gd name="T13" fmla="*/ 15 h 298"/>
              <a:gd name="T14" fmla="*/ 13 w 395"/>
              <a:gd name="T15" fmla="*/ 0 h 298"/>
              <a:gd name="T16" fmla="*/ 274 w 395"/>
              <a:gd name="T17" fmla="*/ 0 h 298"/>
              <a:gd name="T18" fmla="*/ 304 w 395"/>
              <a:gd name="T19" fmla="*/ 15 h 298"/>
              <a:gd name="T20" fmla="*/ 390 w 395"/>
              <a:gd name="T21" fmla="*/ 134 h 298"/>
              <a:gd name="T22" fmla="*/ 390 w 395"/>
              <a:gd name="T23" fmla="*/ 164 h 298"/>
              <a:gd name="T24" fmla="*/ 304 w 395"/>
              <a:gd name="T25" fmla="*/ 283 h 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5" h="298">
                <a:moveTo>
                  <a:pt x="304" y="283"/>
                </a:moveTo>
                <a:cubicBezTo>
                  <a:pt x="298" y="291"/>
                  <a:pt x="285" y="298"/>
                  <a:pt x="274" y="298"/>
                </a:cubicBezTo>
                <a:cubicBezTo>
                  <a:pt x="13" y="298"/>
                  <a:pt x="13" y="298"/>
                  <a:pt x="13" y="298"/>
                </a:cubicBezTo>
                <a:cubicBezTo>
                  <a:pt x="3" y="298"/>
                  <a:pt x="0" y="291"/>
                  <a:pt x="6" y="283"/>
                </a:cubicBezTo>
                <a:cubicBezTo>
                  <a:pt x="92" y="164"/>
                  <a:pt x="92" y="164"/>
                  <a:pt x="92" y="164"/>
                </a:cubicBezTo>
                <a:cubicBezTo>
                  <a:pt x="97" y="156"/>
                  <a:pt x="97" y="142"/>
                  <a:pt x="92" y="134"/>
                </a:cubicBezTo>
                <a:cubicBezTo>
                  <a:pt x="6" y="15"/>
                  <a:pt x="6" y="15"/>
                  <a:pt x="6" y="15"/>
                </a:cubicBezTo>
                <a:cubicBezTo>
                  <a:pt x="0" y="7"/>
                  <a:pt x="3" y="0"/>
                  <a:pt x="13" y="0"/>
                </a:cubicBezTo>
                <a:cubicBezTo>
                  <a:pt x="274" y="0"/>
                  <a:pt x="274" y="0"/>
                  <a:pt x="274" y="0"/>
                </a:cubicBezTo>
                <a:cubicBezTo>
                  <a:pt x="285" y="0"/>
                  <a:pt x="298" y="7"/>
                  <a:pt x="304" y="15"/>
                </a:cubicBezTo>
                <a:cubicBezTo>
                  <a:pt x="390" y="134"/>
                  <a:pt x="390" y="134"/>
                  <a:pt x="390" y="134"/>
                </a:cubicBezTo>
                <a:cubicBezTo>
                  <a:pt x="395" y="142"/>
                  <a:pt x="395" y="156"/>
                  <a:pt x="390" y="164"/>
                </a:cubicBezTo>
                <a:lnTo>
                  <a:pt x="304" y="283"/>
                </a:lnTo>
                <a:close/>
              </a:path>
            </a:pathLst>
          </a:custGeom>
          <a:solidFill>
            <a:schemeClr val="bg1">
              <a:lumMod val="95000"/>
            </a:schemeClr>
          </a:solidFill>
          <a:ln>
            <a:noFill/>
          </a:ln>
          <a:effectLst>
            <a:outerShdw blurRad="152400" dist="63500" dir="8100000" algn="tl" rotWithShape="0">
              <a:prstClr val="black">
                <a:alpha val="30000"/>
              </a:prstClr>
            </a:outerShdw>
          </a:effectLst>
          <a:scene3d>
            <a:camera prst="orthographicFront"/>
            <a:lightRig rig="threePt" dir="t"/>
          </a:scene3d>
          <a:sp3d prstMaterial="softEdge">
            <a:bevelT w="38100" h="6350"/>
          </a:sp3d>
        </p:spPr>
        <p:txBody>
          <a:bodyPr vert="horz" wrap="square" lIns="91440" tIns="45720" rIns="91440" bIns="45720" numCol="1" anchor="t" anchorCtr="0" compatLnSpc="1">
            <a:noAutofit/>
          </a:bodyPr>
          <a:lstStyle/>
          <a:p>
            <a:endParaRPr lang="en-US">
              <a:solidFill>
                <a:prstClr val="black"/>
              </a:solidFill>
              <a:cs typeface="+mn-ea"/>
              <a:sym typeface="+mn-lt"/>
            </a:endParaRPr>
          </a:p>
        </p:txBody>
      </p:sp>
      <p:sp>
        <p:nvSpPr>
          <p:cNvPr id="7" name="原创设计师QQ：598969553     _3"/>
          <p:cNvSpPr/>
          <p:nvPr/>
        </p:nvSpPr>
        <p:spPr bwMode="auto">
          <a:xfrm>
            <a:off x="4598662" y="3015485"/>
            <a:ext cx="2039467" cy="1470343"/>
          </a:xfrm>
          <a:custGeom>
            <a:avLst/>
            <a:gdLst>
              <a:gd name="T0" fmla="*/ 304 w 396"/>
              <a:gd name="T1" fmla="*/ 283 h 298"/>
              <a:gd name="T2" fmla="*/ 275 w 396"/>
              <a:gd name="T3" fmla="*/ 298 h 298"/>
              <a:gd name="T4" fmla="*/ 14 w 396"/>
              <a:gd name="T5" fmla="*/ 298 h 298"/>
              <a:gd name="T6" fmla="*/ 6 w 396"/>
              <a:gd name="T7" fmla="*/ 283 h 298"/>
              <a:gd name="T8" fmla="*/ 92 w 396"/>
              <a:gd name="T9" fmla="*/ 164 h 298"/>
              <a:gd name="T10" fmla="*/ 92 w 396"/>
              <a:gd name="T11" fmla="*/ 134 h 298"/>
              <a:gd name="T12" fmla="*/ 6 w 396"/>
              <a:gd name="T13" fmla="*/ 15 h 298"/>
              <a:gd name="T14" fmla="*/ 14 w 396"/>
              <a:gd name="T15" fmla="*/ 0 h 298"/>
              <a:gd name="T16" fmla="*/ 275 w 396"/>
              <a:gd name="T17" fmla="*/ 0 h 298"/>
              <a:gd name="T18" fmla="*/ 304 w 396"/>
              <a:gd name="T19" fmla="*/ 15 h 298"/>
              <a:gd name="T20" fmla="*/ 390 w 396"/>
              <a:gd name="T21" fmla="*/ 134 h 298"/>
              <a:gd name="T22" fmla="*/ 390 w 396"/>
              <a:gd name="T23" fmla="*/ 164 h 298"/>
              <a:gd name="T24" fmla="*/ 304 w 396"/>
              <a:gd name="T25" fmla="*/ 283 h 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6" h="298">
                <a:moveTo>
                  <a:pt x="304" y="283"/>
                </a:moveTo>
                <a:cubicBezTo>
                  <a:pt x="298" y="291"/>
                  <a:pt x="285" y="298"/>
                  <a:pt x="275" y="298"/>
                </a:cubicBezTo>
                <a:cubicBezTo>
                  <a:pt x="14" y="298"/>
                  <a:pt x="14" y="298"/>
                  <a:pt x="14" y="298"/>
                </a:cubicBezTo>
                <a:cubicBezTo>
                  <a:pt x="4" y="298"/>
                  <a:pt x="0" y="291"/>
                  <a:pt x="6" y="283"/>
                </a:cubicBezTo>
                <a:cubicBezTo>
                  <a:pt x="92" y="164"/>
                  <a:pt x="92" y="164"/>
                  <a:pt x="92" y="164"/>
                </a:cubicBezTo>
                <a:cubicBezTo>
                  <a:pt x="98" y="156"/>
                  <a:pt x="98" y="142"/>
                  <a:pt x="92" y="134"/>
                </a:cubicBezTo>
                <a:cubicBezTo>
                  <a:pt x="6" y="15"/>
                  <a:pt x="6" y="15"/>
                  <a:pt x="6" y="15"/>
                </a:cubicBezTo>
                <a:cubicBezTo>
                  <a:pt x="0" y="7"/>
                  <a:pt x="4" y="0"/>
                  <a:pt x="14" y="0"/>
                </a:cubicBezTo>
                <a:cubicBezTo>
                  <a:pt x="275" y="0"/>
                  <a:pt x="275" y="0"/>
                  <a:pt x="275" y="0"/>
                </a:cubicBezTo>
                <a:cubicBezTo>
                  <a:pt x="285" y="0"/>
                  <a:pt x="298" y="7"/>
                  <a:pt x="304" y="15"/>
                </a:cubicBezTo>
                <a:cubicBezTo>
                  <a:pt x="390" y="134"/>
                  <a:pt x="390" y="134"/>
                  <a:pt x="390" y="134"/>
                </a:cubicBezTo>
                <a:cubicBezTo>
                  <a:pt x="396" y="142"/>
                  <a:pt x="396" y="156"/>
                  <a:pt x="390" y="164"/>
                </a:cubicBezTo>
                <a:lnTo>
                  <a:pt x="304" y="283"/>
                </a:lnTo>
                <a:close/>
              </a:path>
            </a:pathLst>
          </a:custGeom>
          <a:solidFill>
            <a:schemeClr val="accent1"/>
          </a:solidFill>
          <a:ln w="12700" cap="flat" cmpd="sng" algn="ctr">
            <a:noFill/>
            <a:prstDash val="solid"/>
            <a:miter lim="800000"/>
          </a:ln>
          <a:effectLst/>
        </p:spPr>
        <p:txBody>
          <a:bodyPr rtlCol="0" anchor="ctr"/>
          <a:lstStyle/>
          <a:p>
            <a:pPr algn="ctr"/>
            <a:endParaRPr lang="en-US">
              <a:solidFill>
                <a:sysClr val="window" lastClr="FFFFFF"/>
              </a:solidFill>
              <a:cs typeface="+mn-ea"/>
              <a:sym typeface="+mn-lt"/>
            </a:endParaRPr>
          </a:p>
        </p:txBody>
      </p:sp>
      <p:sp>
        <p:nvSpPr>
          <p:cNvPr id="8" name="原创设计师QQ：598969553     _4"/>
          <p:cNvSpPr/>
          <p:nvPr/>
        </p:nvSpPr>
        <p:spPr bwMode="auto">
          <a:xfrm>
            <a:off x="6148918" y="3015485"/>
            <a:ext cx="2037292" cy="1470343"/>
          </a:xfrm>
          <a:custGeom>
            <a:avLst/>
            <a:gdLst>
              <a:gd name="T0" fmla="*/ 304 w 396"/>
              <a:gd name="T1" fmla="*/ 283 h 298"/>
              <a:gd name="T2" fmla="*/ 275 w 396"/>
              <a:gd name="T3" fmla="*/ 298 h 298"/>
              <a:gd name="T4" fmla="*/ 14 w 396"/>
              <a:gd name="T5" fmla="*/ 298 h 298"/>
              <a:gd name="T6" fmla="*/ 6 w 396"/>
              <a:gd name="T7" fmla="*/ 283 h 298"/>
              <a:gd name="T8" fmla="*/ 92 w 396"/>
              <a:gd name="T9" fmla="*/ 164 h 298"/>
              <a:gd name="T10" fmla="*/ 92 w 396"/>
              <a:gd name="T11" fmla="*/ 134 h 298"/>
              <a:gd name="T12" fmla="*/ 6 w 396"/>
              <a:gd name="T13" fmla="*/ 15 h 298"/>
              <a:gd name="T14" fmla="*/ 14 w 396"/>
              <a:gd name="T15" fmla="*/ 0 h 298"/>
              <a:gd name="T16" fmla="*/ 275 w 396"/>
              <a:gd name="T17" fmla="*/ 0 h 298"/>
              <a:gd name="T18" fmla="*/ 304 w 396"/>
              <a:gd name="T19" fmla="*/ 15 h 298"/>
              <a:gd name="T20" fmla="*/ 390 w 396"/>
              <a:gd name="T21" fmla="*/ 134 h 298"/>
              <a:gd name="T22" fmla="*/ 390 w 396"/>
              <a:gd name="T23" fmla="*/ 164 h 298"/>
              <a:gd name="T24" fmla="*/ 304 w 396"/>
              <a:gd name="T25" fmla="*/ 283 h 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6" h="298">
                <a:moveTo>
                  <a:pt x="304" y="283"/>
                </a:moveTo>
                <a:cubicBezTo>
                  <a:pt x="298" y="291"/>
                  <a:pt x="285" y="298"/>
                  <a:pt x="275" y="298"/>
                </a:cubicBezTo>
                <a:cubicBezTo>
                  <a:pt x="14" y="298"/>
                  <a:pt x="14" y="298"/>
                  <a:pt x="14" y="298"/>
                </a:cubicBezTo>
                <a:cubicBezTo>
                  <a:pt x="4" y="298"/>
                  <a:pt x="0" y="291"/>
                  <a:pt x="6" y="283"/>
                </a:cubicBezTo>
                <a:cubicBezTo>
                  <a:pt x="92" y="164"/>
                  <a:pt x="92" y="164"/>
                  <a:pt x="92" y="164"/>
                </a:cubicBezTo>
                <a:cubicBezTo>
                  <a:pt x="98" y="156"/>
                  <a:pt x="98" y="142"/>
                  <a:pt x="92" y="134"/>
                </a:cubicBezTo>
                <a:cubicBezTo>
                  <a:pt x="6" y="15"/>
                  <a:pt x="6" y="15"/>
                  <a:pt x="6" y="15"/>
                </a:cubicBezTo>
                <a:cubicBezTo>
                  <a:pt x="0" y="7"/>
                  <a:pt x="4" y="0"/>
                  <a:pt x="14" y="0"/>
                </a:cubicBezTo>
                <a:cubicBezTo>
                  <a:pt x="275" y="0"/>
                  <a:pt x="275" y="0"/>
                  <a:pt x="275" y="0"/>
                </a:cubicBezTo>
                <a:cubicBezTo>
                  <a:pt x="285" y="0"/>
                  <a:pt x="298" y="7"/>
                  <a:pt x="304" y="15"/>
                </a:cubicBezTo>
                <a:cubicBezTo>
                  <a:pt x="390" y="134"/>
                  <a:pt x="390" y="134"/>
                  <a:pt x="390" y="134"/>
                </a:cubicBezTo>
                <a:cubicBezTo>
                  <a:pt x="396" y="142"/>
                  <a:pt x="396" y="156"/>
                  <a:pt x="390" y="164"/>
                </a:cubicBezTo>
                <a:lnTo>
                  <a:pt x="304" y="283"/>
                </a:lnTo>
                <a:close/>
              </a:path>
            </a:pathLst>
          </a:custGeom>
          <a:solidFill>
            <a:schemeClr val="accent2"/>
          </a:solidFill>
          <a:ln w="12700" cap="flat" cmpd="sng" algn="ctr">
            <a:noFill/>
            <a:prstDash val="solid"/>
            <a:miter lim="800000"/>
          </a:ln>
          <a:effectLst/>
        </p:spPr>
        <p:txBody>
          <a:bodyPr rtlCol="0" anchor="ctr"/>
          <a:lstStyle/>
          <a:p>
            <a:pPr algn="ctr"/>
            <a:endParaRPr lang="en-US">
              <a:solidFill>
                <a:sysClr val="window" lastClr="FFFFFF"/>
              </a:solidFill>
              <a:cs typeface="+mn-ea"/>
              <a:sym typeface="+mn-lt"/>
            </a:endParaRPr>
          </a:p>
        </p:txBody>
      </p:sp>
      <p:sp>
        <p:nvSpPr>
          <p:cNvPr id="9" name="原创设计师QQ：598969553     _5"/>
          <p:cNvSpPr/>
          <p:nvPr/>
        </p:nvSpPr>
        <p:spPr bwMode="auto">
          <a:xfrm>
            <a:off x="7699172" y="3015485"/>
            <a:ext cx="2032944" cy="1470343"/>
          </a:xfrm>
          <a:custGeom>
            <a:avLst/>
            <a:gdLst>
              <a:gd name="T0" fmla="*/ 304 w 395"/>
              <a:gd name="T1" fmla="*/ 283 h 298"/>
              <a:gd name="T2" fmla="*/ 274 w 395"/>
              <a:gd name="T3" fmla="*/ 298 h 298"/>
              <a:gd name="T4" fmla="*/ 13 w 395"/>
              <a:gd name="T5" fmla="*/ 298 h 298"/>
              <a:gd name="T6" fmla="*/ 6 w 395"/>
              <a:gd name="T7" fmla="*/ 283 h 298"/>
              <a:gd name="T8" fmla="*/ 91 w 395"/>
              <a:gd name="T9" fmla="*/ 164 h 298"/>
              <a:gd name="T10" fmla="*/ 91 w 395"/>
              <a:gd name="T11" fmla="*/ 134 h 298"/>
              <a:gd name="T12" fmla="*/ 6 w 395"/>
              <a:gd name="T13" fmla="*/ 15 h 298"/>
              <a:gd name="T14" fmla="*/ 13 w 395"/>
              <a:gd name="T15" fmla="*/ 0 h 298"/>
              <a:gd name="T16" fmla="*/ 274 w 395"/>
              <a:gd name="T17" fmla="*/ 0 h 298"/>
              <a:gd name="T18" fmla="*/ 304 w 395"/>
              <a:gd name="T19" fmla="*/ 15 h 298"/>
              <a:gd name="T20" fmla="*/ 389 w 395"/>
              <a:gd name="T21" fmla="*/ 134 h 298"/>
              <a:gd name="T22" fmla="*/ 389 w 395"/>
              <a:gd name="T23" fmla="*/ 164 h 298"/>
              <a:gd name="T24" fmla="*/ 304 w 395"/>
              <a:gd name="T25" fmla="*/ 283 h 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5" h="298">
                <a:moveTo>
                  <a:pt x="304" y="283"/>
                </a:moveTo>
                <a:cubicBezTo>
                  <a:pt x="298" y="291"/>
                  <a:pt x="284" y="298"/>
                  <a:pt x="274" y="298"/>
                </a:cubicBezTo>
                <a:cubicBezTo>
                  <a:pt x="13" y="298"/>
                  <a:pt x="13" y="298"/>
                  <a:pt x="13" y="298"/>
                </a:cubicBezTo>
                <a:cubicBezTo>
                  <a:pt x="3" y="298"/>
                  <a:pt x="0" y="291"/>
                  <a:pt x="6" y="283"/>
                </a:cubicBezTo>
                <a:cubicBezTo>
                  <a:pt x="91" y="164"/>
                  <a:pt x="91" y="164"/>
                  <a:pt x="91" y="164"/>
                </a:cubicBezTo>
                <a:cubicBezTo>
                  <a:pt x="97" y="156"/>
                  <a:pt x="97" y="142"/>
                  <a:pt x="91" y="134"/>
                </a:cubicBezTo>
                <a:cubicBezTo>
                  <a:pt x="6" y="15"/>
                  <a:pt x="6" y="15"/>
                  <a:pt x="6" y="15"/>
                </a:cubicBezTo>
                <a:cubicBezTo>
                  <a:pt x="0" y="7"/>
                  <a:pt x="3" y="0"/>
                  <a:pt x="13" y="0"/>
                </a:cubicBezTo>
                <a:cubicBezTo>
                  <a:pt x="274" y="0"/>
                  <a:pt x="274" y="0"/>
                  <a:pt x="274" y="0"/>
                </a:cubicBezTo>
                <a:cubicBezTo>
                  <a:pt x="284" y="0"/>
                  <a:pt x="298" y="7"/>
                  <a:pt x="304" y="15"/>
                </a:cubicBezTo>
                <a:cubicBezTo>
                  <a:pt x="389" y="134"/>
                  <a:pt x="389" y="134"/>
                  <a:pt x="389" y="134"/>
                </a:cubicBezTo>
                <a:cubicBezTo>
                  <a:pt x="395" y="142"/>
                  <a:pt x="395" y="156"/>
                  <a:pt x="389" y="164"/>
                </a:cubicBezTo>
                <a:lnTo>
                  <a:pt x="304" y="283"/>
                </a:lnTo>
                <a:close/>
              </a:path>
            </a:pathLst>
          </a:custGeom>
          <a:solidFill>
            <a:schemeClr val="accent3"/>
          </a:solidFill>
          <a:ln w="12700" cap="flat" cmpd="sng" algn="ctr">
            <a:noFill/>
            <a:prstDash val="solid"/>
            <a:miter lim="800000"/>
          </a:ln>
          <a:effectLst/>
        </p:spPr>
        <p:txBody>
          <a:bodyPr rtlCol="0" anchor="ctr"/>
          <a:lstStyle/>
          <a:p>
            <a:pPr algn="ctr"/>
            <a:endParaRPr lang="en-US">
              <a:solidFill>
                <a:sysClr val="window" lastClr="FFFFFF"/>
              </a:solidFill>
              <a:cs typeface="+mn-ea"/>
              <a:sym typeface="+mn-lt"/>
            </a:endParaRPr>
          </a:p>
        </p:txBody>
      </p:sp>
      <p:sp>
        <p:nvSpPr>
          <p:cNvPr id="10" name="原创设计师QQ：598969553     _6"/>
          <p:cNvSpPr/>
          <p:nvPr/>
        </p:nvSpPr>
        <p:spPr bwMode="auto">
          <a:xfrm>
            <a:off x="9242906" y="3015485"/>
            <a:ext cx="2037292" cy="1470343"/>
          </a:xfrm>
          <a:custGeom>
            <a:avLst/>
            <a:gdLst>
              <a:gd name="T0" fmla="*/ 304 w 396"/>
              <a:gd name="T1" fmla="*/ 283 h 298"/>
              <a:gd name="T2" fmla="*/ 275 w 396"/>
              <a:gd name="T3" fmla="*/ 298 h 298"/>
              <a:gd name="T4" fmla="*/ 14 w 396"/>
              <a:gd name="T5" fmla="*/ 298 h 298"/>
              <a:gd name="T6" fmla="*/ 6 w 396"/>
              <a:gd name="T7" fmla="*/ 283 h 298"/>
              <a:gd name="T8" fmla="*/ 92 w 396"/>
              <a:gd name="T9" fmla="*/ 164 h 298"/>
              <a:gd name="T10" fmla="*/ 92 w 396"/>
              <a:gd name="T11" fmla="*/ 134 h 298"/>
              <a:gd name="T12" fmla="*/ 6 w 396"/>
              <a:gd name="T13" fmla="*/ 15 h 298"/>
              <a:gd name="T14" fmla="*/ 14 w 396"/>
              <a:gd name="T15" fmla="*/ 0 h 298"/>
              <a:gd name="T16" fmla="*/ 275 w 396"/>
              <a:gd name="T17" fmla="*/ 0 h 298"/>
              <a:gd name="T18" fmla="*/ 304 w 396"/>
              <a:gd name="T19" fmla="*/ 15 h 298"/>
              <a:gd name="T20" fmla="*/ 390 w 396"/>
              <a:gd name="T21" fmla="*/ 134 h 298"/>
              <a:gd name="T22" fmla="*/ 390 w 396"/>
              <a:gd name="T23" fmla="*/ 164 h 298"/>
              <a:gd name="T24" fmla="*/ 304 w 396"/>
              <a:gd name="T25" fmla="*/ 283 h 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6" h="298">
                <a:moveTo>
                  <a:pt x="304" y="283"/>
                </a:moveTo>
                <a:cubicBezTo>
                  <a:pt x="298" y="291"/>
                  <a:pt x="285" y="298"/>
                  <a:pt x="275" y="298"/>
                </a:cubicBezTo>
                <a:cubicBezTo>
                  <a:pt x="14" y="298"/>
                  <a:pt x="14" y="298"/>
                  <a:pt x="14" y="298"/>
                </a:cubicBezTo>
                <a:cubicBezTo>
                  <a:pt x="4" y="298"/>
                  <a:pt x="0" y="291"/>
                  <a:pt x="6" y="283"/>
                </a:cubicBezTo>
                <a:cubicBezTo>
                  <a:pt x="92" y="164"/>
                  <a:pt x="92" y="164"/>
                  <a:pt x="92" y="164"/>
                </a:cubicBezTo>
                <a:cubicBezTo>
                  <a:pt x="98" y="156"/>
                  <a:pt x="98" y="142"/>
                  <a:pt x="92" y="134"/>
                </a:cubicBezTo>
                <a:cubicBezTo>
                  <a:pt x="6" y="15"/>
                  <a:pt x="6" y="15"/>
                  <a:pt x="6" y="15"/>
                </a:cubicBezTo>
                <a:cubicBezTo>
                  <a:pt x="0" y="7"/>
                  <a:pt x="4" y="0"/>
                  <a:pt x="14" y="0"/>
                </a:cubicBezTo>
                <a:cubicBezTo>
                  <a:pt x="275" y="0"/>
                  <a:pt x="275" y="0"/>
                  <a:pt x="275" y="0"/>
                </a:cubicBezTo>
                <a:cubicBezTo>
                  <a:pt x="285" y="0"/>
                  <a:pt x="298" y="7"/>
                  <a:pt x="304" y="15"/>
                </a:cubicBezTo>
                <a:cubicBezTo>
                  <a:pt x="390" y="134"/>
                  <a:pt x="390" y="134"/>
                  <a:pt x="390" y="134"/>
                </a:cubicBezTo>
                <a:cubicBezTo>
                  <a:pt x="396" y="142"/>
                  <a:pt x="396" y="156"/>
                  <a:pt x="390" y="164"/>
                </a:cubicBezTo>
                <a:lnTo>
                  <a:pt x="304" y="283"/>
                </a:lnTo>
                <a:close/>
              </a:path>
            </a:pathLst>
          </a:custGeom>
          <a:solidFill>
            <a:schemeClr val="accent4"/>
          </a:solidFill>
          <a:ln w="12700" cap="flat" cmpd="sng" algn="ctr">
            <a:noFill/>
            <a:prstDash val="solid"/>
            <a:miter lim="800000"/>
          </a:ln>
          <a:effectLst/>
        </p:spPr>
        <p:txBody>
          <a:bodyPr rtlCol="0" anchor="ctr"/>
          <a:lstStyle/>
          <a:p>
            <a:pPr algn="ctr"/>
            <a:endParaRPr lang="en-US">
              <a:solidFill>
                <a:sysClr val="window" lastClr="FFFFFF"/>
              </a:solidFill>
              <a:cs typeface="+mn-ea"/>
              <a:sym typeface="+mn-lt"/>
            </a:endParaRPr>
          </a:p>
        </p:txBody>
      </p:sp>
      <p:sp>
        <p:nvSpPr>
          <p:cNvPr id="11" name="原创设计师QQ：598969553     _7"/>
          <p:cNvSpPr/>
          <p:nvPr/>
        </p:nvSpPr>
        <p:spPr>
          <a:xfrm>
            <a:off x="3953372" y="3516459"/>
            <a:ext cx="383231" cy="468392"/>
          </a:xfrm>
          <a:custGeom>
            <a:avLst/>
            <a:gdLst/>
            <a:ahLst/>
            <a:cxnLst>
              <a:cxn ang="0">
                <a:pos x="wd2" y="hd2"/>
              </a:cxn>
              <a:cxn ang="5400000">
                <a:pos x="wd2" y="hd2"/>
              </a:cxn>
              <a:cxn ang="10800000">
                <a:pos x="wd2" y="hd2"/>
              </a:cxn>
              <a:cxn ang="16200000">
                <a:pos x="wd2" y="hd2"/>
              </a:cxn>
            </a:cxnLst>
            <a:rect l="0" t="0" r="r" b="b"/>
            <a:pathLst>
              <a:path w="21600" h="21600" extrusionOk="0">
                <a:moveTo>
                  <a:pt x="13800" y="18655"/>
                </a:moveTo>
                <a:cubicBezTo>
                  <a:pt x="13468" y="18655"/>
                  <a:pt x="13200" y="18874"/>
                  <a:pt x="13200" y="19145"/>
                </a:cubicBezTo>
                <a:cubicBezTo>
                  <a:pt x="13200" y="19417"/>
                  <a:pt x="13468" y="19636"/>
                  <a:pt x="13800" y="19636"/>
                </a:cubicBezTo>
                <a:cubicBezTo>
                  <a:pt x="14132" y="19636"/>
                  <a:pt x="14400" y="19417"/>
                  <a:pt x="14400" y="19145"/>
                </a:cubicBezTo>
                <a:cubicBezTo>
                  <a:pt x="14400" y="18874"/>
                  <a:pt x="14132" y="18655"/>
                  <a:pt x="13800" y="18655"/>
                </a:cubicBezTo>
                <a:moveTo>
                  <a:pt x="10200" y="15709"/>
                </a:moveTo>
                <a:cubicBezTo>
                  <a:pt x="9868" y="15709"/>
                  <a:pt x="9600" y="15490"/>
                  <a:pt x="9600" y="15218"/>
                </a:cubicBezTo>
                <a:cubicBezTo>
                  <a:pt x="9600" y="14947"/>
                  <a:pt x="9868" y="14727"/>
                  <a:pt x="10200" y="14727"/>
                </a:cubicBezTo>
                <a:cubicBezTo>
                  <a:pt x="10532" y="14727"/>
                  <a:pt x="10800" y="14947"/>
                  <a:pt x="10800" y="15218"/>
                </a:cubicBezTo>
                <a:cubicBezTo>
                  <a:pt x="10800" y="15490"/>
                  <a:pt x="10532" y="15709"/>
                  <a:pt x="10200" y="15709"/>
                </a:cubicBezTo>
                <a:moveTo>
                  <a:pt x="10200" y="13745"/>
                </a:moveTo>
                <a:cubicBezTo>
                  <a:pt x="9206" y="13745"/>
                  <a:pt x="8400" y="14405"/>
                  <a:pt x="8400" y="15218"/>
                </a:cubicBezTo>
                <a:cubicBezTo>
                  <a:pt x="8400" y="16031"/>
                  <a:pt x="9206" y="16691"/>
                  <a:pt x="10200" y="16691"/>
                </a:cubicBezTo>
                <a:cubicBezTo>
                  <a:pt x="11194" y="16691"/>
                  <a:pt x="12000" y="16031"/>
                  <a:pt x="12000" y="15218"/>
                </a:cubicBezTo>
                <a:cubicBezTo>
                  <a:pt x="12000" y="14405"/>
                  <a:pt x="11194" y="13745"/>
                  <a:pt x="10200" y="13745"/>
                </a:cubicBezTo>
                <a:moveTo>
                  <a:pt x="15600" y="13745"/>
                </a:moveTo>
                <a:cubicBezTo>
                  <a:pt x="14938" y="13745"/>
                  <a:pt x="14400" y="14186"/>
                  <a:pt x="14400" y="14727"/>
                </a:cubicBezTo>
                <a:cubicBezTo>
                  <a:pt x="14400" y="15269"/>
                  <a:pt x="14938" y="15709"/>
                  <a:pt x="15600" y="15709"/>
                </a:cubicBezTo>
                <a:cubicBezTo>
                  <a:pt x="16262" y="15709"/>
                  <a:pt x="16800" y="15269"/>
                  <a:pt x="16800" y="14727"/>
                </a:cubicBezTo>
                <a:cubicBezTo>
                  <a:pt x="16800" y="14186"/>
                  <a:pt x="16262" y="13745"/>
                  <a:pt x="15600" y="13745"/>
                </a:cubicBezTo>
                <a:moveTo>
                  <a:pt x="14400" y="20618"/>
                </a:moveTo>
                <a:lnTo>
                  <a:pt x="7200" y="20618"/>
                </a:lnTo>
                <a:cubicBezTo>
                  <a:pt x="3892" y="20618"/>
                  <a:pt x="1200" y="18416"/>
                  <a:pt x="1200" y="15709"/>
                </a:cubicBezTo>
                <a:cubicBezTo>
                  <a:pt x="1200" y="13123"/>
                  <a:pt x="2182" y="11620"/>
                  <a:pt x="3320" y="9880"/>
                </a:cubicBezTo>
                <a:cubicBezTo>
                  <a:pt x="3477" y="9639"/>
                  <a:pt x="3636" y="9392"/>
                  <a:pt x="3797" y="9140"/>
                </a:cubicBezTo>
                <a:cubicBezTo>
                  <a:pt x="3905" y="9093"/>
                  <a:pt x="6420" y="8039"/>
                  <a:pt x="9814" y="9625"/>
                </a:cubicBezTo>
                <a:cubicBezTo>
                  <a:pt x="10959" y="10160"/>
                  <a:pt x="12064" y="10360"/>
                  <a:pt x="13079" y="10360"/>
                </a:cubicBezTo>
                <a:cubicBezTo>
                  <a:pt x="15152" y="10360"/>
                  <a:pt x="16846" y="9523"/>
                  <a:pt x="17711" y="8992"/>
                </a:cubicBezTo>
                <a:cubicBezTo>
                  <a:pt x="17902" y="9295"/>
                  <a:pt x="18093" y="9592"/>
                  <a:pt x="18280" y="9880"/>
                </a:cubicBezTo>
                <a:cubicBezTo>
                  <a:pt x="19418" y="11620"/>
                  <a:pt x="20400" y="13123"/>
                  <a:pt x="20400" y="15709"/>
                </a:cubicBezTo>
                <a:cubicBezTo>
                  <a:pt x="20400" y="18416"/>
                  <a:pt x="17708" y="20618"/>
                  <a:pt x="14400" y="20618"/>
                </a:cubicBezTo>
                <a:moveTo>
                  <a:pt x="5967" y="2945"/>
                </a:moveTo>
                <a:lnTo>
                  <a:pt x="15633" y="2945"/>
                </a:lnTo>
                <a:cubicBezTo>
                  <a:pt x="15782" y="5133"/>
                  <a:pt x="16425" y="6735"/>
                  <a:pt x="17180" y="8090"/>
                </a:cubicBezTo>
                <a:cubicBezTo>
                  <a:pt x="16281" y="8690"/>
                  <a:pt x="13509" y="10221"/>
                  <a:pt x="10410" y="8772"/>
                </a:cubicBezTo>
                <a:cubicBezTo>
                  <a:pt x="7921" y="7609"/>
                  <a:pt x="5800" y="7679"/>
                  <a:pt x="4520" y="7912"/>
                </a:cubicBezTo>
                <a:cubicBezTo>
                  <a:pt x="5231" y="6595"/>
                  <a:pt x="5824" y="5037"/>
                  <a:pt x="5967" y="2945"/>
                </a:cubicBezTo>
                <a:moveTo>
                  <a:pt x="3600" y="982"/>
                </a:moveTo>
                <a:lnTo>
                  <a:pt x="18000" y="982"/>
                </a:lnTo>
                <a:lnTo>
                  <a:pt x="18000" y="1964"/>
                </a:lnTo>
                <a:lnTo>
                  <a:pt x="3600" y="1964"/>
                </a:lnTo>
                <a:cubicBezTo>
                  <a:pt x="3600" y="1964"/>
                  <a:pt x="3600" y="982"/>
                  <a:pt x="3600" y="982"/>
                </a:cubicBezTo>
                <a:close/>
                <a:moveTo>
                  <a:pt x="16843" y="2945"/>
                </a:moveTo>
                <a:lnTo>
                  <a:pt x="18000" y="2945"/>
                </a:lnTo>
                <a:cubicBezTo>
                  <a:pt x="18662" y="2945"/>
                  <a:pt x="19200" y="2505"/>
                  <a:pt x="19200" y="1964"/>
                </a:cubicBezTo>
                <a:lnTo>
                  <a:pt x="19200" y="982"/>
                </a:lnTo>
                <a:cubicBezTo>
                  <a:pt x="19200" y="440"/>
                  <a:pt x="18662" y="0"/>
                  <a:pt x="18000" y="0"/>
                </a:cubicBezTo>
                <a:lnTo>
                  <a:pt x="3600" y="0"/>
                </a:lnTo>
                <a:cubicBezTo>
                  <a:pt x="2938" y="0"/>
                  <a:pt x="2400" y="440"/>
                  <a:pt x="2400" y="982"/>
                </a:cubicBezTo>
                <a:lnTo>
                  <a:pt x="2400" y="1964"/>
                </a:lnTo>
                <a:cubicBezTo>
                  <a:pt x="2400" y="2505"/>
                  <a:pt x="2938" y="2945"/>
                  <a:pt x="3600" y="2945"/>
                </a:cubicBezTo>
                <a:lnTo>
                  <a:pt x="4757" y="2945"/>
                </a:lnTo>
                <a:cubicBezTo>
                  <a:pt x="4322" y="8937"/>
                  <a:pt x="0" y="10114"/>
                  <a:pt x="0" y="15709"/>
                </a:cubicBezTo>
                <a:cubicBezTo>
                  <a:pt x="0" y="18962"/>
                  <a:pt x="3224" y="21600"/>
                  <a:pt x="7200" y="21600"/>
                </a:cubicBezTo>
                <a:lnTo>
                  <a:pt x="14400" y="21600"/>
                </a:lnTo>
                <a:cubicBezTo>
                  <a:pt x="18376" y="21600"/>
                  <a:pt x="21600" y="18962"/>
                  <a:pt x="21600" y="15709"/>
                </a:cubicBezTo>
                <a:cubicBezTo>
                  <a:pt x="21600" y="10114"/>
                  <a:pt x="17278" y="8937"/>
                  <a:pt x="16843" y="2945"/>
                </a:cubicBezTo>
                <a:moveTo>
                  <a:pt x="17400" y="11782"/>
                </a:moveTo>
                <a:cubicBezTo>
                  <a:pt x="17068" y="11782"/>
                  <a:pt x="16800" y="12001"/>
                  <a:pt x="16800" y="12273"/>
                </a:cubicBezTo>
                <a:cubicBezTo>
                  <a:pt x="16800" y="12544"/>
                  <a:pt x="17068" y="12764"/>
                  <a:pt x="17400" y="12764"/>
                </a:cubicBezTo>
                <a:cubicBezTo>
                  <a:pt x="17732" y="12764"/>
                  <a:pt x="18000" y="12544"/>
                  <a:pt x="18000" y="12273"/>
                </a:cubicBezTo>
                <a:cubicBezTo>
                  <a:pt x="18000" y="12001"/>
                  <a:pt x="17732" y="11782"/>
                  <a:pt x="17400" y="11782"/>
                </a:cubicBezTo>
                <a:moveTo>
                  <a:pt x="6000" y="10800"/>
                </a:moveTo>
                <a:cubicBezTo>
                  <a:pt x="5338" y="10800"/>
                  <a:pt x="4800" y="11240"/>
                  <a:pt x="4800" y="11782"/>
                </a:cubicBezTo>
                <a:cubicBezTo>
                  <a:pt x="4800" y="12324"/>
                  <a:pt x="5338" y="12764"/>
                  <a:pt x="6000" y="12764"/>
                </a:cubicBezTo>
                <a:cubicBezTo>
                  <a:pt x="6662" y="12764"/>
                  <a:pt x="7200" y="12324"/>
                  <a:pt x="7200" y="11782"/>
                </a:cubicBezTo>
                <a:cubicBezTo>
                  <a:pt x="7200" y="11240"/>
                  <a:pt x="6662" y="10800"/>
                  <a:pt x="6000" y="10800"/>
                </a:cubicBezTo>
                <a:moveTo>
                  <a:pt x="5400" y="16691"/>
                </a:moveTo>
                <a:cubicBezTo>
                  <a:pt x="5068" y="16691"/>
                  <a:pt x="4800" y="16910"/>
                  <a:pt x="4800" y="17182"/>
                </a:cubicBezTo>
                <a:cubicBezTo>
                  <a:pt x="4800" y="17453"/>
                  <a:pt x="5068" y="17673"/>
                  <a:pt x="5400" y="17673"/>
                </a:cubicBezTo>
                <a:cubicBezTo>
                  <a:pt x="5732" y="17673"/>
                  <a:pt x="6000" y="17453"/>
                  <a:pt x="6000" y="17182"/>
                </a:cubicBezTo>
                <a:cubicBezTo>
                  <a:pt x="6000" y="16910"/>
                  <a:pt x="5732" y="16691"/>
                  <a:pt x="5400" y="16691"/>
                </a:cubicBezTo>
              </a:path>
            </a:pathLst>
          </a:custGeom>
          <a:solidFill>
            <a:schemeClr val="tx1">
              <a:lumMod val="50000"/>
              <a:lumOff val="50000"/>
            </a:schemeClr>
          </a:solidFill>
          <a:ln w="12700">
            <a:miter lim="400000"/>
          </a:ln>
        </p:spPr>
        <p:txBody>
          <a:bodyPr lIns="38100" tIns="38100" rIns="38100" bIns="38100" anchor="ctr"/>
          <a:lstStyle/>
          <a:p>
            <a:pPr lvl="0"/>
            <a:endParaRPr>
              <a:cs typeface="+mn-ea"/>
              <a:sym typeface="+mn-lt"/>
            </a:endParaRPr>
          </a:p>
        </p:txBody>
      </p:sp>
      <p:sp>
        <p:nvSpPr>
          <p:cNvPr id="12" name="原创设计师QQ：598969553     _8"/>
          <p:cNvSpPr/>
          <p:nvPr/>
        </p:nvSpPr>
        <p:spPr>
          <a:xfrm>
            <a:off x="5448942" y="3512069"/>
            <a:ext cx="477175" cy="477175"/>
          </a:xfrm>
          <a:custGeom>
            <a:avLst/>
            <a:gdLst/>
            <a:ahLst/>
            <a:cxnLst>
              <a:cxn ang="0">
                <a:pos x="wd2" y="hd2"/>
              </a:cxn>
              <a:cxn ang="5400000">
                <a:pos x="wd2" y="hd2"/>
              </a:cxn>
              <a:cxn ang="10800000">
                <a:pos x="wd2" y="hd2"/>
              </a:cxn>
              <a:cxn ang="16200000">
                <a:pos x="wd2" y="hd2"/>
              </a:cxn>
            </a:cxnLst>
            <a:rect l="0" t="0" r="r" b="b"/>
            <a:pathLst>
              <a:path w="21600" h="21600" extrusionOk="0">
                <a:moveTo>
                  <a:pt x="20618" y="2945"/>
                </a:moveTo>
                <a:lnTo>
                  <a:pt x="982" y="2945"/>
                </a:lnTo>
                <a:lnTo>
                  <a:pt x="982" y="1964"/>
                </a:lnTo>
                <a:lnTo>
                  <a:pt x="20618" y="1964"/>
                </a:lnTo>
                <a:cubicBezTo>
                  <a:pt x="20618" y="1964"/>
                  <a:pt x="20618" y="2945"/>
                  <a:pt x="20618" y="2945"/>
                </a:cubicBezTo>
                <a:close/>
                <a:moveTo>
                  <a:pt x="19636" y="15709"/>
                </a:moveTo>
                <a:lnTo>
                  <a:pt x="1964" y="15709"/>
                </a:lnTo>
                <a:lnTo>
                  <a:pt x="1964" y="3927"/>
                </a:lnTo>
                <a:lnTo>
                  <a:pt x="19636" y="3927"/>
                </a:lnTo>
                <a:cubicBezTo>
                  <a:pt x="19636" y="3927"/>
                  <a:pt x="19636" y="15709"/>
                  <a:pt x="19636" y="15709"/>
                </a:cubicBezTo>
                <a:close/>
                <a:moveTo>
                  <a:pt x="20618" y="982"/>
                </a:moveTo>
                <a:lnTo>
                  <a:pt x="11782" y="982"/>
                </a:lnTo>
                <a:cubicBezTo>
                  <a:pt x="11782" y="440"/>
                  <a:pt x="11342" y="0"/>
                  <a:pt x="10800" y="0"/>
                </a:cubicBezTo>
                <a:cubicBezTo>
                  <a:pt x="10258" y="0"/>
                  <a:pt x="9818" y="440"/>
                  <a:pt x="9818" y="982"/>
                </a:cubicBezTo>
                <a:lnTo>
                  <a:pt x="982" y="982"/>
                </a:lnTo>
                <a:cubicBezTo>
                  <a:pt x="440" y="982"/>
                  <a:pt x="0" y="1422"/>
                  <a:pt x="0" y="1964"/>
                </a:cubicBezTo>
                <a:lnTo>
                  <a:pt x="0" y="2945"/>
                </a:lnTo>
                <a:cubicBezTo>
                  <a:pt x="0" y="3488"/>
                  <a:pt x="440" y="3927"/>
                  <a:pt x="982" y="3927"/>
                </a:cubicBezTo>
                <a:lnTo>
                  <a:pt x="982" y="15709"/>
                </a:lnTo>
                <a:cubicBezTo>
                  <a:pt x="982" y="16252"/>
                  <a:pt x="1422" y="16691"/>
                  <a:pt x="1964" y="16691"/>
                </a:cubicBezTo>
                <a:lnTo>
                  <a:pt x="10309" y="16691"/>
                </a:lnTo>
                <a:lnTo>
                  <a:pt x="10309" y="17960"/>
                </a:lnTo>
                <a:lnTo>
                  <a:pt x="7507" y="20762"/>
                </a:lnTo>
                <a:cubicBezTo>
                  <a:pt x="7418" y="20851"/>
                  <a:pt x="7364" y="20974"/>
                  <a:pt x="7364" y="21109"/>
                </a:cubicBezTo>
                <a:cubicBezTo>
                  <a:pt x="7364" y="21380"/>
                  <a:pt x="7584" y="21600"/>
                  <a:pt x="7855" y="21600"/>
                </a:cubicBezTo>
                <a:cubicBezTo>
                  <a:pt x="7990" y="21600"/>
                  <a:pt x="8112" y="21545"/>
                  <a:pt x="8202" y="21456"/>
                </a:cubicBezTo>
                <a:lnTo>
                  <a:pt x="10800" y="18858"/>
                </a:lnTo>
                <a:lnTo>
                  <a:pt x="13398" y="21456"/>
                </a:lnTo>
                <a:cubicBezTo>
                  <a:pt x="13488" y="21545"/>
                  <a:pt x="13610" y="21600"/>
                  <a:pt x="13745" y="21600"/>
                </a:cubicBezTo>
                <a:cubicBezTo>
                  <a:pt x="14016" y="21600"/>
                  <a:pt x="14236" y="21380"/>
                  <a:pt x="14236" y="21109"/>
                </a:cubicBezTo>
                <a:cubicBezTo>
                  <a:pt x="14236" y="20974"/>
                  <a:pt x="14182" y="20851"/>
                  <a:pt x="14093" y="20762"/>
                </a:cubicBezTo>
                <a:lnTo>
                  <a:pt x="11291" y="17960"/>
                </a:lnTo>
                <a:lnTo>
                  <a:pt x="11291" y="16691"/>
                </a:lnTo>
                <a:lnTo>
                  <a:pt x="19636" y="16691"/>
                </a:lnTo>
                <a:cubicBezTo>
                  <a:pt x="20178" y="16691"/>
                  <a:pt x="20618" y="16252"/>
                  <a:pt x="20618" y="15709"/>
                </a:cubicBezTo>
                <a:lnTo>
                  <a:pt x="20618" y="3927"/>
                </a:lnTo>
                <a:cubicBezTo>
                  <a:pt x="21160" y="3927"/>
                  <a:pt x="21600" y="3488"/>
                  <a:pt x="21600" y="2945"/>
                </a:cubicBezTo>
                <a:lnTo>
                  <a:pt x="21600" y="1964"/>
                </a:lnTo>
                <a:cubicBezTo>
                  <a:pt x="21600" y="1422"/>
                  <a:pt x="21160" y="982"/>
                  <a:pt x="20618" y="982"/>
                </a:cubicBezTo>
              </a:path>
            </a:pathLst>
          </a:custGeom>
          <a:solidFill>
            <a:schemeClr val="bg1"/>
          </a:solidFill>
          <a:ln w="12700">
            <a:miter lim="400000"/>
          </a:ln>
        </p:spPr>
        <p:txBody>
          <a:bodyPr lIns="38100" tIns="38100" rIns="38100" bIns="38100" anchor="ctr"/>
          <a:lstStyle/>
          <a:p>
            <a:pPr lvl="0"/>
            <a:endParaRPr>
              <a:cs typeface="+mn-ea"/>
              <a:sym typeface="+mn-lt"/>
            </a:endParaRPr>
          </a:p>
        </p:txBody>
      </p:sp>
      <p:sp>
        <p:nvSpPr>
          <p:cNvPr id="13" name="原创设计师QQ：598969553     _9"/>
          <p:cNvSpPr/>
          <p:nvPr/>
        </p:nvSpPr>
        <p:spPr>
          <a:xfrm>
            <a:off x="10076596" y="3509325"/>
            <a:ext cx="482339" cy="482660"/>
          </a:xfrm>
          <a:custGeom>
            <a:avLst/>
            <a:gdLst/>
            <a:ahLst/>
            <a:cxnLst>
              <a:cxn ang="0">
                <a:pos x="wd2" y="hd2"/>
              </a:cxn>
              <a:cxn ang="5400000">
                <a:pos x="wd2" y="hd2"/>
              </a:cxn>
              <a:cxn ang="10800000">
                <a:pos x="wd2" y="hd2"/>
              </a:cxn>
              <a:cxn ang="16200000">
                <a:pos x="wd2" y="hd2"/>
              </a:cxn>
            </a:cxnLst>
            <a:rect l="0" t="0" r="r" b="b"/>
            <a:pathLst>
              <a:path w="21086" h="21600" extrusionOk="0">
                <a:moveTo>
                  <a:pt x="11502" y="10309"/>
                </a:moveTo>
                <a:cubicBezTo>
                  <a:pt x="11767" y="10309"/>
                  <a:pt x="11981" y="10089"/>
                  <a:pt x="11981" y="9818"/>
                </a:cubicBezTo>
                <a:cubicBezTo>
                  <a:pt x="11981" y="9546"/>
                  <a:pt x="11767" y="9327"/>
                  <a:pt x="11502" y="9327"/>
                </a:cubicBezTo>
                <a:cubicBezTo>
                  <a:pt x="11237" y="9327"/>
                  <a:pt x="11022" y="9546"/>
                  <a:pt x="11022" y="9818"/>
                </a:cubicBezTo>
                <a:cubicBezTo>
                  <a:pt x="11022" y="10089"/>
                  <a:pt x="11237" y="10309"/>
                  <a:pt x="11502" y="10309"/>
                </a:cubicBezTo>
                <a:moveTo>
                  <a:pt x="15818" y="4909"/>
                </a:moveTo>
                <a:cubicBezTo>
                  <a:pt x="16083" y="4909"/>
                  <a:pt x="16297" y="5128"/>
                  <a:pt x="16297" y="5400"/>
                </a:cubicBezTo>
                <a:cubicBezTo>
                  <a:pt x="16297" y="5671"/>
                  <a:pt x="16083" y="5891"/>
                  <a:pt x="15818" y="5891"/>
                </a:cubicBezTo>
                <a:cubicBezTo>
                  <a:pt x="15553" y="5891"/>
                  <a:pt x="15338" y="5671"/>
                  <a:pt x="15338" y="5400"/>
                </a:cubicBezTo>
                <a:cubicBezTo>
                  <a:pt x="15338" y="5128"/>
                  <a:pt x="15553" y="4909"/>
                  <a:pt x="15818" y="4909"/>
                </a:cubicBezTo>
                <a:moveTo>
                  <a:pt x="15818" y="6872"/>
                </a:moveTo>
                <a:cubicBezTo>
                  <a:pt x="16612" y="6872"/>
                  <a:pt x="17256" y="6213"/>
                  <a:pt x="17256" y="5400"/>
                </a:cubicBezTo>
                <a:cubicBezTo>
                  <a:pt x="17256" y="4587"/>
                  <a:pt x="16612" y="3927"/>
                  <a:pt x="15818" y="3927"/>
                </a:cubicBezTo>
                <a:cubicBezTo>
                  <a:pt x="15023" y="3927"/>
                  <a:pt x="14379" y="4587"/>
                  <a:pt x="14379" y="5400"/>
                </a:cubicBezTo>
                <a:cubicBezTo>
                  <a:pt x="14379" y="6213"/>
                  <a:pt x="15023" y="6872"/>
                  <a:pt x="15818" y="6872"/>
                </a:cubicBezTo>
                <a:moveTo>
                  <a:pt x="12941" y="11781"/>
                </a:moveTo>
                <a:cubicBezTo>
                  <a:pt x="13206" y="11781"/>
                  <a:pt x="13420" y="11562"/>
                  <a:pt x="13420" y="11290"/>
                </a:cubicBezTo>
                <a:cubicBezTo>
                  <a:pt x="13420" y="11019"/>
                  <a:pt x="13206" y="10800"/>
                  <a:pt x="12941" y="10800"/>
                </a:cubicBezTo>
                <a:cubicBezTo>
                  <a:pt x="12675" y="10800"/>
                  <a:pt x="12461" y="11019"/>
                  <a:pt x="12461" y="11290"/>
                </a:cubicBezTo>
                <a:cubicBezTo>
                  <a:pt x="12461" y="11562"/>
                  <a:pt x="12675" y="11781"/>
                  <a:pt x="12941" y="11781"/>
                </a:cubicBezTo>
                <a:moveTo>
                  <a:pt x="10063" y="7854"/>
                </a:moveTo>
                <a:cubicBezTo>
                  <a:pt x="9798" y="7854"/>
                  <a:pt x="9584" y="8074"/>
                  <a:pt x="9584" y="8345"/>
                </a:cubicBezTo>
                <a:cubicBezTo>
                  <a:pt x="9584" y="8616"/>
                  <a:pt x="9798" y="8836"/>
                  <a:pt x="10063" y="8836"/>
                </a:cubicBezTo>
                <a:cubicBezTo>
                  <a:pt x="10328" y="8836"/>
                  <a:pt x="10543" y="8616"/>
                  <a:pt x="10543" y="8345"/>
                </a:cubicBezTo>
                <a:cubicBezTo>
                  <a:pt x="10543" y="8074"/>
                  <a:pt x="10328" y="7854"/>
                  <a:pt x="10063" y="7854"/>
                </a:cubicBezTo>
                <a:moveTo>
                  <a:pt x="1718" y="19842"/>
                </a:moveTo>
                <a:lnTo>
                  <a:pt x="3451" y="15392"/>
                </a:lnTo>
                <a:cubicBezTo>
                  <a:pt x="3684" y="15833"/>
                  <a:pt x="3973" y="16253"/>
                  <a:pt x="4312" y="16641"/>
                </a:cubicBezTo>
                <a:cubicBezTo>
                  <a:pt x="4824" y="17230"/>
                  <a:pt x="5418" y="17710"/>
                  <a:pt x="6061" y="18068"/>
                </a:cubicBezTo>
                <a:cubicBezTo>
                  <a:pt x="6061" y="18068"/>
                  <a:pt x="1718" y="19842"/>
                  <a:pt x="1718" y="19842"/>
                </a:cubicBezTo>
                <a:close/>
                <a:moveTo>
                  <a:pt x="3717" y="12060"/>
                </a:moveTo>
                <a:lnTo>
                  <a:pt x="0" y="21600"/>
                </a:lnTo>
                <a:lnTo>
                  <a:pt x="9319" y="17795"/>
                </a:lnTo>
                <a:cubicBezTo>
                  <a:pt x="9153" y="17815"/>
                  <a:pt x="8987" y="17823"/>
                  <a:pt x="8822" y="17823"/>
                </a:cubicBezTo>
                <a:cubicBezTo>
                  <a:pt x="5971" y="17823"/>
                  <a:pt x="3389" y="15002"/>
                  <a:pt x="3717" y="12060"/>
                </a:cubicBezTo>
                <a:moveTo>
                  <a:pt x="16115" y="10657"/>
                </a:moveTo>
                <a:cubicBezTo>
                  <a:pt x="15925" y="10850"/>
                  <a:pt x="15627" y="11171"/>
                  <a:pt x="15280" y="11542"/>
                </a:cubicBezTo>
                <a:cubicBezTo>
                  <a:pt x="14662" y="12203"/>
                  <a:pt x="13712" y="13220"/>
                  <a:pt x="13147" y="13753"/>
                </a:cubicBezTo>
                <a:lnTo>
                  <a:pt x="7665" y="8141"/>
                </a:lnTo>
                <a:cubicBezTo>
                  <a:pt x="8185" y="7563"/>
                  <a:pt x="9179" y="6590"/>
                  <a:pt x="9825" y="5958"/>
                </a:cubicBezTo>
                <a:cubicBezTo>
                  <a:pt x="10188" y="5603"/>
                  <a:pt x="10500" y="5297"/>
                  <a:pt x="10690" y="5103"/>
                </a:cubicBezTo>
                <a:cubicBezTo>
                  <a:pt x="13284" y="2447"/>
                  <a:pt x="18271" y="993"/>
                  <a:pt x="20136" y="982"/>
                </a:cubicBezTo>
                <a:cubicBezTo>
                  <a:pt x="20132" y="2572"/>
                  <a:pt x="18824" y="7884"/>
                  <a:pt x="16115" y="10657"/>
                </a:cubicBezTo>
                <a:moveTo>
                  <a:pt x="12477" y="14563"/>
                </a:moveTo>
                <a:cubicBezTo>
                  <a:pt x="12127" y="15872"/>
                  <a:pt x="11665" y="17072"/>
                  <a:pt x="11154" y="18035"/>
                </a:cubicBezTo>
                <a:cubicBezTo>
                  <a:pt x="10943" y="17453"/>
                  <a:pt x="10642" y="16798"/>
                  <a:pt x="10214" y="16110"/>
                </a:cubicBezTo>
                <a:cubicBezTo>
                  <a:pt x="10035" y="15822"/>
                  <a:pt x="9728" y="15656"/>
                  <a:pt x="9405" y="15656"/>
                </a:cubicBezTo>
                <a:cubicBezTo>
                  <a:pt x="9329" y="15656"/>
                  <a:pt x="9252" y="15664"/>
                  <a:pt x="9176" y="15683"/>
                </a:cubicBezTo>
                <a:cubicBezTo>
                  <a:pt x="8990" y="15730"/>
                  <a:pt x="8799" y="15754"/>
                  <a:pt x="8610" y="15754"/>
                </a:cubicBezTo>
                <a:cubicBezTo>
                  <a:pt x="7905" y="15754"/>
                  <a:pt x="7217" y="15432"/>
                  <a:pt x="6621" y="14822"/>
                </a:cubicBezTo>
                <a:cubicBezTo>
                  <a:pt x="5861" y="14043"/>
                  <a:pt x="5561" y="13114"/>
                  <a:pt x="5779" y="12206"/>
                </a:cubicBezTo>
                <a:cubicBezTo>
                  <a:pt x="5877" y="11797"/>
                  <a:pt x="5709" y="11370"/>
                  <a:pt x="5363" y="11144"/>
                </a:cubicBezTo>
                <a:cubicBezTo>
                  <a:pt x="4690" y="10706"/>
                  <a:pt x="4050" y="10398"/>
                  <a:pt x="3482" y="10182"/>
                </a:cubicBezTo>
                <a:cubicBezTo>
                  <a:pt x="4423" y="9658"/>
                  <a:pt x="5594" y="9186"/>
                  <a:pt x="6874" y="8826"/>
                </a:cubicBezTo>
                <a:cubicBezTo>
                  <a:pt x="6900" y="8820"/>
                  <a:pt x="6921" y="8802"/>
                  <a:pt x="6946" y="8793"/>
                </a:cubicBezTo>
                <a:lnTo>
                  <a:pt x="12510" y="14490"/>
                </a:lnTo>
                <a:cubicBezTo>
                  <a:pt x="12501" y="14515"/>
                  <a:pt x="12484" y="14536"/>
                  <a:pt x="12477" y="14563"/>
                </a:cubicBezTo>
                <a:moveTo>
                  <a:pt x="20922" y="167"/>
                </a:moveTo>
                <a:cubicBezTo>
                  <a:pt x="20813" y="55"/>
                  <a:pt x="20545" y="0"/>
                  <a:pt x="20157" y="0"/>
                </a:cubicBezTo>
                <a:cubicBezTo>
                  <a:pt x="18131" y="0"/>
                  <a:pt x="12842" y="1511"/>
                  <a:pt x="10012" y="4408"/>
                </a:cubicBezTo>
                <a:cubicBezTo>
                  <a:pt x="9345" y="5092"/>
                  <a:pt x="7134" y="7174"/>
                  <a:pt x="6621" y="7880"/>
                </a:cubicBezTo>
                <a:cubicBezTo>
                  <a:pt x="4961" y="8345"/>
                  <a:pt x="2544" y="9277"/>
                  <a:pt x="1196" y="10657"/>
                </a:cubicBezTo>
                <a:cubicBezTo>
                  <a:pt x="1196" y="10657"/>
                  <a:pt x="2841" y="10663"/>
                  <a:pt x="4848" y="11972"/>
                </a:cubicBezTo>
                <a:cubicBezTo>
                  <a:pt x="4556" y="13190"/>
                  <a:pt x="4926" y="14474"/>
                  <a:pt x="5943" y="15516"/>
                </a:cubicBezTo>
                <a:cubicBezTo>
                  <a:pt x="6735" y="16327"/>
                  <a:pt x="7672" y="16736"/>
                  <a:pt x="8610" y="16736"/>
                </a:cubicBezTo>
                <a:cubicBezTo>
                  <a:pt x="8876" y="16736"/>
                  <a:pt x="9142" y="16704"/>
                  <a:pt x="9405" y="16637"/>
                </a:cubicBezTo>
                <a:cubicBezTo>
                  <a:pt x="10683" y="18692"/>
                  <a:pt x="10690" y="20376"/>
                  <a:pt x="10690" y="20376"/>
                </a:cubicBezTo>
                <a:cubicBezTo>
                  <a:pt x="12038" y="18996"/>
                  <a:pt x="12948" y="16521"/>
                  <a:pt x="13402" y="14822"/>
                </a:cubicBezTo>
                <a:cubicBezTo>
                  <a:pt x="14091" y="14296"/>
                  <a:pt x="16126" y="12033"/>
                  <a:pt x="16793" y="11351"/>
                </a:cubicBezTo>
                <a:cubicBezTo>
                  <a:pt x="20164" y="7900"/>
                  <a:pt x="21600" y="861"/>
                  <a:pt x="20922" y="167"/>
                </a:cubicBezTo>
              </a:path>
            </a:pathLst>
          </a:custGeom>
          <a:solidFill>
            <a:schemeClr val="bg1"/>
          </a:solidFill>
          <a:ln w="12700">
            <a:miter lim="400000"/>
          </a:ln>
        </p:spPr>
        <p:txBody>
          <a:bodyPr lIns="38100" tIns="38100" rIns="38100" bIns="38100" anchor="ctr"/>
          <a:lstStyle/>
          <a:p>
            <a:pPr lvl="0"/>
            <a:endParaRPr>
              <a:cs typeface="+mn-ea"/>
              <a:sym typeface="+mn-lt"/>
            </a:endParaRPr>
          </a:p>
        </p:txBody>
      </p:sp>
      <p:sp>
        <p:nvSpPr>
          <p:cNvPr id="14" name="原创设计师QQ：598969553     _10"/>
          <p:cNvSpPr/>
          <p:nvPr/>
        </p:nvSpPr>
        <p:spPr>
          <a:xfrm>
            <a:off x="6936194" y="3579409"/>
            <a:ext cx="470931" cy="342492"/>
          </a:xfrm>
          <a:custGeom>
            <a:avLst/>
            <a:gdLst/>
            <a:ahLst/>
            <a:cxnLst>
              <a:cxn ang="0">
                <a:pos x="wd2" y="hd2"/>
              </a:cxn>
              <a:cxn ang="5400000">
                <a:pos x="wd2" y="hd2"/>
              </a:cxn>
              <a:cxn ang="10800000">
                <a:pos x="wd2" y="hd2"/>
              </a:cxn>
              <a:cxn ang="16200000">
                <a:pos x="wd2" y="hd2"/>
              </a:cxn>
            </a:cxnLst>
            <a:rect l="0" t="0" r="r" b="b"/>
            <a:pathLst>
              <a:path w="21600" h="21600" extrusionOk="0">
                <a:moveTo>
                  <a:pt x="19924" y="4050"/>
                </a:moveTo>
                <a:lnTo>
                  <a:pt x="18798" y="5598"/>
                </a:lnTo>
                <a:cubicBezTo>
                  <a:pt x="18709" y="5720"/>
                  <a:pt x="18655" y="5889"/>
                  <a:pt x="18655" y="6075"/>
                </a:cubicBezTo>
                <a:cubicBezTo>
                  <a:pt x="18655" y="6448"/>
                  <a:pt x="18874" y="6750"/>
                  <a:pt x="19145" y="6750"/>
                </a:cubicBezTo>
                <a:cubicBezTo>
                  <a:pt x="19281" y="6750"/>
                  <a:pt x="19404" y="6675"/>
                  <a:pt x="19493" y="6552"/>
                </a:cubicBezTo>
                <a:lnTo>
                  <a:pt x="21456" y="3854"/>
                </a:lnTo>
                <a:cubicBezTo>
                  <a:pt x="21545" y="3731"/>
                  <a:pt x="21600" y="3562"/>
                  <a:pt x="21600" y="3375"/>
                </a:cubicBezTo>
                <a:cubicBezTo>
                  <a:pt x="21600" y="3189"/>
                  <a:pt x="21545" y="3020"/>
                  <a:pt x="21456" y="2898"/>
                </a:cubicBezTo>
                <a:lnTo>
                  <a:pt x="19493" y="198"/>
                </a:lnTo>
                <a:cubicBezTo>
                  <a:pt x="19403" y="76"/>
                  <a:pt x="19281" y="0"/>
                  <a:pt x="19145" y="0"/>
                </a:cubicBezTo>
                <a:cubicBezTo>
                  <a:pt x="18874" y="0"/>
                  <a:pt x="18655" y="303"/>
                  <a:pt x="18655" y="675"/>
                </a:cubicBezTo>
                <a:cubicBezTo>
                  <a:pt x="18655" y="862"/>
                  <a:pt x="18709" y="1031"/>
                  <a:pt x="18799" y="1154"/>
                </a:cubicBezTo>
                <a:lnTo>
                  <a:pt x="19924" y="2700"/>
                </a:lnTo>
                <a:lnTo>
                  <a:pt x="15218" y="2700"/>
                </a:lnTo>
                <a:cubicBezTo>
                  <a:pt x="15065" y="2700"/>
                  <a:pt x="14933" y="2803"/>
                  <a:pt x="14843" y="2954"/>
                </a:cubicBezTo>
                <a:lnTo>
                  <a:pt x="14838" y="2948"/>
                </a:lnTo>
                <a:lnTo>
                  <a:pt x="6149" y="17550"/>
                </a:lnTo>
                <a:lnTo>
                  <a:pt x="491" y="17550"/>
                </a:lnTo>
                <a:cubicBezTo>
                  <a:pt x="220" y="17550"/>
                  <a:pt x="0" y="17853"/>
                  <a:pt x="0" y="18225"/>
                </a:cubicBezTo>
                <a:cubicBezTo>
                  <a:pt x="0" y="18598"/>
                  <a:pt x="220" y="18900"/>
                  <a:pt x="491" y="18900"/>
                </a:cubicBezTo>
                <a:lnTo>
                  <a:pt x="6382" y="18900"/>
                </a:lnTo>
                <a:cubicBezTo>
                  <a:pt x="6535" y="18900"/>
                  <a:pt x="6667" y="18798"/>
                  <a:pt x="6757" y="18647"/>
                </a:cubicBezTo>
                <a:lnTo>
                  <a:pt x="6762" y="18652"/>
                </a:lnTo>
                <a:lnTo>
                  <a:pt x="15451" y="4050"/>
                </a:lnTo>
                <a:cubicBezTo>
                  <a:pt x="15451" y="4050"/>
                  <a:pt x="19924" y="4050"/>
                  <a:pt x="19924" y="4050"/>
                </a:cubicBezTo>
                <a:close/>
                <a:moveTo>
                  <a:pt x="19493" y="15048"/>
                </a:moveTo>
                <a:cubicBezTo>
                  <a:pt x="19403" y="14926"/>
                  <a:pt x="19281" y="14850"/>
                  <a:pt x="19145" y="14850"/>
                </a:cubicBezTo>
                <a:cubicBezTo>
                  <a:pt x="18874" y="14850"/>
                  <a:pt x="18655" y="15153"/>
                  <a:pt x="18655" y="15525"/>
                </a:cubicBezTo>
                <a:cubicBezTo>
                  <a:pt x="18655" y="15712"/>
                  <a:pt x="18709" y="15881"/>
                  <a:pt x="18798" y="16002"/>
                </a:cubicBezTo>
                <a:lnTo>
                  <a:pt x="19924" y="17550"/>
                </a:lnTo>
                <a:lnTo>
                  <a:pt x="15451" y="17550"/>
                </a:lnTo>
                <a:lnTo>
                  <a:pt x="12386" y="12399"/>
                </a:lnTo>
                <a:lnTo>
                  <a:pt x="11751" y="13466"/>
                </a:lnTo>
                <a:lnTo>
                  <a:pt x="14838" y="18652"/>
                </a:lnTo>
                <a:lnTo>
                  <a:pt x="14843" y="18647"/>
                </a:lnTo>
                <a:cubicBezTo>
                  <a:pt x="14933" y="18798"/>
                  <a:pt x="15065" y="18900"/>
                  <a:pt x="15218" y="18900"/>
                </a:cubicBezTo>
                <a:lnTo>
                  <a:pt x="19924" y="18900"/>
                </a:lnTo>
                <a:lnTo>
                  <a:pt x="18798" y="20448"/>
                </a:lnTo>
                <a:cubicBezTo>
                  <a:pt x="18709" y="20570"/>
                  <a:pt x="18655" y="20739"/>
                  <a:pt x="18655" y="20925"/>
                </a:cubicBezTo>
                <a:cubicBezTo>
                  <a:pt x="18655" y="21298"/>
                  <a:pt x="18874" y="21600"/>
                  <a:pt x="19145" y="21600"/>
                </a:cubicBezTo>
                <a:cubicBezTo>
                  <a:pt x="19281" y="21600"/>
                  <a:pt x="19403" y="21525"/>
                  <a:pt x="19493" y="21402"/>
                </a:cubicBezTo>
                <a:lnTo>
                  <a:pt x="21456" y="18702"/>
                </a:lnTo>
                <a:cubicBezTo>
                  <a:pt x="21545" y="18581"/>
                  <a:pt x="21600" y="18412"/>
                  <a:pt x="21600" y="18225"/>
                </a:cubicBezTo>
                <a:cubicBezTo>
                  <a:pt x="21600" y="18039"/>
                  <a:pt x="21545" y="17870"/>
                  <a:pt x="21456" y="17748"/>
                </a:cubicBezTo>
                <a:cubicBezTo>
                  <a:pt x="21456" y="17748"/>
                  <a:pt x="19493" y="15048"/>
                  <a:pt x="19493" y="15048"/>
                </a:cubicBezTo>
                <a:close/>
                <a:moveTo>
                  <a:pt x="491" y="4050"/>
                </a:moveTo>
                <a:lnTo>
                  <a:pt x="6148" y="4050"/>
                </a:lnTo>
                <a:lnTo>
                  <a:pt x="9214" y="9202"/>
                </a:lnTo>
                <a:lnTo>
                  <a:pt x="9849" y="8136"/>
                </a:lnTo>
                <a:lnTo>
                  <a:pt x="6762" y="2948"/>
                </a:lnTo>
                <a:lnTo>
                  <a:pt x="6756" y="2954"/>
                </a:lnTo>
                <a:cubicBezTo>
                  <a:pt x="6667" y="2803"/>
                  <a:pt x="6535" y="2700"/>
                  <a:pt x="6382" y="2700"/>
                </a:cubicBezTo>
                <a:lnTo>
                  <a:pt x="491" y="2700"/>
                </a:lnTo>
                <a:cubicBezTo>
                  <a:pt x="220" y="2700"/>
                  <a:pt x="0" y="3003"/>
                  <a:pt x="0" y="3375"/>
                </a:cubicBezTo>
                <a:cubicBezTo>
                  <a:pt x="0" y="3748"/>
                  <a:pt x="220" y="4050"/>
                  <a:pt x="491" y="4050"/>
                </a:cubicBezTo>
              </a:path>
            </a:pathLst>
          </a:custGeom>
          <a:solidFill>
            <a:schemeClr val="bg1"/>
          </a:solidFill>
          <a:ln w="12700">
            <a:miter lim="400000"/>
          </a:ln>
        </p:spPr>
        <p:txBody>
          <a:bodyPr lIns="38100" tIns="38100" rIns="38100" bIns="38100" anchor="ctr"/>
          <a:lstStyle/>
          <a:p>
            <a:pPr lvl="0"/>
            <a:endParaRPr>
              <a:cs typeface="+mn-ea"/>
              <a:sym typeface="+mn-lt"/>
            </a:endParaRPr>
          </a:p>
        </p:txBody>
      </p:sp>
      <p:sp>
        <p:nvSpPr>
          <p:cNvPr id="15" name="原创设计师QQ：598969553     _11"/>
          <p:cNvSpPr/>
          <p:nvPr/>
        </p:nvSpPr>
        <p:spPr>
          <a:xfrm>
            <a:off x="8484394" y="3527930"/>
            <a:ext cx="445451" cy="445451"/>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8"/>
                  <a:pt x="5377" y="982"/>
                  <a:pt x="10800" y="982"/>
                </a:cubicBezTo>
                <a:cubicBezTo>
                  <a:pt x="16223" y="982"/>
                  <a:pt x="20618" y="5378"/>
                  <a:pt x="20618" y="10800"/>
                </a:cubicBezTo>
                <a:cubicBezTo>
                  <a:pt x="20618" y="16223"/>
                  <a:pt x="16223" y="20618"/>
                  <a:pt x="10800" y="20618"/>
                </a:cubicBezTo>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moveTo>
                  <a:pt x="11949" y="13581"/>
                </a:moveTo>
                <a:cubicBezTo>
                  <a:pt x="11701" y="13785"/>
                  <a:pt x="11474" y="13902"/>
                  <a:pt x="11085" y="13931"/>
                </a:cubicBezTo>
                <a:lnTo>
                  <a:pt x="11085" y="11339"/>
                </a:lnTo>
                <a:cubicBezTo>
                  <a:pt x="11251" y="11384"/>
                  <a:pt x="11321" y="11436"/>
                  <a:pt x="11479" y="11494"/>
                </a:cubicBezTo>
                <a:cubicBezTo>
                  <a:pt x="11638" y="11555"/>
                  <a:pt x="11780" y="11632"/>
                  <a:pt x="11906" y="11728"/>
                </a:cubicBezTo>
                <a:cubicBezTo>
                  <a:pt x="12032" y="11825"/>
                  <a:pt x="12133" y="11944"/>
                  <a:pt x="12208" y="12085"/>
                </a:cubicBezTo>
                <a:cubicBezTo>
                  <a:pt x="12284" y="12225"/>
                  <a:pt x="12322" y="12399"/>
                  <a:pt x="12322" y="12607"/>
                </a:cubicBezTo>
                <a:cubicBezTo>
                  <a:pt x="12322" y="13052"/>
                  <a:pt x="12198" y="13376"/>
                  <a:pt x="11949" y="13581"/>
                </a:cubicBezTo>
                <a:moveTo>
                  <a:pt x="10437" y="9837"/>
                </a:moveTo>
                <a:cubicBezTo>
                  <a:pt x="10286" y="9800"/>
                  <a:pt x="10228" y="9754"/>
                  <a:pt x="10081" y="9698"/>
                </a:cubicBezTo>
                <a:cubicBezTo>
                  <a:pt x="9933" y="9643"/>
                  <a:pt x="9803" y="9570"/>
                  <a:pt x="9692" y="9482"/>
                </a:cubicBezTo>
                <a:cubicBezTo>
                  <a:pt x="9581" y="9392"/>
                  <a:pt x="9489" y="9285"/>
                  <a:pt x="9417" y="9159"/>
                </a:cubicBezTo>
                <a:cubicBezTo>
                  <a:pt x="9345" y="9033"/>
                  <a:pt x="9309" y="8880"/>
                  <a:pt x="9309" y="8702"/>
                </a:cubicBezTo>
                <a:cubicBezTo>
                  <a:pt x="9309" y="8310"/>
                  <a:pt x="9415" y="8030"/>
                  <a:pt x="9627" y="7862"/>
                </a:cubicBezTo>
                <a:cubicBezTo>
                  <a:pt x="9839" y="7696"/>
                  <a:pt x="10048" y="7612"/>
                  <a:pt x="10437" y="7612"/>
                </a:cubicBezTo>
                <a:cubicBezTo>
                  <a:pt x="10437" y="7612"/>
                  <a:pt x="10437" y="9837"/>
                  <a:pt x="10437" y="9837"/>
                </a:cubicBezTo>
                <a:close/>
                <a:moveTo>
                  <a:pt x="12765" y="10727"/>
                </a:moveTo>
                <a:cubicBezTo>
                  <a:pt x="12527" y="10542"/>
                  <a:pt x="12253" y="10390"/>
                  <a:pt x="11944" y="10271"/>
                </a:cubicBezTo>
                <a:cubicBezTo>
                  <a:pt x="11634" y="10153"/>
                  <a:pt x="11410" y="10048"/>
                  <a:pt x="11085" y="9959"/>
                </a:cubicBezTo>
                <a:lnTo>
                  <a:pt x="11085" y="7612"/>
                </a:lnTo>
                <a:cubicBezTo>
                  <a:pt x="11474" y="7612"/>
                  <a:pt x="11665" y="7713"/>
                  <a:pt x="11841" y="7913"/>
                </a:cubicBezTo>
                <a:cubicBezTo>
                  <a:pt x="12017" y="8113"/>
                  <a:pt x="12113" y="8402"/>
                  <a:pt x="12127" y="8781"/>
                </a:cubicBezTo>
                <a:lnTo>
                  <a:pt x="13359" y="8781"/>
                </a:lnTo>
                <a:cubicBezTo>
                  <a:pt x="13359" y="8417"/>
                  <a:pt x="13295" y="8098"/>
                  <a:pt x="13170" y="7824"/>
                </a:cubicBezTo>
                <a:cubicBezTo>
                  <a:pt x="13043" y="7550"/>
                  <a:pt x="12875" y="7323"/>
                  <a:pt x="12662" y="7145"/>
                </a:cubicBezTo>
                <a:cubicBezTo>
                  <a:pt x="12449" y="6968"/>
                  <a:pt x="12200" y="6833"/>
                  <a:pt x="11911" y="6744"/>
                </a:cubicBezTo>
                <a:cubicBezTo>
                  <a:pt x="11623" y="6656"/>
                  <a:pt x="11410" y="6611"/>
                  <a:pt x="11085" y="6611"/>
                </a:cubicBezTo>
                <a:lnTo>
                  <a:pt x="11085" y="5881"/>
                </a:lnTo>
                <a:lnTo>
                  <a:pt x="10437" y="5881"/>
                </a:lnTo>
                <a:lnTo>
                  <a:pt x="10437" y="6611"/>
                </a:lnTo>
                <a:cubicBezTo>
                  <a:pt x="10113" y="6611"/>
                  <a:pt x="9895" y="6660"/>
                  <a:pt x="9600" y="6756"/>
                </a:cubicBezTo>
                <a:cubicBezTo>
                  <a:pt x="9305" y="6853"/>
                  <a:pt x="9044" y="6992"/>
                  <a:pt x="8817" y="7173"/>
                </a:cubicBezTo>
                <a:cubicBezTo>
                  <a:pt x="8590" y="7355"/>
                  <a:pt x="8410" y="7581"/>
                  <a:pt x="8277" y="7852"/>
                </a:cubicBezTo>
                <a:cubicBezTo>
                  <a:pt x="8144" y="8122"/>
                  <a:pt x="8077" y="8436"/>
                  <a:pt x="8077" y="8791"/>
                </a:cubicBezTo>
                <a:cubicBezTo>
                  <a:pt x="8077" y="9200"/>
                  <a:pt x="8150" y="9541"/>
                  <a:pt x="8293" y="9815"/>
                </a:cubicBezTo>
                <a:cubicBezTo>
                  <a:pt x="8438" y="10090"/>
                  <a:pt x="8626" y="10318"/>
                  <a:pt x="8860" y="10499"/>
                </a:cubicBezTo>
                <a:cubicBezTo>
                  <a:pt x="9094" y="10681"/>
                  <a:pt x="9357" y="10829"/>
                  <a:pt x="9649" y="10944"/>
                </a:cubicBezTo>
                <a:cubicBezTo>
                  <a:pt x="9940" y="11059"/>
                  <a:pt x="10142" y="11158"/>
                  <a:pt x="10437" y="11239"/>
                </a:cubicBezTo>
                <a:lnTo>
                  <a:pt x="10437" y="13931"/>
                </a:lnTo>
                <a:cubicBezTo>
                  <a:pt x="9940" y="13916"/>
                  <a:pt x="9676" y="13768"/>
                  <a:pt x="9460" y="13486"/>
                </a:cubicBezTo>
                <a:cubicBezTo>
                  <a:pt x="9244" y="13204"/>
                  <a:pt x="9139" y="12818"/>
                  <a:pt x="9147" y="12329"/>
                </a:cubicBezTo>
                <a:lnTo>
                  <a:pt x="7915" y="12329"/>
                </a:lnTo>
                <a:cubicBezTo>
                  <a:pt x="7908" y="12744"/>
                  <a:pt x="7967" y="13112"/>
                  <a:pt x="8094" y="13430"/>
                </a:cubicBezTo>
                <a:cubicBezTo>
                  <a:pt x="8220" y="13749"/>
                  <a:pt x="8397" y="14018"/>
                  <a:pt x="8628" y="14236"/>
                </a:cubicBezTo>
                <a:cubicBezTo>
                  <a:pt x="8858" y="14456"/>
                  <a:pt x="9136" y="14625"/>
                  <a:pt x="9460" y="14743"/>
                </a:cubicBezTo>
                <a:cubicBezTo>
                  <a:pt x="9784" y="14862"/>
                  <a:pt x="10048" y="14925"/>
                  <a:pt x="10437" y="14932"/>
                </a:cubicBezTo>
                <a:lnTo>
                  <a:pt x="10437" y="15693"/>
                </a:lnTo>
                <a:lnTo>
                  <a:pt x="11085" y="15693"/>
                </a:lnTo>
                <a:lnTo>
                  <a:pt x="11085" y="14932"/>
                </a:lnTo>
                <a:cubicBezTo>
                  <a:pt x="11446" y="14917"/>
                  <a:pt x="11688" y="14856"/>
                  <a:pt x="11998" y="14748"/>
                </a:cubicBezTo>
                <a:cubicBezTo>
                  <a:pt x="12307" y="14641"/>
                  <a:pt x="12578" y="14486"/>
                  <a:pt x="12808" y="14281"/>
                </a:cubicBezTo>
                <a:cubicBezTo>
                  <a:pt x="13038" y="14077"/>
                  <a:pt x="13220" y="13821"/>
                  <a:pt x="13353" y="13513"/>
                </a:cubicBezTo>
                <a:cubicBezTo>
                  <a:pt x="13486" y="13206"/>
                  <a:pt x="13553" y="12844"/>
                  <a:pt x="13553" y="12429"/>
                </a:cubicBezTo>
                <a:cubicBezTo>
                  <a:pt x="13553" y="12028"/>
                  <a:pt x="13481" y="11692"/>
                  <a:pt x="13337" y="11417"/>
                </a:cubicBezTo>
                <a:cubicBezTo>
                  <a:pt x="13193" y="11142"/>
                  <a:pt x="13002" y="10912"/>
                  <a:pt x="12765" y="10727"/>
                </a:cubicBezTo>
              </a:path>
            </a:pathLst>
          </a:custGeom>
          <a:solidFill>
            <a:schemeClr val="bg1"/>
          </a:solidFill>
          <a:ln w="12700">
            <a:miter lim="400000"/>
          </a:ln>
        </p:spPr>
        <p:txBody>
          <a:bodyPr lIns="38100" tIns="38100" rIns="38100" bIns="38100" anchor="ctr"/>
          <a:lstStyle/>
          <a:p>
            <a:pPr lvl="0"/>
            <a:endParaRPr>
              <a:cs typeface="+mn-ea"/>
              <a:sym typeface="+mn-lt"/>
            </a:endParaRPr>
          </a:p>
        </p:txBody>
      </p:sp>
      <p:sp>
        <p:nvSpPr>
          <p:cNvPr id="16" name="原创设计师QQ：598969553     _12"/>
          <p:cNvSpPr/>
          <p:nvPr/>
        </p:nvSpPr>
        <p:spPr>
          <a:xfrm>
            <a:off x="3266148" y="4724257"/>
            <a:ext cx="1757675" cy="1192634"/>
          </a:xfrm>
          <a:prstGeom prst="rect">
            <a:avLst/>
          </a:prstGeom>
        </p:spPr>
        <p:txBody>
          <a:bodyPr wrap="square">
            <a:spAutoFit/>
          </a:bodyPr>
          <a:lstStyle/>
          <a:p>
            <a:pPr algn="ctr">
              <a:lnSpc>
                <a:spcPct val="130000"/>
              </a:lnSpc>
            </a:pPr>
            <a:r>
              <a:rPr lang="zh-CN" altLang="en-US" sz="1100" b="1" dirty="0">
                <a:solidFill>
                  <a:schemeClr val="tx1">
                    <a:lumMod val="75000"/>
                    <a:lumOff val="25000"/>
                  </a:schemeClr>
                </a:solidFill>
                <a:cs typeface="+mn-ea"/>
                <a:sym typeface="+mn-lt"/>
              </a:rPr>
              <a:t>单击此处添加文字</a:t>
            </a:r>
            <a:endParaRPr lang="en-US" altLang="zh-CN" sz="1100" b="1" dirty="0">
              <a:solidFill>
                <a:schemeClr val="tx1">
                  <a:lumMod val="75000"/>
                  <a:lumOff val="25000"/>
                </a:schemeClr>
              </a:solidFill>
              <a:cs typeface="+mn-ea"/>
              <a:sym typeface="+mn-lt"/>
            </a:endParaRPr>
          </a:p>
          <a:p>
            <a:pPr algn="ctr">
              <a:lnSpc>
                <a:spcPct val="130000"/>
              </a:lnSpc>
            </a:pPr>
            <a:r>
              <a:rPr lang="zh-CN" altLang="en-US" sz="1100" dirty="0">
                <a:solidFill>
                  <a:schemeClr val="tx1">
                    <a:lumMod val="75000"/>
                    <a:lumOff val="25000"/>
                  </a:schemeClr>
                </a:solidFill>
                <a:cs typeface="+mn-ea"/>
                <a:sym typeface="+mn-lt"/>
              </a:rPr>
              <a:t>您的内容打在这里，或者通过复制您的文本后，在此框中选择粘贴，并选择只保留文字</a:t>
            </a:r>
            <a:endParaRPr lang="en-US" altLang="zh-CN" sz="1100" dirty="0">
              <a:solidFill>
                <a:schemeClr val="tx1">
                  <a:lumMod val="75000"/>
                  <a:lumOff val="25000"/>
                </a:schemeClr>
              </a:solidFill>
              <a:cs typeface="+mn-ea"/>
              <a:sym typeface="+mn-lt"/>
            </a:endParaRPr>
          </a:p>
        </p:txBody>
      </p:sp>
      <p:sp>
        <p:nvSpPr>
          <p:cNvPr id="17" name="原创设计师QQ：598969553     _13"/>
          <p:cNvSpPr/>
          <p:nvPr/>
        </p:nvSpPr>
        <p:spPr>
          <a:xfrm>
            <a:off x="6288726" y="4724257"/>
            <a:ext cx="1757675" cy="1192634"/>
          </a:xfrm>
          <a:prstGeom prst="rect">
            <a:avLst/>
          </a:prstGeom>
        </p:spPr>
        <p:txBody>
          <a:bodyPr wrap="square">
            <a:spAutoFit/>
          </a:bodyPr>
          <a:lstStyle/>
          <a:p>
            <a:pPr algn="ctr">
              <a:lnSpc>
                <a:spcPct val="130000"/>
              </a:lnSpc>
            </a:pPr>
            <a:r>
              <a:rPr lang="zh-CN" altLang="en-US" sz="1100" b="1" dirty="0">
                <a:solidFill>
                  <a:schemeClr val="tx1">
                    <a:lumMod val="75000"/>
                    <a:lumOff val="25000"/>
                  </a:schemeClr>
                </a:solidFill>
                <a:cs typeface="+mn-ea"/>
                <a:sym typeface="+mn-lt"/>
              </a:rPr>
              <a:t>单击此处添加文字</a:t>
            </a:r>
            <a:endParaRPr lang="en-US" altLang="zh-CN" sz="1100" b="1" dirty="0">
              <a:solidFill>
                <a:schemeClr val="tx1">
                  <a:lumMod val="75000"/>
                  <a:lumOff val="25000"/>
                </a:schemeClr>
              </a:solidFill>
              <a:cs typeface="+mn-ea"/>
              <a:sym typeface="+mn-lt"/>
            </a:endParaRPr>
          </a:p>
          <a:p>
            <a:pPr algn="ctr">
              <a:lnSpc>
                <a:spcPct val="130000"/>
              </a:lnSpc>
            </a:pPr>
            <a:r>
              <a:rPr lang="zh-CN" altLang="en-US" sz="1100" dirty="0">
                <a:solidFill>
                  <a:schemeClr val="tx1">
                    <a:lumMod val="75000"/>
                    <a:lumOff val="25000"/>
                  </a:schemeClr>
                </a:solidFill>
                <a:cs typeface="+mn-ea"/>
                <a:sym typeface="+mn-lt"/>
              </a:rPr>
              <a:t>您的内容打在这里，或者通过复制您的文本后，在此框中选择粘贴，并选择只保留文字</a:t>
            </a:r>
            <a:endParaRPr lang="en-US" altLang="zh-CN" sz="1100" dirty="0">
              <a:solidFill>
                <a:schemeClr val="tx1">
                  <a:lumMod val="75000"/>
                  <a:lumOff val="25000"/>
                </a:schemeClr>
              </a:solidFill>
              <a:cs typeface="+mn-ea"/>
              <a:sym typeface="+mn-lt"/>
            </a:endParaRPr>
          </a:p>
        </p:txBody>
      </p:sp>
      <p:sp>
        <p:nvSpPr>
          <p:cNvPr id="18" name="原创设计师QQ：598969553     _14"/>
          <p:cNvSpPr/>
          <p:nvPr/>
        </p:nvSpPr>
        <p:spPr>
          <a:xfrm>
            <a:off x="9438927" y="4724257"/>
            <a:ext cx="1757675" cy="1192634"/>
          </a:xfrm>
          <a:prstGeom prst="rect">
            <a:avLst/>
          </a:prstGeom>
        </p:spPr>
        <p:txBody>
          <a:bodyPr wrap="square">
            <a:spAutoFit/>
          </a:bodyPr>
          <a:lstStyle/>
          <a:p>
            <a:pPr algn="ctr">
              <a:lnSpc>
                <a:spcPct val="130000"/>
              </a:lnSpc>
            </a:pPr>
            <a:r>
              <a:rPr lang="zh-CN" altLang="en-US" sz="1100" b="1" dirty="0">
                <a:solidFill>
                  <a:schemeClr val="tx1">
                    <a:lumMod val="75000"/>
                    <a:lumOff val="25000"/>
                  </a:schemeClr>
                </a:solidFill>
                <a:cs typeface="+mn-ea"/>
                <a:sym typeface="+mn-lt"/>
              </a:rPr>
              <a:t>单击此处添加文字</a:t>
            </a:r>
            <a:endParaRPr lang="en-US" altLang="zh-CN" sz="1100" b="1" dirty="0">
              <a:solidFill>
                <a:schemeClr val="tx1">
                  <a:lumMod val="75000"/>
                  <a:lumOff val="25000"/>
                </a:schemeClr>
              </a:solidFill>
              <a:cs typeface="+mn-ea"/>
              <a:sym typeface="+mn-lt"/>
            </a:endParaRPr>
          </a:p>
          <a:p>
            <a:pPr algn="ctr">
              <a:lnSpc>
                <a:spcPct val="130000"/>
              </a:lnSpc>
            </a:pPr>
            <a:r>
              <a:rPr lang="zh-CN" altLang="en-US" sz="1100" dirty="0">
                <a:solidFill>
                  <a:schemeClr val="tx1">
                    <a:lumMod val="75000"/>
                    <a:lumOff val="25000"/>
                  </a:schemeClr>
                </a:solidFill>
                <a:cs typeface="+mn-ea"/>
                <a:sym typeface="+mn-lt"/>
              </a:rPr>
              <a:t>您的内容打在这里，或者通过复制您的文本后，在此框中选择粘贴，并选择只保留文字</a:t>
            </a:r>
            <a:endParaRPr lang="en-US" altLang="zh-CN" sz="1100" dirty="0">
              <a:solidFill>
                <a:schemeClr val="tx1">
                  <a:lumMod val="75000"/>
                  <a:lumOff val="25000"/>
                </a:schemeClr>
              </a:solidFill>
              <a:cs typeface="+mn-ea"/>
              <a:sym typeface="+mn-lt"/>
            </a:endParaRPr>
          </a:p>
        </p:txBody>
      </p:sp>
      <p:sp>
        <p:nvSpPr>
          <p:cNvPr id="19" name="原创设计师QQ：598969553     _15"/>
          <p:cNvSpPr/>
          <p:nvPr/>
        </p:nvSpPr>
        <p:spPr>
          <a:xfrm>
            <a:off x="7836806" y="1786687"/>
            <a:ext cx="1757675" cy="1192634"/>
          </a:xfrm>
          <a:prstGeom prst="rect">
            <a:avLst/>
          </a:prstGeom>
        </p:spPr>
        <p:txBody>
          <a:bodyPr wrap="square">
            <a:spAutoFit/>
          </a:bodyPr>
          <a:lstStyle/>
          <a:p>
            <a:pPr algn="ctr">
              <a:lnSpc>
                <a:spcPct val="130000"/>
              </a:lnSpc>
            </a:pPr>
            <a:r>
              <a:rPr lang="zh-CN" altLang="en-US" sz="1100" b="1" dirty="0">
                <a:solidFill>
                  <a:schemeClr val="tx1">
                    <a:lumMod val="75000"/>
                    <a:lumOff val="25000"/>
                  </a:schemeClr>
                </a:solidFill>
                <a:cs typeface="+mn-ea"/>
                <a:sym typeface="+mn-lt"/>
              </a:rPr>
              <a:t>单击此处添加文字</a:t>
            </a:r>
            <a:endParaRPr lang="en-US" altLang="zh-CN" sz="1100" b="1" dirty="0">
              <a:solidFill>
                <a:schemeClr val="tx1">
                  <a:lumMod val="75000"/>
                  <a:lumOff val="25000"/>
                </a:schemeClr>
              </a:solidFill>
              <a:cs typeface="+mn-ea"/>
              <a:sym typeface="+mn-lt"/>
            </a:endParaRPr>
          </a:p>
          <a:p>
            <a:pPr algn="ctr">
              <a:lnSpc>
                <a:spcPct val="130000"/>
              </a:lnSpc>
            </a:pPr>
            <a:r>
              <a:rPr lang="zh-CN" altLang="en-US" sz="1100" dirty="0">
                <a:solidFill>
                  <a:schemeClr val="tx1">
                    <a:lumMod val="75000"/>
                    <a:lumOff val="25000"/>
                  </a:schemeClr>
                </a:solidFill>
                <a:cs typeface="+mn-ea"/>
                <a:sym typeface="+mn-lt"/>
              </a:rPr>
              <a:t>您的内容打在这里，或者通过复制您的文本后，在此框中选择粘贴，并选择只保留文字</a:t>
            </a:r>
            <a:endParaRPr lang="en-US" altLang="zh-CN" sz="1100" dirty="0">
              <a:solidFill>
                <a:schemeClr val="tx1">
                  <a:lumMod val="75000"/>
                  <a:lumOff val="25000"/>
                </a:schemeClr>
              </a:solidFill>
              <a:cs typeface="+mn-ea"/>
              <a:sym typeface="+mn-lt"/>
            </a:endParaRPr>
          </a:p>
        </p:txBody>
      </p:sp>
      <p:sp>
        <p:nvSpPr>
          <p:cNvPr id="20" name="原创设计师QQ：598969553     _16"/>
          <p:cNvSpPr/>
          <p:nvPr/>
        </p:nvSpPr>
        <p:spPr>
          <a:xfrm>
            <a:off x="4739558" y="1786687"/>
            <a:ext cx="1757675" cy="1192634"/>
          </a:xfrm>
          <a:prstGeom prst="rect">
            <a:avLst/>
          </a:prstGeom>
        </p:spPr>
        <p:txBody>
          <a:bodyPr wrap="square">
            <a:spAutoFit/>
          </a:bodyPr>
          <a:lstStyle/>
          <a:p>
            <a:pPr algn="ctr">
              <a:lnSpc>
                <a:spcPct val="130000"/>
              </a:lnSpc>
            </a:pPr>
            <a:r>
              <a:rPr lang="zh-CN" altLang="en-US" sz="1100" b="1" dirty="0">
                <a:solidFill>
                  <a:schemeClr val="tx1">
                    <a:lumMod val="75000"/>
                    <a:lumOff val="25000"/>
                  </a:schemeClr>
                </a:solidFill>
                <a:cs typeface="+mn-ea"/>
                <a:sym typeface="+mn-lt"/>
              </a:rPr>
              <a:t>单击此处添加文字</a:t>
            </a:r>
            <a:endParaRPr lang="en-US" altLang="zh-CN" sz="1100" b="1" dirty="0">
              <a:solidFill>
                <a:schemeClr val="tx1">
                  <a:lumMod val="75000"/>
                  <a:lumOff val="25000"/>
                </a:schemeClr>
              </a:solidFill>
              <a:cs typeface="+mn-ea"/>
              <a:sym typeface="+mn-lt"/>
            </a:endParaRPr>
          </a:p>
          <a:p>
            <a:pPr algn="ctr">
              <a:lnSpc>
                <a:spcPct val="130000"/>
              </a:lnSpc>
            </a:pPr>
            <a:r>
              <a:rPr lang="zh-CN" altLang="en-US" sz="1100" dirty="0">
                <a:solidFill>
                  <a:schemeClr val="tx1">
                    <a:lumMod val="75000"/>
                    <a:lumOff val="25000"/>
                  </a:schemeClr>
                </a:solidFill>
                <a:cs typeface="+mn-ea"/>
                <a:sym typeface="+mn-lt"/>
              </a:rPr>
              <a:t>您的内容打在这里，或者通过复制您的文本后，在此框中选择粘贴，并选择只保留文字</a:t>
            </a:r>
            <a:endParaRPr lang="en-US" altLang="zh-CN" sz="1100" dirty="0">
              <a:solidFill>
                <a:schemeClr val="tx1">
                  <a:lumMod val="75000"/>
                  <a:lumOff val="25000"/>
                </a:schemeClr>
              </a:solidFill>
              <a:cs typeface="+mn-ea"/>
              <a:sym typeface="+mn-lt"/>
            </a:endParaRPr>
          </a:p>
        </p:txBody>
      </p:sp>
      <p:pic>
        <p:nvPicPr>
          <p:cNvPr id="21" name="图片 20" descr="资源 534302"/>
          <p:cNvPicPr>
            <a:picLocks noChangeAspect="1"/>
          </p:cNvPicPr>
          <p:nvPr/>
        </p:nvPicPr>
        <p:blipFill>
          <a:blip r:embed="rId3"/>
          <a:stretch>
            <a:fillRect/>
          </a:stretch>
        </p:blipFill>
        <p:spPr>
          <a:xfrm>
            <a:off x="1219046" y="2644054"/>
            <a:ext cx="1377315" cy="2899410"/>
          </a:xfrm>
          <a:prstGeom prst="rect">
            <a:avLst/>
          </a:prstGeom>
        </p:spPr>
      </p:pic>
    </p:spTree>
    <p:extLst>
      <p:ext uri="{BB962C8B-B14F-4D97-AF65-F5344CB8AC3E}">
        <p14:creationId xmlns:p14="http://schemas.microsoft.com/office/powerpoint/2010/main" val="4201081212"/>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 name="Group 42"/>
          <p:cNvGrpSpPr/>
          <p:nvPr/>
        </p:nvGrpSpPr>
        <p:grpSpPr>
          <a:xfrm>
            <a:off x="4618421" y="2305258"/>
            <a:ext cx="1341928" cy="4552743"/>
            <a:chOff x="4497049" y="2305258"/>
            <a:chExt cx="1342103" cy="4552742"/>
          </a:xfrm>
        </p:grpSpPr>
        <p:sp>
          <p:nvSpPr>
            <p:cNvPr id="44" name="Arc 43"/>
            <p:cNvSpPr/>
            <p:nvPr/>
          </p:nvSpPr>
          <p:spPr>
            <a:xfrm>
              <a:off x="5147210" y="2305258"/>
              <a:ext cx="691942" cy="691942"/>
            </a:xfrm>
            <a:prstGeom prst="arc">
              <a:avLst/>
            </a:prstGeom>
            <a:ln w="63500">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sz="2400">
                <a:cs typeface="+mn-ea"/>
                <a:sym typeface="+mn-lt"/>
              </a:endParaRPr>
            </a:p>
          </p:txBody>
        </p:sp>
        <p:cxnSp>
          <p:nvCxnSpPr>
            <p:cNvPr id="49" name="Straight Connector 48"/>
            <p:cNvCxnSpPr>
              <a:stCxn id="44" idx="2"/>
            </p:cNvCxnSpPr>
            <p:nvPr/>
          </p:nvCxnSpPr>
          <p:spPr>
            <a:xfrm>
              <a:off x="5839152" y="2651229"/>
              <a:ext cx="0" cy="4206771"/>
            </a:xfrm>
            <a:prstGeom prst="line">
              <a:avLst/>
            </a:prstGeom>
            <a:ln w="635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flipH="1">
              <a:off x="4497049" y="2305258"/>
              <a:ext cx="1011122" cy="0"/>
            </a:xfrm>
            <a:prstGeom prst="line">
              <a:avLst/>
            </a:prstGeom>
            <a:ln w="63500">
              <a:solidFill>
                <a:schemeClr val="accent6"/>
              </a:solidFill>
            </a:ln>
          </p:spPr>
          <p:style>
            <a:lnRef idx="1">
              <a:schemeClr val="accent1"/>
            </a:lnRef>
            <a:fillRef idx="0">
              <a:schemeClr val="accent1"/>
            </a:fillRef>
            <a:effectRef idx="0">
              <a:schemeClr val="accent1"/>
            </a:effectRef>
            <a:fontRef idx="minor">
              <a:schemeClr val="tx1"/>
            </a:fontRef>
          </p:style>
        </p:cxnSp>
      </p:grpSp>
      <p:grpSp>
        <p:nvGrpSpPr>
          <p:cNvPr id="71" name="Group 70"/>
          <p:cNvGrpSpPr/>
          <p:nvPr/>
        </p:nvGrpSpPr>
        <p:grpSpPr>
          <a:xfrm>
            <a:off x="6200524" y="1870546"/>
            <a:ext cx="1867539" cy="4987455"/>
            <a:chOff x="6200535" y="2305258"/>
            <a:chExt cx="1867782" cy="4987454"/>
          </a:xfrm>
        </p:grpSpPr>
        <p:sp>
          <p:nvSpPr>
            <p:cNvPr id="72" name="Arc 71"/>
            <p:cNvSpPr/>
            <p:nvPr/>
          </p:nvSpPr>
          <p:spPr>
            <a:xfrm flipH="1">
              <a:off x="6200535" y="2305258"/>
              <a:ext cx="691942" cy="691942"/>
            </a:xfrm>
            <a:prstGeom prst="arc">
              <a:avLst/>
            </a:prstGeom>
            <a:ln w="63500">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sz="2400">
                <a:cs typeface="+mn-ea"/>
                <a:sym typeface="+mn-lt"/>
              </a:endParaRPr>
            </a:p>
          </p:txBody>
        </p:sp>
        <p:cxnSp>
          <p:nvCxnSpPr>
            <p:cNvPr id="73" name="Straight Connector 72"/>
            <p:cNvCxnSpPr>
              <a:stCxn id="72" idx="2"/>
            </p:cNvCxnSpPr>
            <p:nvPr/>
          </p:nvCxnSpPr>
          <p:spPr>
            <a:xfrm>
              <a:off x="6200535" y="2651229"/>
              <a:ext cx="0" cy="4641483"/>
            </a:xfrm>
            <a:prstGeom prst="line">
              <a:avLst/>
            </a:prstGeom>
            <a:ln w="635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6531516" y="2305258"/>
              <a:ext cx="1536801" cy="0"/>
            </a:xfrm>
            <a:prstGeom prst="line">
              <a:avLst/>
            </a:prstGeom>
            <a:ln w="63500">
              <a:solidFill>
                <a:schemeClr val="accent6"/>
              </a:solidFill>
            </a:ln>
          </p:spPr>
          <p:style>
            <a:lnRef idx="1">
              <a:schemeClr val="accent1"/>
            </a:lnRef>
            <a:fillRef idx="0">
              <a:schemeClr val="accent1"/>
            </a:fillRef>
            <a:effectRef idx="0">
              <a:schemeClr val="accent1"/>
            </a:effectRef>
            <a:fontRef idx="minor">
              <a:schemeClr val="tx1"/>
            </a:fontRef>
          </p:style>
        </p:cxnSp>
      </p:grpSp>
      <p:grpSp>
        <p:nvGrpSpPr>
          <p:cNvPr id="75" name="Group 74"/>
          <p:cNvGrpSpPr/>
          <p:nvPr/>
        </p:nvGrpSpPr>
        <p:grpSpPr>
          <a:xfrm>
            <a:off x="3538950" y="3654666"/>
            <a:ext cx="2553399" cy="3203337"/>
            <a:chOff x="3777522" y="3654663"/>
            <a:chExt cx="2553730" cy="3203337"/>
          </a:xfrm>
        </p:grpSpPr>
        <p:sp>
          <p:nvSpPr>
            <p:cNvPr id="76" name="Arc 75"/>
            <p:cNvSpPr/>
            <p:nvPr/>
          </p:nvSpPr>
          <p:spPr>
            <a:xfrm>
              <a:off x="5639310" y="3654663"/>
              <a:ext cx="691942" cy="691942"/>
            </a:xfrm>
            <a:prstGeom prst="arc">
              <a:avLst/>
            </a:prstGeom>
            <a:ln w="63500">
              <a:solidFill>
                <a:schemeClr val="accent5"/>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sz="2400">
                <a:cs typeface="+mn-ea"/>
                <a:sym typeface="+mn-lt"/>
              </a:endParaRPr>
            </a:p>
          </p:txBody>
        </p:sp>
        <p:cxnSp>
          <p:nvCxnSpPr>
            <p:cNvPr id="77" name="Straight Connector 76"/>
            <p:cNvCxnSpPr>
              <a:stCxn id="76" idx="2"/>
            </p:cNvCxnSpPr>
            <p:nvPr/>
          </p:nvCxnSpPr>
          <p:spPr>
            <a:xfrm>
              <a:off x="6331252" y="4000634"/>
              <a:ext cx="0" cy="2857366"/>
            </a:xfrm>
            <a:prstGeom prst="line">
              <a:avLst/>
            </a:prstGeom>
            <a:ln w="635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flipH="1">
              <a:off x="3777522" y="3654663"/>
              <a:ext cx="2222749" cy="0"/>
            </a:xfrm>
            <a:prstGeom prst="line">
              <a:avLst/>
            </a:prstGeom>
            <a:ln w="63500">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79" name="Group 78"/>
          <p:cNvGrpSpPr/>
          <p:nvPr/>
        </p:nvGrpSpPr>
        <p:grpSpPr>
          <a:xfrm flipH="1">
            <a:off x="6333252" y="4987560"/>
            <a:ext cx="1341928" cy="1870440"/>
            <a:chOff x="4497049" y="2305258"/>
            <a:chExt cx="1342103" cy="1870440"/>
          </a:xfrm>
        </p:grpSpPr>
        <p:sp>
          <p:nvSpPr>
            <p:cNvPr id="80" name="Arc 79"/>
            <p:cNvSpPr/>
            <p:nvPr/>
          </p:nvSpPr>
          <p:spPr>
            <a:xfrm>
              <a:off x="5147210" y="2305258"/>
              <a:ext cx="691942" cy="691942"/>
            </a:xfrm>
            <a:prstGeom prst="arc">
              <a:avLst/>
            </a:prstGeom>
            <a:ln w="63500">
              <a:solidFill>
                <a:schemeClr val="accent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sz="2400">
                <a:cs typeface="+mn-ea"/>
                <a:sym typeface="+mn-lt"/>
              </a:endParaRPr>
            </a:p>
          </p:txBody>
        </p:sp>
        <p:cxnSp>
          <p:nvCxnSpPr>
            <p:cNvPr id="81" name="Straight Connector 80"/>
            <p:cNvCxnSpPr>
              <a:stCxn id="80" idx="2"/>
            </p:cNvCxnSpPr>
            <p:nvPr/>
          </p:nvCxnSpPr>
          <p:spPr>
            <a:xfrm flipH="1">
              <a:off x="5839152" y="2651229"/>
              <a:ext cx="0" cy="1524469"/>
            </a:xfrm>
            <a:prstGeom prst="line">
              <a:avLst/>
            </a:prstGeom>
            <a:ln w="635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flipH="1">
              <a:off x="4497049" y="2305258"/>
              <a:ext cx="1011122" cy="0"/>
            </a:xfrm>
            <a:prstGeom prst="line">
              <a:avLst/>
            </a:prstGeom>
            <a:ln w="6350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83" name="Group 82"/>
          <p:cNvGrpSpPr/>
          <p:nvPr/>
        </p:nvGrpSpPr>
        <p:grpSpPr>
          <a:xfrm>
            <a:off x="6442339" y="3496096"/>
            <a:ext cx="2101736" cy="3361907"/>
            <a:chOff x="6442383" y="3675973"/>
            <a:chExt cx="2102010" cy="3361907"/>
          </a:xfrm>
        </p:grpSpPr>
        <p:sp>
          <p:nvSpPr>
            <p:cNvPr id="84" name="Arc 83"/>
            <p:cNvSpPr/>
            <p:nvPr/>
          </p:nvSpPr>
          <p:spPr>
            <a:xfrm flipH="1">
              <a:off x="6442383" y="3675973"/>
              <a:ext cx="691942" cy="691942"/>
            </a:xfrm>
            <a:prstGeom prst="arc">
              <a:avLst/>
            </a:prstGeom>
            <a:ln w="63500">
              <a:solidFill>
                <a:schemeClr val="accent5"/>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sz="2400">
                <a:cs typeface="+mn-ea"/>
                <a:sym typeface="+mn-lt"/>
              </a:endParaRPr>
            </a:p>
          </p:txBody>
        </p:sp>
        <p:cxnSp>
          <p:nvCxnSpPr>
            <p:cNvPr id="85" name="Straight Connector 84"/>
            <p:cNvCxnSpPr>
              <a:stCxn id="84" idx="2"/>
            </p:cNvCxnSpPr>
            <p:nvPr/>
          </p:nvCxnSpPr>
          <p:spPr>
            <a:xfrm>
              <a:off x="6442383" y="4021944"/>
              <a:ext cx="0" cy="3015936"/>
            </a:xfrm>
            <a:prstGeom prst="line">
              <a:avLst/>
            </a:prstGeom>
            <a:ln w="635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6773364" y="3675973"/>
              <a:ext cx="1771029" cy="0"/>
            </a:xfrm>
            <a:prstGeom prst="line">
              <a:avLst/>
            </a:prstGeom>
            <a:ln w="63500">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87" name="Group 86"/>
          <p:cNvGrpSpPr/>
          <p:nvPr/>
        </p:nvGrpSpPr>
        <p:grpSpPr>
          <a:xfrm>
            <a:off x="4738326" y="4960450"/>
            <a:ext cx="1113465" cy="1897553"/>
            <a:chOff x="4738147" y="4960447"/>
            <a:chExt cx="1113610" cy="1897553"/>
          </a:xfrm>
        </p:grpSpPr>
        <p:sp>
          <p:nvSpPr>
            <p:cNvPr id="88" name="Arc 87"/>
            <p:cNvSpPr/>
            <p:nvPr/>
          </p:nvSpPr>
          <p:spPr>
            <a:xfrm>
              <a:off x="5159815" y="4960447"/>
              <a:ext cx="691942" cy="691942"/>
            </a:xfrm>
            <a:prstGeom prst="arc">
              <a:avLst/>
            </a:prstGeom>
            <a:ln w="63500">
              <a:solidFill>
                <a:schemeClr val="accent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sz="2400">
                <a:cs typeface="+mn-ea"/>
                <a:sym typeface="+mn-lt"/>
              </a:endParaRPr>
            </a:p>
          </p:txBody>
        </p:sp>
        <p:cxnSp>
          <p:nvCxnSpPr>
            <p:cNvPr id="89" name="Straight Connector 88"/>
            <p:cNvCxnSpPr>
              <a:stCxn id="88" idx="2"/>
            </p:cNvCxnSpPr>
            <p:nvPr/>
          </p:nvCxnSpPr>
          <p:spPr>
            <a:xfrm>
              <a:off x="5851757" y="5306418"/>
              <a:ext cx="0" cy="1551582"/>
            </a:xfrm>
            <a:prstGeom prst="line">
              <a:avLst/>
            </a:prstGeom>
            <a:ln w="635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flipH="1">
              <a:off x="4738147" y="4960447"/>
              <a:ext cx="782630" cy="0"/>
            </a:xfrm>
            <a:prstGeom prst="line">
              <a:avLst/>
            </a:prstGeom>
            <a:ln w="63500">
              <a:solidFill>
                <a:schemeClr val="accent3"/>
              </a:solidFill>
            </a:ln>
          </p:spPr>
          <p:style>
            <a:lnRef idx="1">
              <a:schemeClr val="accent1"/>
            </a:lnRef>
            <a:fillRef idx="0">
              <a:schemeClr val="accent1"/>
            </a:fillRef>
            <a:effectRef idx="0">
              <a:schemeClr val="accent1"/>
            </a:effectRef>
            <a:fontRef idx="minor">
              <a:schemeClr val="tx1"/>
            </a:fontRef>
          </p:style>
        </p:cxnSp>
      </p:grpSp>
      <p:sp>
        <p:nvSpPr>
          <p:cNvPr id="91" name="Rounded Rectangle 90"/>
          <p:cNvSpPr/>
          <p:nvPr/>
        </p:nvSpPr>
        <p:spPr>
          <a:xfrm>
            <a:off x="7411199" y="1432293"/>
            <a:ext cx="876400" cy="876511"/>
          </a:xfrm>
          <a:prstGeom prst="roundRect">
            <a:avLst>
              <a:gd name="adj" fmla="val 16554"/>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800" dirty="0">
              <a:solidFill>
                <a:srgbClr val="FFFFFF"/>
              </a:solidFill>
              <a:cs typeface="+mn-ea"/>
              <a:sym typeface="+mn-lt"/>
            </a:endParaRPr>
          </a:p>
        </p:txBody>
      </p:sp>
      <p:sp>
        <p:nvSpPr>
          <p:cNvPr id="92" name="Rounded Rectangle 91"/>
          <p:cNvSpPr/>
          <p:nvPr/>
        </p:nvSpPr>
        <p:spPr>
          <a:xfrm>
            <a:off x="8114575" y="3036530"/>
            <a:ext cx="876400" cy="876511"/>
          </a:xfrm>
          <a:prstGeom prst="roundRect">
            <a:avLst>
              <a:gd name="adj" fmla="val 16554"/>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AU" sz="2800" dirty="0">
              <a:solidFill>
                <a:srgbClr val="FFFFFF"/>
              </a:solidFill>
              <a:cs typeface="+mn-ea"/>
              <a:sym typeface="+mn-lt"/>
            </a:endParaRPr>
          </a:p>
        </p:txBody>
      </p:sp>
      <p:sp>
        <p:nvSpPr>
          <p:cNvPr id="93" name="Rounded Rectangle 92"/>
          <p:cNvSpPr/>
          <p:nvPr/>
        </p:nvSpPr>
        <p:spPr>
          <a:xfrm>
            <a:off x="7342541" y="4565817"/>
            <a:ext cx="876400" cy="876511"/>
          </a:xfrm>
          <a:prstGeom prst="roundRect">
            <a:avLst>
              <a:gd name="adj" fmla="val 16554"/>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lvl="0" algn="ctr"/>
            <a:endParaRPr lang="en-US" sz="2800" dirty="0">
              <a:solidFill>
                <a:srgbClr val="FFFFFF"/>
              </a:solidFill>
              <a:cs typeface="+mn-ea"/>
              <a:sym typeface="+mn-lt"/>
            </a:endParaRPr>
          </a:p>
        </p:txBody>
      </p:sp>
      <p:sp>
        <p:nvSpPr>
          <p:cNvPr id="94" name="Rounded Rectangle 93"/>
          <p:cNvSpPr/>
          <p:nvPr/>
        </p:nvSpPr>
        <p:spPr>
          <a:xfrm flipH="1">
            <a:off x="3952853" y="1867003"/>
            <a:ext cx="876399" cy="876512"/>
          </a:xfrm>
          <a:prstGeom prst="roundRect">
            <a:avLst>
              <a:gd name="adj" fmla="val 16554"/>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800" dirty="0">
              <a:solidFill>
                <a:srgbClr val="FFFFFF"/>
              </a:solidFill>
              <a:cs typeface="+mn-ea"/>
              <a:sym typeface="+mn-lt"/>
            </a:endParaRPr>
          </a:p>
        </p:txBody>
      </p:sp>
      <p:sp>
        <p:nvSpPr>
          <p:cNvPr id="95" name="Rounded Rectangle 94"/>
          <p:cNvSpPr/>
          <p:nvPr/>
        </p:nvSpPr>
        <p:spPr>
          <a:xfrm flipH="1">
            <a:off x="3403694" y="3216408"/>
            <a:ext cx="876399" cy="876512"/>
          </a:xfrm>
          <a:prstGeom prst="roundRect">
            <a:avLst>
              <a:gd name="adj" fmla="val 16554"/>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800" dirty="0">
              <a:solidFill>
                <a:schemeClr val="bg1"/>
              </a:solidFill>
              <a:cs typeface="+mn-ea"/>
              <a:sym typeface="+mn-lt"/>
            </a:endParaRPr>
          </a:p>
        </p:txBody>
      </p:sp>
      <p:sp>
        <p:nvSpPr>
          <p:cNvPr id="96" name="Rounded Rectangle 95"/>
          <p:cNvSpPr/>
          <p:nvPr/>
        </p:nvSpPr>
        <p:spPr>
          <a:xfrm flipH="1">
            <a:off x="4199703" y="4565815"/>
            <a:ext cx="876399" cy="876512"/>
          </a:xfrm>
          <a:prstGeom prst="roundRect">
            <a:avLst>
              <a:gd name="adj" fmla="val 16554"/>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800" dirty="0">
              <a:solidFill>
                <a:schemeClr val="bg1"/>
              </a:solidFill>
              <a:cs typeface="+mn-ea"/>
              <a:sym typeface="+mn-lt"/>
            </a:endParaRPr>
          </a:p>
        </p:txBody>
      </p:sp>
      <p:sp>
        <p:nvSpPr>
          <p:cNvPr id="97" name="TextBox 96"/>
          <p:cNvSpPr txBox="1"/>
          <p:nvPr/>
        </p:nvSpPr>
        <p:spPr>
          <a:xfrm>
            <a:off x="8568953" y="1450167"/>
            <a:ext cx="1960625" cy="215444"/>
          </a:xfrm>
          <a:prstGeom prst="rect">
            <a:avLst/>
          </a:prstGeom>
          <a:noFill/>
        </p:spPr>
        <p:txBody>
          <a:bodyPr wrap="square" lIns="0" tIns="0" rIns="0" bIns="0" rtlCol="0" anchor="ctr">
            <a:spAutoFit/>
          </a:bodyPr>
          <a:lstStyle/>
          <a:p>
            <a:r>
              <a:rPr lang="zh-CN" altLang="en-US" sz="1400" dirty="0">
                <a:solidFill>
                  <a:schemeClr val="accent6"/>
                </a:solidFill>
                <a:cs typeface="+mn-ea"/>
                <a:sym typeface="+mn-lt"/>
              </a:rPr>
              <a:t>您的标题</a:t>
            </a:r>
            <a:endParaRPr lang="en-AU" sz="1400" dirty="0">
              <a:solidFill>
                <a:schemeClr val="accent6"/>
              </a:solidFill>
              <a:cs typeface="+mn-ea"/>
              <a:sym typeface="+mn-lt"/>
            </a:endParaRPr>
          </a:p>
        </p:txBody>
      </p:sp>
      <p:sp>
        <p:nvSpPr>
          <p:cNvPr id="98" name="Text Placeholder 32"/>
          <p:cNvSpPr txBox="1"/>
          <p:nvPr/>
        </p:nvSpPr>
        <p:spPr>
          <a:xfrm>
            <a:off x="8568952" y="1727137"/>
            <a:ext cx="1960624" cy="791985"/>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20000"/>
              </a:lnSpc>
            </a:pPr>
            <a:r>
              <a:rPr lang="zh-CN" altLang="en-US" sz="1067" dirty="0">
                <a:solidFill>
                  <a:schemeClr val="tx1">
                    <a:lumMod val="60000"/>
                    <a:lumOff val="40000"/>
                  </a:schemeClr>
                </a:solidFill>
                <a:latin typeface="+mn-lt"/>
                <a:cs typeface="+mn-ea"/>
                <a:sym typeface="+mn-lt"/>
              </a:rPr>
              <a:t>标题数字等都可以通过点击和重新输入进行更改，顶部“开始”面板中可以对字体、字号、颜色</a:t>
            </a:r>
          </a:p>
        </p:txBody>
      </p:sp>
      <p:sp>
        <p:nvSpPr>
          <p:cNvPr id="99" name="TextBox 98"/>
          <p:cNvSpPr txBox="1"/>
          <p:nvPr/>
        </p:nvSpPr>
        <p:spPr>
          <a:xfrm>
            <a:off x="9243701" y="3057640"/>
            <a:ext cx="1960625" cy="215444"/>
          </a:xfrm>
          <a:prstGeom prst="rect">
            <a:avLst/>
          </a:prstGeom>
          <a:noFill/>
        </p:spPr>
        <p:txBody>
          <a:bodyPr wrap="square" lIns="0" tIns="0" rIns="0" bIns="0" rtlCol="0" anchor="ctr">
            <a:spAutoFit/>
          </a:bodyPr>
          <a:lstStyle/>
          <a:p>
            <a:r>
              <a:rPr lang="zh-CN" altLang="en-US" sz="1400" dirty="0">
                <a:solidFill>
                  <a:schemeClr val="accent5"/>
                </a:solidFill>
                <a:cs typeface="+mn-ea"/>
                <a:sym typeface="+mn-lt"/>
              </a:rPr>
              <a:t>您的标题</a:t>
            </a:r>
            <a:endParaRPr lang="en-AU" sz="1400" dirty="0">
              <a:solidFill>
                <a:schemeClr val="accent5"/>
              </a:solidFill>
              <a:cs typeface="+mn-ea"/>
              <a:sym typeface="+mn-lt"/>
            </a:endParaRPr>
          </a:p>
        </p:txBody>
      </p:sp>
      <p:sp>
        <p:nvSpPr>
          <p:cNvPr id="100" name="Text Placeholder 32"/>
          <p:cNvSpPr txBox="1"/>
          <p:nvPr/>
        </p:nvSpPr>
        <p:spPr>
          <a:xfrm>
            <a:off x="9243699" y="3334609"/>
            <a:ext cx="1960624" cy="791985"/>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20000"/>
              </a:lnSpc>
            </a:pPr>
            <a:r>
              <a:rPr lang="zh-CN" altLang="en-US" sz="1067" dirty="0">
                <a:solidFill>
                  <a:schemeClr val="tx1">
                    <a:lumMod val="60000"/>
                    <a:lumOff val="40000"/>
                  </a:schemeClr>
                </a:solidFill>
                <a:latin typeface="+mn-lt"/>
                <a:cs typeface="+mn-ea"/>
                <a:sym typeface="+mn-lt"/>
              </a:rPr>
              <a:t>标题数字等都可以通过点击和重新输入进行更改，顶部“开始”面板中可以对字体、字号、颜色</a:t>
            </a:r>
          </a:p>
        </p:txBody>
      </p:sp>
      <p:sp>
        <p:nvSpPr>
          <p:cNvPr id="101" name="TextBox 100"/>
          <p:cNvSpPr txBox="1"/>
          <p:nvPr/>
        </p:nvSpPr>
        <p:spPr>
          <a:xfrm>
            <a:off x="8506405" y="4594498"/>
            <a:ext cx="1960625" cy="215444"/>
          </a:xfrm>
          <a:prstGeom prst="rect">
            <a:avLst/>
          </a:prstGeom>
          <a:noFill/>
        </p:spPr>
        <p:txBody>
          <a:bodyPr wrap="square" lIns="0" tIns="0" rIns="0" bIns="0" rtlCol="0" anchor="ctr">
            <a:spAutoFit/>
          </a:bodyPr>
          <a:lstStyle/>
          <a:p>
            <a:r>
              <a:rPr lang="zh-CN" altLang="en-US" sz="1400" dirty="0">
                <a:solidFill>
                  <a:srgbClr val="7F7F7F"/>
                </a:solidFill>
                <a:cs typeface="+mn-ea"/>
                <a:sym typeface="+mn-lt"/>
              </a:rPr>
              <a:t>您的标题</a:t>
            </a:r>
            <a:endParaRPr lang="en-AU" sz="1400" dirty="0">
              <a:solidFill>
                <a:srgbClr val="7F7F7F"/>
              </a:solidFill>
              <a:cs typeface="+mn-ea"/>
              <a:sym typeface="+mn-lt"/>
            </a:endParaRPr>
          </a:p>
        </p:txBody>
      </p:sp>
      <p:sp>
        <p:nvSpPr>
          <p:cNvPr id="102" name="Text Placeholder 32"/>
          <p:cNvSpPr txBox="1"/>
          <p:nvPr/>
        </p:nvSpPr>
        <p:spPr>
          <a:xfrm>
            <a:off x="8506403" y="4871466"/>
            <a:ext cx="1960624" cy="791985"/>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20000"/>
              </a:lnSpc>
            </a:pPr>
            <a:r>
              <a:rPr lang="zh-CN" altLang="en-US" sz="1067" dirty="0">
                <a:solidFill>
                  <a:schemeClr val="tx1">
                    <a:lumMod val="60000"/>
                    <a:lumOff val="40000"/>
                  </a:schemeClr>
                </a:solidFill>
                <a:latin typeface="+mn-lt"/>
                <a:cs typeface="+mn-ea"/>
                <a:sym typeface="+mn-lt"/>
              </a:rPr>
              <a:t>标题数字等都可以通过点击和重新输入进行更改，顶部“开始”面板中可以对字体、字号、颜色</a:t>
            </a:r>
          </a:p>
        </p:txBody>
      </p:sp>
      <p:sp>
        <p:nvSpPr>
          <p:cNvPr id="103" name="TextBox 102"/>
          <p:cNvSpPr txBox="1"/>
          <p:nvPr/>
        </p:nvSpPr>
        <p:spPr>
          <a:xfrm flipH="1">
            <a:off x="1667491" y="1929850"/>
            <a:ext cx="1984863" cy="215444"/>
          </a:xfrm>
          <a:prstGeom prst="rect">
            <a:avLst/>
          </a:prstGeom>
          <a:noFill/>
        </p:spPr>
        <p:txBody>
          <a:bodyPr wrap="square" lIns="0" tIns="0" rIns="0" bIns="0" rtlCol="0" anchor="ctr">
            <a:spAutoFit/>
          </a:bodyPr>
          <a:lstStyle/>
          <a:p>
            <a:pPr algn="r"/>
            <a:r>
              <a:rPr lang="zh-CN" altLang="en-US" sz="1400" dirty="0">
                <a:solidFill>
                  <a:schemeClr val="accent6"/>
                </a:solidFill>
                <a:cs typeface="+mn-ea"/>
                <a:sym typeface="+mn-lt"/>
              </a:rPr>
              <a:t>您的标题</a:t>
            </a:r>
            <a:endParaRPr lang="en-AU" sz="1400" dirty="0">
              <a:solidFill>
                <a:schemeClr val="accent6"/>
              </a:solidFill>
              <a:cs typeface="+mn-ea"/>
              <a:sym typeface="+mn-lt"/>
            </a:endParaRPr>
          </a:p>
        </p:txBody>
      </p:sp>
      <p:sp>
        <p:nvSpPr>
          <p:cNvPr id="104" name="Text Placeholder 32"/>
          <p:cNvSpPr txBox="1"/>
          <p:nvPr/>
        </p:nvSpPr>
        <p:spPr>
          <a:xfrm flipH="1">
            <a:off x="1667491" y="2176057"/>
            <a:ext cx="1984863" cy="791985"/>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20000"/>
              </a:lnSpc>
            </a:pPr>
            <a:r>
              <a:rPr lang="zh-CN" altLang="en-US" sz="1067" dirty="0">
                <a:solidFill>
                  <a:schemeClr val="tx1">
                    <a:lumMod val="60000"/>
                    <a:lumOff val="40000"/>
                  </a:schemeClr>
                </a:solidFill>
                <a:latin typeface="+mn-lt"/>
                <a:cs typeface="+mn-ea"/>
                <a:sym typeface="+mn-lt"/>
              </a:rPr>
              <a:t>标题数字等都可以通过点击和重新输入进行更改，顶部“开始”面板中可以对字体、字号</a:t>
            </a:r>
          </a:p>
        </p:txBody>
      </p:sp>
      <p:sp>
        <p:nvSpPr>
          <p:cNvPr id="105" name="TextBox 104"/>
          <p:cNvSpPr txBox="1"/>
          <p:nvPr/>
        </p:nvSpPr>
        <p:spPr>
          <a:xfrm flipH="1">
            <a:off x="1169885" y="3279258"/>
            <a:ext cx="1984863" cy="215444"/>
          </a:xfrm>
          <a:prstGeom prst="rect">
            <a:avLst/>
          </a:prstGeom>
          <a:noFill/>
        </p:spPr>
        <p:txBody>
          <a:bodyPr wrap="square" lIns="0" tIns="0" rIns="0" bIns="0" rtlCol="0" anchor="ctr">
            <a:spAutoFit/>
          </a:bodyPr>
          <a:lstStyle/>
          <a:p>
            <a:pPr algn="r"/>
            <a:r>
              <a:rPr lang="zh-CN" altLang="en-US" sz="1400" dirty="0">
                <a:solidFill>
                  <a:schemeClr val="accent5"/>
                </a:solidFill>
                <a:cs typeface="+mn-ea"/>
                <a:sym typeface="+mn-lt"/>
              </a:rPr>
              <a:t>您的标题</a:t>
            </a:r>
            <a:endParaRPr lang="en-AU" sz="1400" dirty="0">
              <a:solidFill>
                <a:schemeClr val="accent5"/>
              </a:solidFill>
              <a:cs typeface="+mn-ea"/>
              <a:sym typeface="+mn-lt"/>
            </a:endParaRPr>
          </a:p>
        </p:txBody>
      </p:sp>
      <p:sp>
        <p:nvSpPr>
          <p:cNvPr id="106" name="Text Placeholder 32"/>
          <p:cNvSpPr txBox="1"/>
          <p:nvPr/>
        </p:nvSpPr>
        <p:spPr>
          <a:xfrm flipH="1">
            <a:off x="1169885" y="3525465"/>
            <a:ext cx="1984863" cy="791985"/>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20000"/>
              </a:lnSpc>
            </a:pPr>
            <a:r>
              <a:rPr lang="zh-CN" altLang="en-US" sz="1067" dirty="0">
                <a:solidFill>
                  <a:schemeClr val="tx1">
                    <a:lumMod val="60000"/>
                    <a:lumOff val="40000"/>
                  </a:schemeClr>
                </a:solidFill>
                <a:latin typeface="+mn-lt"/>
                <a:cs typeface="+mn-ea"/>
                <a:sym typeface="+mn-lt"/>
              </a:rPr>
              <a:t>标题数字等都可以通过点击和重新输入进行更改，顶部“开始”面板中可以对字体、字号</a:t>
            </a:r>
          </a:p>
        </p:txBody>
      </p:sp>
      <p:sp>
        <p:nvSpPr>
          <p:cNvPr id="107" name="TextBox 106"/>
          <p:cNvSpPr txBox="1"/>
          <p:nvPr/>
        </p:nvSpPr>
        <p:spPr>
          <a:xfrm flipH="1">
            <a:off x="1934917" y="4628664"/>
            <a:ext cx="1984863" cy="215444"/>
          </a:xfrm>
          <a:prstGeom prst="rect">
            <a:avLst/>
          </a:prstGeom>
          <a:noFill/>
        </p:spPr>
        <p:txBody>
          <a:bodyPr wrap="square" lIns="0" tIns="0" rIns="0" bIns="0" rtlCol="0" anchor="ctr">
            <a:spAutoFit/>
          </a:bodyPr>
          <a:lstStyle/>
          <a:p>
            <a:pPr algn="r"/>
            <a:r>
              <a:rPr lang="zh-CN" altLang="en-US" sz="1400" dirty="0">
                <a:solidFill>
                  <a:srgbClr val="7F7F7F"/>
                </a:solidFill>
                <a:cs typeface="+mn-ea"/>
                <a:sym typeface="+mn-lt"/>
              </a:rPr>
              <a:t>您的标题</a:t>
            </a:r>
            <a:endParaRPr lang="en-AU" sz="1400" dirty="0">
              <a:solidFill>
                <a:srgbClr val="7F7F7F"/>
              </a:solidFill>
              <a:cs typeface="+mn-ea"/>
              <a:sym typeface="+mn-lt"/>
            </a:endParaRPr>
          </a:p>
        </p:txBody>
      </p:sp>
      <p:sp>
        <p:nvSpPr>
          <p:cNvPr id="108" name="Text Placeholder 32"/>
          <p:cNvSpPr txBox="1"/>
          <p:nvPr/>
        </p:nvSpPr>
        <p:spPr>
          <a:xfrm flipH="1">
            <a:off x="1934917" y="4874873"/>
            <a:ext cx="1984863" cy="791985"/>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20000"/>
              </a:lnSpc>
            </a:pPr>
            <a:r>
              <a:rPr lang="zh-CN" altLang="en-US" sz="1067" dirty="0">
                <a:solidFill>
                  <a:schemeClr val="tx1">
                    <a:lumMod val="60000"/>
                    <a:lumOff val="40000"/>
                  </a:schemeClr>
                </a:solidFill>
                <a:latin typeface="+mn-lt"/>
                <a:cs typeface="+mn-ea"/>
                <a:sym typeface="+mn-lt"/>
              </a:rPr>
              <a:t>标题数字等都可以通过点击和重新输入进行更改，顶部“开始”面板中可以对字体、字号</a:t>
            </a:r>
          </a:p>
        </p:txBody>
      </p:sp>
      <p:grpSp>
        <p:nvGrpSpPr>
          <p:cNvPr id="109" name="Group 108"/>
          <p:cNvGrpSpPr/>
          <p:nvPr/>
        </p:nvGrpSpPr>
        <p:grpSpPr>
          <a:xfrm>
            <a:off x="6561590" y="5973238"/>
            <a:ext cx="811103" cy="884765"/>
            <a:chOff x="6561650" y="5973235"/>
            <a:chExt cx="811208" cy="884765"/>
          </a:xfrm>
        </p:grpSpPr>
        <p:grpSp>
          <p:nvGrpSpPr>
            <p:cNvPr id="110" name="Group 109"/>
            <p:cNvGrpSpPr/>
            <p:nvPr/>
          </p:nvGrpSpPr>
          <p:grpSpPr>
            <a:xfrm flipH="1">
              <a:off x="6561650" y="6082209"/>
              <a:ext cx="691942" cy="775791"/>
              <a:chOff x="5147210" y="2305258"/>
              <a:chExt cx="691942" cy="775791"/>
            </a:xfrm>
          </p:grpSpPr>
          <p:sp>
            <p:nvSpPr>
              <p:cNvPr id="113" name="Arc 112"/>
              <p:cNvSpPr/>
              <p:nvPr/>
            </p:nvSpPr>
            <p:spPr>
              <a:xfrm>
                <a:off x="5147210" y="2305258"/>
                <a:ext cx="691942" cy="691942"/>
              </a:xfrm>
              <a:prstGeom prst="arc">
                <a:avLst/>
              </a:prstGeom>
              <a:ln w="63500">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sz="2400">
                  <a:cs typeface="+mn-ea"/>
                  <a:sym typeface="+mn-lt"/>
                </a:endParaRPr>
              </a:p>
            </p:txBody>
          </p:sp>
          <p:cxnSp>
            <p:nvCxnSpPr>
              <p:cNvPr id="114" name="Straight Connector 113"/>
              <p:cNvCxnSpPr>
                <a:stCxn id="113" idx="2"/>
              </p:cNvCxnSpPr>
              <p:nvPr/>
            </p:nvCxnSpPr>
            <p:spPr>
              <a:xfrm flipH="1">
                <a:off x="5839152" y="2651229"/>
                <a:ext cx="0" cy="429820"/>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flipH="1">
                <a:off x="5147210" y="2305258"/>
                <a:ext cx="360961" cy="0"/>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112" name="Oval 111"/>
            <p:cNvSpPr/>
            <p:nvPr/>
          </p:nvSpPr>
          <p:spPr>
            <a:xfrm>
              <a:off x="7154912" y="5973235"/>
              <a:ext cx="217946" cy="217946"/>
            </a:xfrm>
            <a:prstGeom prst="ellipse">
              <a:avLst/>
            </a:prstGeom>
            <a:solidFill>
              <a:schemeClr val="bg1">
                <a:lumMod val="6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2400">
                <a:cs typeface="+mn-ea"/>
                <a:sym typeface="+mn-lt"/>
              </a:endParaRPr>
            </a:p>
          </p:txBody>
        </p:sp>
      </p:grpSp>
      <p:grpSp>
        <p:nvGrpSpPr>
          <p:cNvPr id="116" name="Group 115"/>
          <p:cNvGrpSpPr/>
          <p:nvPr/>
        </p:nvGrpSpPr>
        <p:grpSpPr>
          <a:xfrm flipH="1">
            <a:off x="4937407" y="6123135"/>
            <a:ext cx="811103" cy="800916"/>
            <a:chOff x="6561650" y="5973235"/>
            <a:chExt cx="811208" cy="800916"/>
          </a:xfrm>
        </p:grpSpPr>
        <p:grpSp>
          <p:nvGrpSpPr>
            <p:cNvPr id="117" name="Group 116"/>
            <p:cNvGrpSpPr/>
            <p:nvPr/>
          </p:nvGrpSpPr>
          <p:grpSpPr>
            <a:xfrm flipH="1">
              <a:off x="6561650" y="6082209"/>
              <a:ext cx="691942" cy="691942"/>
              <a:chOff x="5147210" y="2305258"/>
              <a:chExt cx="691942" cy="691942"/>
            </a:xfrm>
          </p:grpSpPr>
          <p:sp>
            <p:nvSpPr>
              <p:cNvPr id="119" name="Arc 118"/>
              <p:cNvSpPr/>
              <p:nvPr/>
            </p:nvSpPr>
            <p:spPr>
              <a:xfrm>
                <a:off x="5147210" y="2305258"/>
                <a:ext cx="691942" cy="691942"/>
              </a:xfrm>
              <a:prstGeom prst="arc">
                <a:avLst/>
              </a:prstGeom>
              <a:ln w="63500">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sz="2400">
                  <a:cs typeface="+mn-ea"/>
                  <a:sym typeface="+mn-lt"/>
                </a:endParaRPr>
              </a:p>
            </p:txBody>
          </p:sp>
          <p:cxnSp>
            <p:nvCxnSpPr>
              <p:cNvPr id="120" name="Straight Connector 119"/>
              <p:cNvCxnSpPr>
                <a:stCxn id="119" idx="2"/>
              </p:cNvCxnSpPr>
              <p:nvPr/>
            </p:nvCxnSpPr>
            <p:spPr>
              <a:xfrm>
                <a:off x="5839152" y="2651229"/>
                <a:ext cx="0" cy="279920"/>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flipH="1">
                <a:off x="5147210" y="2305258"/>
                <a:ext cx="360961" cy="0"/>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118" name="Oval 117"/>
            <p:cNvSpPr/>
            <p:nvPr/>
          </p:nvSpPr>
          <p:spPr>
            <a:xfrm>
              <a:off x="7154912" y="5973235"/>
              <a:ext cx="217946" cy="217946"/>
            </a:xfrm>
            <a:prstGeom prst="ellipse">
              <a:avLst/>
            </a:prstGeom>
            <a:solidFill>
              <a:srgbClr val="A6A6A6"/>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2400">
                <a:cs typeface="+mn-ea"/>
                <a:sym typeface="+mn-lt"/>
              </a:endParaRPr>
            </a:p>
          </p:txBody>
        </p:sp>
      </p:grpSp>
      <p:grpSp>
        <p:nvGrpSpPr>
          <p:cNvPr id="60" name="组合 59"/>
          <p:cNvGrpSpPr/>
          <p:nvPr/>
        </p:nvGrpSpPr>
        <p:grpSpPr>
          <a:xfrm>
            <a:off x="8415366" y="3344385"/>
            <a:ext cx="307175" cy="307212"/>
            <a:chOff x="11121822" y="1145785"/>
            <a:chExt cx="307214" cy="307212"/>
          </a:xfrm>
          <a:solidFill>
            <a:schemeClr val="bg1"/>
          </a:solidFill>
        </p:grpSpPr>
        <p:sp>
          <p:nvSpPr>
            <p:cNvPr id="61" name="Freeform 140"/>
            <p:cNvSpPr>
              <a:spLocks noEditPoints="1"/>
            </p:cNvSpPr>
            <p:nvPr/>
          </p:nvSpPr>
          <p:spPr bwMode="auto">
            <a:xfrm>
              <a:off x="11121822" y="1211403"/>
              <a:ext cx="241594" cy="241594"/>
            </a:xfrm>
            <a:custGeom>
              <a:avLst/>
              <a:gdLst>
                <a:gd name="T0" fmla="*/ 103 w 112"/>
                <a:gd name="T1" fmla="*/ 47 h 112"/>
                <a:gd name="T2" fmla="*/ 106 w 112"/>
                <a:gd name="T3" fmla="*/ 36 h 112"/>
                <a:gd name="T4" fmla="*/ 102 w 112"/>
                <a:gd name="T5" fmla="*/ 22 h 112"/>
                <a:gd name="T6" fmla="*/ 92 w 112"/>
                <a:gd name="T7" fmla="*/ 25 h 112"/>
                <a:gd name="T8" fmla="*/ 90 w 112"/>
                <a:gd name="T9" fmla="*/ 14 h 112"/>
                <a:gd name="T10" fmla="*/ 79 w 112"/>
                <a:gd name="T11" fmla="*/ 4 h 112"/>
                <a:gd name="T12" fmla="*/ 71 w 112"/>
                <a:gd name="T13" fmla="*/ 11 h 112"/>
                <a:gd name="T14" fmla="*/ 64 w 112"/>
                <a:gd name="T15" fmla="*/ 3 h 112"/>
                <a:gd name="T16" fmla="*/ 50 w 112"/>
                <a:gd name="T17" fmla="*/ 0 h 112"/>
                <a:gd name="T18" fmla="*/ 47 w 112"/>
                <a:gd name="T19" fmla="*/ 10 h 112"/>
                <a:gd name="T20" fmla="*/ 37 w 112"/>
                <a:gd name="T21" fmla="*/ 6 h 112"/>
                <a:gd name="T22" fmla="*/ 23 w 112"/>
                <a:gd name="T23" fmla="*/ 11 h 112"/>
                <a:gd name="T24" fmla="*/ 25 w 112"/>
                <a:gd name="T25" fmla="*/ 20 h 112"/>
                <a:gd name="T26" fmla="*/ 14 w 112"/>
                <a:gd name="T27" fmla="*/ 22 h 112"/>
                <a:gd name="T28" fmla="*/ 5 w 112"/>
                <a:gd name="T29" fmla="*/ 33 h 112"/>
                <a:gd name="T30" fmla="*/ 12 w 112"/>
                <a:gd name="T31" fmla="*/ 41 h 112"/>
                <a:gd name="T32" fmla="*/ 3 w 112"/>
                <a:gd name="T33" fmla="*/ 48 h 112"/>
                <a:gd name="T34" fmla="*/ 0 w 112"/>
                <a:gd name="T35" fmla="*/ 62 h 112"/>
                <a:gd name="T36" fmla="*/ 10 w 112"/>
                <a:gd name="T37" fmla="*/ 65 h 112"/>
                <a:gd name="T38" fmla="*/ 6 w 112"/>
                <a:gd name="T39" fmla="*/ 75 h 112"/>
                <a:gd name="T40" fmla="*/ 11 w 112"/>
                <a:gd name="T41" fmla="*/ 89 h 112"/>
                <a:gd name="T42" fmla="*/ 21 w 112"/>
                <a:gd name="T43" fmla="*/ 87 h 112"/>
                <a:gd name="T44" fmla="*/ 23 w 112"/>
                <a:gd name="T45" fmla="*/ 98 h 112"/>
                <a:gd name="T46" fmla="*/ 34 w 112"/>
                <a:gd name="T47" fmla="*/ 108 h 112"/>
                <a:gd name="T48" fmla="*/ 41 w 112"/>
                <a:gd name="T49" fmla="*/ 101 h 112"/>
                <a:gd name="T50" fmla="*/ 48 w 112"/>
                <a:gd name="T51" fmla="*/ 109 h 112"/>
                <a:gd name="T52" fmla="*/ 63 w 112"/>
                <a:gd name="T53" fmla="*/ 112 h 112"/>
                <a:gd name="T54" fmla="*/ 66 w 112"/>
                <a:gd name="T55" fmla="*/ 102 h 112"/>
                <a:gd name="T56" fmla="*/ 76 w 112"/>
                <a:gd name="T57" fmla="*/ 106 h 112"/>
                <a:gd name="T58" fmla="*/ 90 w 112"/>
                <a:gd name="T59" fmla="*/ 101 h 112"/>
                <a:gd name="T60" fmla="*/ 88 w 112"/>
                <a:gd name="T61" fmla="*/ 91 h 112"/>
                <a:gd name="T62" fmla="*/ 98 w 112"/>
                <a:gd name="T63" fmla="*/ 89 h 112"/>
                <a:gd name="T64" fmla="*/ 108 w 112"/>
                <a:gd name="T65" fmla="*/ 78 h 112"/>
                <a:gd name="T66" fmla="*/ 101 w 112"/>
                <a:gd name="T67" fmla="*/ 71 h 112"/>
                <a:gd name="T68" fmla="*/ 110 w 112"/>
                <a:gd name="T69" fmla="*/ 64 h 112"/>
                <a:gd name="T70" fmla="*/ 112 w 112"/>
                <a:gd name="T71" fmla="*/ 49 h 112"/>
                <a:gd name="T72" fmla="*/ 56 w 112"/>
                <a:gd name="T73" fmla="*/ 86 h 112"/>
                <a:gd name="T74" fmla="*/ 56 w 112"/>
                <a:gd name="T75" fmla="*/ 26 h 112"/>
                <a:gd name="T76" fmla="*/ 56 w 112"/>
                <a:gd name="T77" fmla="*/ 86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12" h="112">
                  <a:moveTo>
                    <a:pt x="110" y="47"/>
                  </a:moveTo>
                  <a:cubicBezTo>
                    <a:pt x="103" y="47"/>
                    <a:pt x="103" y="47"/>
                    <a:pt x="103" y="47"/>
                  </a:cubicBezTo>
                  <a:cubicBezTo>
                    <a:pt x="102" y="44"/>
                    <a:pt x="101" y="42"/>
                    <a:pt x="101" y="39"/>
                  </a:cubicBezTo>
                  <a:cubicBezTo>
                    <a:pt x="106" y="36"/>
                    <a:pt x="106" y="36"/>
                    <a:pt x="106" y="36"/>
                  </a:cubicBezTo>
                  <a:cubicBezTo>
                    <a:pt x="108" y="35"/>
                    <a:pt x="108" y="34"/>
                    <a:pt x="107" y="32"/>
                  </a:cubicBezTo>
                  <a:cubicBezTo>
                    <a:pt x="102" y="22"/>
                    <a:pt x="102" y="22"/>
                    <a:pt x="102" y="22"/>
                  </a:cubicBezTo>
                  <a:cubicBezTo>
                    <a:pt x="101" y="21"/>
                    <a:pt x="99" y="20"/>
                    <a:pt x="98" y="21"/>
                  </a:cubicBezTo>
                  <a:cubicBezTo>
                    <a:pt x="92" y="25"/>
                    <a:pt x="92" y="25"/>
                    <a:pt x="92" y="25"/>
                  </a:cubicBezTo>
                  <a:cubicBezTo>
                    <a:pt x="90" y="23"/>
                    <a:pt x="88" y="21"/>
                    <a:pt x="87" y="20"/>
                  </a:cubicBezTo>
                  <a:cubicBezTo>
                    <a:pt x="90" y="14"/>
                    <a:pt x="90" y="14"/>
                    <a:pt x="90" y="14"/>
                  </a:cubicBezTo>
                  <a:cubicBezTo>
                    <a:pt x="91" y="12"/>
                    <a:pt x="90" y="11"/>
                    <a:pt x="89" y="10"/>
                  </a:cubicBezTo>
                  <a:cubicBezTo>
                    <a:pt x="79" y="4"/>
                    <a:pt x="79" y="4"/>
                    <a:pt x="79" y="4"/>
                  </a:cubicBezTo>
                  <a:cubicBezTo>
                    <a:pt x="77" y="3"/>
                    <a:pt x="76" y="4"/>
                    <a:pt x="75" y="5"/>
                  </a:cubicBezTo>
                  <a:cubicBezTo>
                    <a:pt x="71" y="11"/>
                    <a:pt x="71" y="11"/>
                    <a:pt x="71" y="11"/>
                  </a:cubicBezTo>
                  <a:cubicBezTo>
                    <a:pt x="69" y="10"/>
                    <a:pt x="67" y="10"/>
                    <a:pt x="64" y="9"/>
                  </a:cubicBezTo>
                  <a:cubicBezTo>
                    <a:pt x="64" y="3"/>
                    <a:pt x="64" y="3"/>
                    <a:pt x="64" y="3"/>
                  </a:cubicBezTo>
                  <a:cubicBezTo>
                    <a:pt x="64" y="1"/>
                    <a:pt x="63" y="0"/>
                    <a:pt x="61" y="0"/>
                  </a:cubicBezTo>
                  <a:cubicBezTo>
                    <a:pt x="50" y="0"/>
                    <a:pt x="50" y="0"/>
                    <a:pt x="50" y="0"/>
                  </a:cubicBezTo>
                  <a:cubicBezTo>
                    <a:pt x="48" y="0"/>
                    <a:pt x="47" y="1"/>
                    <a:pt x="47" y="3"/>
                  </a:cubicBezTo>
                  <a:cubicBezTo>
                    <a:pt x="47" y="10"/>
                    <a:pt x="47" y="10"/>
                    <a:pt x="47" y="10"/>
                  </a:cubicBezTo>
                  <a:cubicBezTo>
                    <a:pt x="45" y="10"/>
                    <a:pt x="42" y="11"/>
                    <a:pt x="40" y="12"/>
                  </a:cubicBezTo>
                  <a:cubicBezTo>
                    <a:pt x="37" y="6"/>
                    <a:pt x="37" y="6"/>
                    <a:pt x="37" y="6"/>
                  </a:cubicBezTo>
                  <a:cubicBezTo>
                    <a:pt x="36" y="4"/>
                    <a:pt x="34" y="4"/>
                    <a:pt x="33" y="5"/>
                  </a:cubicBezTo>
                  <a:cubicBezTo>
                    <a:pt x="23" y="11"/>
                    <a:pt x="23" y="11"/>
                    <a:pt x="23" y="11"/>
                  </a:cubicBezTo>
                  <a:cubicBezTo>
                    <a:pt x="21" y="11"/>
                    <a:pt x="21" y="13"/>
                    <a:pt x="22" y="14"/>
                  </a:cubicBezTo>
                  <a:cubicBezTo>
                    <a:pt x="25" y="20"/>
                    <a:pt x="25" y="20"/>
                    <a:pt x="25" y="20"/>
                  </a:cubicBezTo>
                  <a:cubicBezTo>
                    <a:pt x="23" y="22"/>
                    <a:pt x="22" y="24"/>
                    <a:pt x="20" y="26"/>
                  </a:cubicBezTo>
                  <a:cubicBezTo>
                    <a:pt x="14" y="22"/>
                    <a:pt x="14" y="22"/>
                    <a:pt x="14" y="22"/>
                  </a:cubicBezTo>
                  <a:cubicBezTo>
                    <a:pt x="13" y="22"/>
                    <a:pt x="11" y="22"/>
                    <a:pt x="10" y="23"/>
                  </a:cubicBezTo>
                  <a:cubicBezTo>
                    <a:pt x="5" y="33"/>
                    <a:pt x="5" y="33"/>
                    <a:pt x="5" y="33"/>
                  </a:cubicBezTo>
                  <a:cubicBezTo>
                    <a:pt x="4" y="35"/>
                    <a:pt x="4" y="36"/>
                    <a:pt x="6" y="37"/>
                  </a:cubicBezTo>
                  <a:cubicBezTo>
                    <a:pt x="12" y="41"/>
                    <a:pt x="12" y="41"/>
                    <a:pt x="12" y="41"/>
                  </a:cubicBezTo>
                  <a:cubicBezTo>
                    <a:pt x="11" y="43"/>
                    <a:pt x="10" y="45"/>
                    <a:pt x="10" y="48"/>
                  </a:cubicBezTo>
                  <a:cubicBezTo>
                    <a:pt x="3" y="48"/>
                    <a:pt x="3" y="48"/>
                    <a:pt x="3" y="48"/>
                  </a:cubicBezTo>
                  <a:cubicBezTo>
                    <a:pt x="2" y="48"/>
                    <a:pt x="0" y="49"/>
                    <a:pt x="0" y="51"/>
                  </a:cubicBezTo>
                  <a:cubicBezTo>
                    <a:pt x="0" y="62"/>
                    <a:pt x="0" y="62"/>
                    <a:pt x="0" y="62"/>
                  </a:cubicBezTo>
                  <a:cubicBezTo>
                    <a:pt x="0" y="64"/>
                    <a:pt x="2" y="65"/>
                    <a:pt x="3" y="65"/>
                  </a:cubicBezTo>
                  <a:cubicBezTo>
                    <a:pt x="10" y="65"/>
                    <a:pt x="10" y="65"/>
                    <a:pt x="10" y="65"/>
                  </a:cubicBezTo>
                  <a:cubicBezTo>
                    <a:pt x="11" y="68"/>
                    <a:pt x="11" y="70"/>
                    <a:pt x="12" y="72"/>
                  </a:cubicBezTo>
                  <a:cubicBezTo>
                    <a:pt x="6" y="75"/>
                    <a:pt x="6" y="75"/>
                    <a:pt x="6" y="75"/>
                  </a:cubicBezTo>
                  <a:cubicBezTo>
                    <a:pt x="5" y="76"/>
                    <a:pt x="5" y="78"/>
                    <a:pt x="5" y="79"/>
                  </a:cubicBezTo>
                  <a:cubicBezTo>
                    <a:pt x="11" y="89"/>
                    <a:pt x="11" y="89"/>
                    <a:pt x="11" y="89"/>
                  </a:cubicBezTo>
                  <a:cubicBezTo>
                    <a:pt x="12" y="91"/>
                    <a:pt x="14" y="91"/>
                    <a:pt x="15" y="90"/>
                  </a:cubicBezTo>
                  <a:cubicBezTo>
                    <a:pt x="21" y="87"/>
                    <a:pt x="21" y="87"/>
                    <a:pt x="21" y="87"/>
                  </a:cubicBezTo>
                  <a:cubicBezTo>
                    <a:pt x="23" y="89"/>
                    <a:pt x="24" y="91"/>
                    <a:pt x="26" y="92"/>
                  </a:cubicBezTo>
                  <a:cubicBezTo>
                    <a:pt x="23" y="98"/>
                    <a:pt x="23" y="98"/>
                    <a:pt x="23" y="98"/>
                  </a:cubicBezTo>
                  <a:cubicBezTo>
                    <a:pt x="22" y="99"/>
                    <a:pt x="23" y="101"/>
                    <a:pt x="24" y="102"/>
                  </a:cubicBezTo>
                  <a:cubicBezTo>
                    <a:pt x="34" y="108"/>
                    <a:pt x="34" y="108"/>
                    <a:pt x="34" y="108"/>
                  </a:cubicBezTo>
                  <a:cubicBezTo>
                    <a:pt x="35" y="108"/>
                    <a:pt x="37" y="108"/>
                    <a:pt x="38" y="106"/>
                  </a:cubicBezTo>
                  <a:cubicBezTo>
                    <a:pt x="41" y="101"/>
                    <a:pt x="41" y="101"/>
                    <a:pt x="41" y="101"/>
                  </a:cubicBezTo>
                  <a:cubicBezTo>
                    <a:pt x="44" y="101"/>
                    <a:pt x="46" y="102"/>
                    <a:pt x="48" y="102"/>
                  </a:cubicBezTo>
                  <a:cubicBezTo>
                    <a:pt x="48" y="109"/>
                    <a:pt x="48" y="109"/>
                    <a:pt x="48" y="109"/>
                  </a:cubicBezTo>
                  <a:cubicBezTo>
                    <a:pt x="48" y="111"/>
                    <a:pt x="50" y="112"/>
                    <a:pt x="51" y="112"/>
                  </a:cubicBezTo>
                  <a:cubicBezTo>
                    <a:pt x="63" y="112"/>
                    <a:pt x="63" y="112"/>
                    <a:pt x="63" y="112"/>
                  </a:cubicBezTo>
                  <a:cubicBezTo>
                    <a:pt x="64" y="112"/>
                    <a:pt x="66" y="111"/>
                    <a:pt x="66" y="109"/>
                  </a:cubicBezTo>
                  <a:cubicBezTo>
                    <a:pt x="66" y="102"/>
                    <a:pt x="66" y="102"/>
                    <a:pt x="66" y="102"/>
                  </a:cubicBezTo>
                  <a:cubicBezTo>
                    <a:pt x="68" y="102"/>
                    <a:pt x="70" y="101"/>
                    <a:pt x="73" y="100"/>
                  </a:cubicBezTo>
                  <a:cubicBezTo>
                    <a:pt x="76" y="106"/>
                    <a:pt x="76" y="106"/>
                    <a:pt x="76" y="106"/>
                  </a:cubicBezTo>
                  <a:cubicBezTo>
                    <a:pt x="77" y="107"/>
                    <a:pt x="79" y="108"/>
                    <a:pt x="80" y="107"/>
                  </a:cubicBezTo>
                  <a:cubicBezTo>
                    <a:pt x="90" y="101"/>
                    <a:pt x="90" y="101"/>
                    <a:pt x="90" y="101"/>
                  </a:cubicBezTo>
                  <a:cubicBezTo>
                    <a:pt x="91" y="100"/>
                    <a:pt x="92" y="99"/>
                    <a:pt x="91" y="97"/>
                  </a:cubicBezTo>
                  <a:cubicBezTo>
                    <a:pt x="88" y="91"/>
                    <a:pt x="88" y="91"/>
                    <a:pt x="88" y="91"/>
                  </a:cubicBezTo>
                  <a:cubicBezTo>
                    <a:pt x="89" y="90"/>
                    <a:pt x="91" y="88"/>
                    <a:pt x="93" y="86"/>
                  </a:cubicBezTo>
                  <a:cubicBezTo>
                    <a:pt x="98" y="89"/>
                    <a:pt x="98" y="89"/>
                    <a:pt x="98" y="89"/>
                  </a:cubicBezTo>
                  <a:cubicBezTo>
                    <a:pt x="100" y="90"/>
                    <a:pt x="102" y="90"/>
                    <a:pt x="102" y="88"/>
                  </a:cubicBezTo>
                  <a:cubicBezTo>
                    <a:pt x="108" y="78"/>
                    <a:pt x="108" y="78"/>
                    <a:pt x="108" y="78"/>
                  </a:cubicBezTo>
                  <a:cubicBezTo>
                    <a:pt x="109" y="77"/>
                    <a:pt x="108" y="75"/>
                    <a:pt x="107" y="74"/>
                  </a:cubicBezTo>
                  <a:cubicBezTo>
                    <a:pt x="101" y="71"/>
                    <a:pt x="101" y="71"/>
                    <a:pt x="101" y="71"/>
                  </a:cubicBezTo>
                  <a:cubicBezTo>
                    <a:pt x="102" y="69"/>
                    <a:pt x="102" y="66"/>
                    <a:pt x="103" y="64"/>
                  </a:cubicBezTo>
                  <a:cubicBezTo>
                    <a:pt x="110" y="64"/>
                    <a:pt x="110" y="64"/>
                    <a:pt x="110" y="64"/>
                  </a:cubicBezTo>
                  <a:cubicBezTo>
                    <a:pt x="111" y="64"/>
                    <a:pt x="112" y="63"/>
                    <a:pt x="112" y="61"/>
                  </a:cubicBezTo>
                  <a:cubicBezTo>
                    <a:pt x="112" y="49"/>
                    <a:pt x="112" y="49"/>
                    <a:pt x="112" y="49"/>
                  </a:cubicBezTo>
                  <a:cubicBezTo>
                    <a:pt x="112" y="48"/>
                    <a:pt x="111" y="47"/>
                    <a:pt x="110" y="47"/>
                  </a:cubicBezTo>
                  <a:close/>
                  <a:moveTo>
                    <a:pt x="56" y="86"/>
                  </a:moveTo>
                  <a:cubicBezTo>
                    <a:pt x="40" y="86"/>
                    <a:pt x="26" y="72"/>
                    <a:pt x="26" y="56"/>
                  </a:cubicBezTo>
                  <a:cubicBezTo>
                    <a:pt x="26" y="39"/>
                    <a:pt x="40" y="26"/>
                    <a:pt x="56" y="26"/>
                  </a:cubicBezTo>
                  <a:cubicBezTo>
                    <a:pt x="73" y="26"/>
                    <a:pt x="86" y="39"/>
                    <a:pt x="86" y="56"/>
                  </a:cubicBezTo>
                  <a:cubicBezTo>
                    <a:pt x="86" y="72"/>
                    <a:pt x="73" y="86"/>
                    <a:pt x="56" y="8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400">
                <a:cs typeface="+mn-ea"/>
                <a:sym typeface="+mn-lt"/>
              </a:endParaRPr>
            </a:p>
          </p:txBody>
        </p:sp>
        <p:sp>
          <p:nvSpPr>
            <p:cNvPr id="62" name="Freeform 141"/>
            <p:cNvSpPr>
              <a:spLocks noEditPoints="1"/>
            </p:cNvSpPr>
            <p:nvPr/>
          </p:nvSpPr>
          <p:spPr bwMode="auto">
            <a:xfrm>
              <a:off x="11317186" y="1145785"/>
              <a:ext cx="111850" cy="113341"/>
            </a:xfrm>
            <a:custGeom>
              <a:avLst/>
              <a:gdLst>
                <a:gd name="T0" fmla="*/ 48 w 52"/>
                <a:gd name="T1" fmla="*/ 23 h 52"/>
                <a:gd name="T2" fmla="*/ 50 w 52"/>
                <a:gd name="T3" fmla="*/ 17 h 52"/>
                <a:gd name="T4" fmla="*/ 48 w 52"/>
                <a:gd name="T5" fmla="*/ 11 h 52"/>
                <a:gd name="T6" fmla="*/ 44 w 52"/>
                <a:gd name="T7" fmla="*/ 12 h 52"/>
                <a:gd name="T8" fmla="*/ 42 w 52"/>
                <a:gd name="T9" fmla="*/ 6 h 52"/>
                <a:gd name="T10" fmla="*/ 38 w 52"/>
                <a:gd name="T11" fmla="*/ 2 h 52"/>
                <a:gd name="T12" fmla="*/ 34 w 52"/>
                <a:gd name="T13" fmla="*/ 5 h 52"/>
                <a:gd name="T14" fmla="*/ 30 w 52"/>
                <a:gd name="T15" fmla="*/ 1 h 52"/>
                <a:gd name="T16" fmla="*/ 24 w 52"/>
                <a:gd name="T17" fmla="*/ 0 h 52"/>
                <a:gd name="T18" fmla="*/ 23 w 52"/>
                <a:gd name="T19" fmla="*/ 4 h 52"/>
                <a:gd name="T20" fmla="*/ 17 w 52"/>
                <a:gd name="T21" fmla="*/ 2 h 52"/>
                <a:gd name="T22" fmla="*/ 11 w 52"/>
                <a:gd name="T23" fmla="*/ 4 h 52"/>
                <a:gd name="T24" fmla="*/ 12 w 52"/>
                <a:gd name="T25" fmla="*/ 8 h 52"/>
                <a:gd name="T26" fmla="*/ 6 w 52"/>
                <a:gd name="T27" fmla="*/ 10 h 52"/>
                <a:gd name="T28" fmla="*/ 2 w 52"/>
                <a:gd name="T29" fmla="*/ 14 h 52"/>
                <a:gd name="T30" fmla="*/ 6 w 52"/>
                <a:gd name="T31" fmla="*/ 18 h 52"/>
                <a:gd name="T32" fmla="*/ 1 w 52"/>
                <a:gd name="T33" fmla="*/ 22 h 52"/>
                <a:gd name="T34" fmla="*/ 0 w 52"/>
                <a:gd name="T35" fmla="*/ 28 h 52"/>
                <a:gd name="T36" fmla="*/ 4 w 52"/>
                <a:gd name="T37" fmla="*/ 29 h 52"/>
                <a:gd name="T38" fmla="*/ 2 w 52"/>
                <a:gd name="T39" fmla="*/ 35 h 52"/>
                <a:gd name="T40" fmla="*/ 4 w 52"/>
                <a:gd name="T41" fmla="*/ 41 h 52"/>
                <a:gd name="T42" fmla="*/ 9 w 52"/>
                <a:gd name="T43" fmla="*/ 40 h 52"/>
                <a:gd name="T44" fmla="*/ 10 w 52"/>
                <a:gd name="T45" fmla="*/ 46 h 52"/>
                <a:gd name="T46" fmla="*/ 15 w 52"/>
                <a:gd name="T47" fmla="*/ 50 h 52"/>
                <a:gd name="T48" fmla="*/ 18 w 52"/>
                <a:gd name="T49" fmla="*/ 47 h 52"/>
                <a:gd name="T50" fmla="*/ 22 w 52"/>
                <a:gd name="T51" fmla="*/ 51 h 52"/>
                <a:gd name="T52" fmla="*/ 28 w 52"/>
                <a:gd name="T53" fmla="*/ 52 h 52"/>
                <a:gd name="T54" fmla="*/ 29 w 52"/>
                <a:gd name="T55" fmla="*/ 48 h 52"/>
                <a:gd name="T56" fmla="*/ 35 w 52"/>
                <a:gd name="T57" fmla="*/ 50 h 52"/>
                <a:gd name="T58" fmla="*/ 41 w 52"/>
                <a:gd name="T59" fmla="*/ 48 h 52"/>
                <a:gd name="T60" fmla="*/ 40 w 52"/>
                <a:gd name="T61" fmla="*/ 43 h 52"/>
                <a:gd name="T62" fmla="*/ 46 w 52"/>
                <a:gd name="T63" fmla="*/ 42 h 52"/>
                <a:gd name="T64" fmla="*/ 50 w 52"/>
                <a:gd name="T65" fmla="*/ 37 h 52"/>
                <a:gd name="T66" fmla="*/ 47 w 52"/>
                <a:gd name="T67" fmla="*/ 34 h 52"/>
                <a:gd name="T68" fmla="*/ 51 w 52"/>
                <a:gd name="T69" fmla="*/ 30 h 52"/>
                <a:gd name="T70" fmla="*/ 52 w 52"/>
                <a:gd name="T71" fmla="*/ 24 h 52"/>
                <a:gd name="T72" fmla="*/ 26 w 52"/>
                <a:gd name="T73" fmla="*/ 40 h 52"/>
                <a:gd name="T74" fmla="*/ 26 w 52"/>
                <a:gd name="T75" fmla="*/ 12 h 52"/>
                <a:gd name="T76" fmla="*/ 26 w 52"/>
                <a:gd name="T77" fmla="*/ 4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2" h="52">
                  <a:moveTo>
                    <a:pt x="51" y="23"/>
                  </a:moveTo>
                  <a:cubicBezTo>
                    <a:pt x="48" y="23"/>
                    <a:pt x="48" y="23"/>
                    <a:pt x="48" y="23"/>
                  </a:cubicBezTo>
                  <a:cubicBezTo>
                    <a:pt x="48" y="21"/>
                    <a:pt x="48" y="20"/>
                    <a:pt x="47" y="18"/>
                  </a:cubicBezTo>
                  <a:cubicBezTo>
                    <a:pt x="50" y="17"/>
                    <a:pt x="50" y="17"/>
                    <a:pt x="50" y="17"/>
                  </a:cubicBezTo>
                  <a:cubicBezTo>
                    <a:pt x="50" y="16"/>
                    <a:pt x="51" y="16"/>
                    <a:pt x="50" y="15"/>
                  </a:cubicBezTo>
                  <a:cubicBezTo>
                    <a:pt x="48" y="11"/>
                    <a:pt x="48" y="11"/>
                    <a:pt x="48" y="11"/>
                  </a:cubicBezTo>
                  <a:cubicBezTo>
                    <a:pt x="48" y="10"/>
                    <a:pt x="47" y="10"/>
                    <a:pt x="46" y="11"/>
                  </a:cubicBezTo>
                  <a:cubicBezTo>
                    <a:pt x="44" y="12"/>
                    <a:pt x="44" y="12"/>
                    <a:pt x="44" y="12"/>
                  </a:cubicBezTo>
                  <a:cubicBezTo>
                    <a:pt x="43" y="11"/>
                    <a:pt x="42" y="10"/>
                    <a:pt x="40" y="9"/>
                  </a:cubicBezTo>
                  <a:cubicBezTo>
                    <a:pt x="42" y="6"/>
                    <a:pt x="42" y="6"/>
                    <a:pt x="42" y="6"/>
                  </a:cubicBezTo>
                  <a:cubicBezTo>
                    <a:pt x="42" y="6"/>
                    <a:pt x="42" y="5"/>
                    <a:pt x="42" y="4"/>
                  </a:cubicBezTo>
                  <a:cubicBezTo>
                    <a:pt x="38" y="2"/>
                    <a:pt x="38" y="2"/>
                    <a:pt x="38" y="2"/>
                  </a:cubicBezTo>
                  <a:cubicBezTo>
                    <a:pt x="37" y="2"/>
                    <a:pt x="36" y="2"/>
                    <a:pt x="36" y="3"/>
                  </a:cubicBezTo>
                  <a:cubicBezTo>
                    <a:pt x="34" y="5"/>
                    <a:pt x="34" y="5"/>
                    <a:pt x="34" y="5"/>
                  </a:cubicBezTo>
                  <a:cubicBezTo>
                    <a:pt x="33" y="5"/>
                    <a:pt x="32" y="4"/>
                    <a:pt x="30" y="4"/>
                  </a:cubicBezTo>
                  <a:cubicBezTo>
                    <a:pt x="30" y="1"/>
                    <a:pt x="30" y="1"/>
                    <a:pt x="30" y="1"/>
                  </a:cubicBezTo>
                  <a:cubicBezTo>
                    <a:pt x="30" y="0"/>
                    <a:pt x="29" y="0"/>
                    <a:pt x="29" y="0"/>
                  </a:cubicBezTo>
                  <a:cubicBezTo>
                    <a:pt x="24" y="0"/>
                    <a:pt x="24" y="0"/>
                    <a:pt x="24" y="0"/>
                  </a:cubicBezTo>
                  <a:cubicBezTo>
                    <a:pt x="24" y="0"/>
                    <a:pt x="23" y="0"/>
                    <a:pt x="23" y="1"/>
                  </a:cubicBezTo>
                  <a:cubicBezTo>
                    <a:pt x="23" y="4"/>
                    <a:pt x="23" y="4"/>
                    <a:pt x="23" y="4"/>
                  </a:cubicBezTo>
                  <a:cubicBezTo>
                    <a:pt x="21" y="4"/>
                    <a:pt x="20" y="5"/>
                    <a:pt x="19" y="5"/>
                  </a:cubicBezTo>
                  <a:cubicBezTo>
                    <a:pt x="17" y="2"/>
                    <a:pt x="17" y="2"/>
                    <a:pt x="17" y="2"/>
                  </a:cubicBezTo>
                  <a:cubicBezTo>
                    <a:pt x="17" y="2"/>
                    <a:pt x="16" y="1"/>
                    <a:pt x="15" y="2"/>
                  </a:cubicBezTo>
                  <a:cubicBezTo>
                    <a:pt x="11" y="4"/>
                    <a:pt x="11" y="4"/>
                    <a:pt x="11" y="4"/>
                  </a:cubicBezTo>
                  <a:cubicBezTo>
                    <a:pt x="11" y="4"/>
                    <a:pt x="11" y="5"/>
                    <a:pt x="11" y="6"/>
                  </a:cubicBezTo>
                  <a:cubicBezTo>
                    <a:pt x="12" y="8"/>
                    <a:pt x="12" y="8"/>
                    <a:pt x="12" y="8"/>
                  </a:cubicBezTo>
                  <a:cubicBezTo>
                    <a:pt x="11" y="9"/>
                    <a:pt x="10" y="10"/>
                    <a:pt x="9" y="12"/>
                  </a:cubicBezTo>
                  <a:cubicBezTo>
                    <a:pt x="6" y="10"/>
                    <a:pt x="6" y="10"/>
                    <a:pt x="6" y="10"/>
                  </a:cubicBezTo>
                  <a:cubicBezTo>
                    <a:pt x="6" y="10"/>
                    <a:pt x="5" y="10"/>
                    <a:pt x="5" y="10"/>
                  </a:cubicBezTo>
                  <a:cubicBezTo>
                    <a:pt x="2" y="14"/>
                    <a:pt x="2" y="14"/>
                    <a:pt x="2" y="14"/>
                  </a:cubicBezTo>
                  <a:cubicBezTo>
                    <a:pt x="2" y="15"/>
                    <a:pt x="2" y="16"/>
                    <a:pt x="3" y="16"/>
                  </a:cubicBezTo>
                  <a:cubicBezTo>
                    <a:pt x="6" y="18"/>
                    <a:pt x="6" y="18"/>
                    <a:pt x="6" y="18"/>
                  </a:cubicBezTo>
                  <a:cubicBezTo>
                    <a:pt x="5" y="19"/>
                    <a:pt x="5" y="21"/>
                    <a:pt x="4" y="22"/>
                  </a:cubicBezTo>
                  <a:cubicBezTo>
                    <a:pt x="1" y="22"/>
                    <a:pt x="1" y="22"/>
                    <a:pt x="1" y="22"/>
                  </a:cubicBezTo>
                  <a:cubicBezTo>
                    <a:pt x="0" y="22"/>
                    <a:pt x="0" y="23"/>
                    <a:pt x="0" y="23"/>
                  </a:cubicBezTo>
                  <a:cubicBezTo>
                    <a:pt x="0" y="28"/>
                    <a:pt x="0" y="28"/>
                    <a:pt x="0" y="28"/>
                  </a:cubicBezTo>
                  <a:cubicBezTo>
                    <a:pt x="0" y="29"/>
                    <a:pt x="0" y="29"/>
                    <a:pt x="1" y="29"/>
                  </a:cubicBezTo>
                  <a:cubicBezTo>
                    <a:pt x="4" y="29"/>
                    <a:pt x="4" y="29"/>
                    <a:pt x="4" y="29"/>
                  </a:cubicBezTo>
                  <a:cubicBezTo>
                    <a:pt x="4" y="31"/>
                    <a:pt x="5" y="32"/>
                    <a:pt x="5" y="34"/>
                  </a:cubicBezTo>
                  <a:cubicBezTo>
                    <a:pt x="2" y="35"/>
                    <a:pt x="2" y="35"/>
                    <a:pt x="2" y="35"/>
                  </a:cubicBezTo>
                  <a:cubicBezTo>
                    <a:pt x="2" y="36"/>
                    <a:pt x="2" y="36"/>
                    <a:pt x="2" y="37"/>
                  </a:cubicBezTo>
                  <a:cubicBezTo>
                    <a:pt x="4" y="41"/>
                    <a:pt x="4" y="41"/>
                    <a:pt x="4" y="41"/>
                  </a:cubicBezTo>
                  <a:cubicBezTo>
                    <a:pt x="5" y="41"/>
                    <a:pt x="5" y="42"/>
                    <a:pt x="6" y="41"/>
                  </a:cubicBezTo>
                  <a:cubicBezTo>
                    <a:pt x="9" y="40"/>
                    <a:pt x="9" y="40"/>
                    <a:pt x="9" y="40"/>
                  </a:cubicBezTo>
                  <a:cubicBezTo>
                    <a:pt x="10" y="41"/>
                    <a:pt x="11" y="42"/>
                    <a:pt x="12" y="43"/>
                  </a:cubicBezTo>
                  <a:cubicBezTo>
                    <a:pt x="10" y="46"/>
                    <a:pt x="10" y="46"/>
                    <a:pt x="10" y="46"/>
                  </a:cubicBezTo>
                  <a:cubicBezTo>
                    <a:pt x="10" y="46"/>
                    <a:pt x="10" y="47"/>
                    <a:pt x="11" y="47"/>
                  </a:cubicBezTo>
                  <a:cubicBezTo>
                    <a:pt x="15" y="50"/>
                    <a:pt x="15" y="50"/>
                    <a:pt x="15" y="50"/>
                  </a:cubicBezTo>
                  <a:cubicBezTo>
                    <a:pt x="15" y="50"/>
                    <a:pt x="16" y="50"/>
                    <a:pt x="16" y="49"/>
                  </a:cubicBezTo>
                  <a:cubicBezTo>
                    <a:pt x="18" y="47"/>
                    <a:pt x="18" y="47"/>
                    <a:pt x="18" y="47"/>
                  </a:cubicBezTo>
                  <a:cubicBezTo>
                    <a:pt x="19" y="47"/>
                    <a:pt x="21" y="48"/>
                    <a:pt x="22" y="48"/>
                  </a:cubicBezTo>
                  <a:cubicBezTo>
                    <a:pt x="22" y="51"/>
                    <a:pt x="22" y="51"/>
                    <a:pt x="22" y="51"/>
                  </a:cubicBezTo>
                  <a:cubicBezTo>
                    <a:pt x="22" y="52"/>
                    <a:pt x="23" y="52"/>
                    <a:pt x="24" y="52"/>
                  </a:cubicBezTo>
                  <a:cubicBezTo>
                    <a:pt x="28" y="52"/>
                    <a:pt x="28" y="52"/>
                    <a:pt x="28" y="52"/>
                  </a:cubicBezTo>
                  <a:cubicBezTo>
                    <a:pt x="29" y="52"/>
                    <a:pt x="29" y="52"/>
                    <a:pt x="29" y="51"/>
                  </a:cubicBezTo>
                  <a:cubicBezTo>
                    <a:pt x="29" y="48"/>
                    <a:pt x="29" y="48"/>
                    <a:pt x="29" y="48"/>
                  </a:cubicBezTo>
                  <a:cubicBezTo>
                    <a:pt x="31" y="48"/>
                    <a:pt x="32" y="47"/>
                    <a:pt x="34" y="47"/>
                  </a:cubicBezTo>
                  <a:cubicBezTo>
                    <a:pt x="35" y="50"/>
                    <a:pt x="35" y="50"/>
                    <a:pt x="35" y="50"/>
                  </a:cubicBezTo>
                  <a:cubicBezTo>
                    <a:pt x="36" y="50"/>
                    <a:pt x="36" y="50"/>
                    <a:pt x="37" y="50"/>
                  </a:cubicBezTo>
                  <a:cubicBezTo>
                    <a:pt x="41" y="48"/>
                    <a:pt x="41" y="48"/>
                    <a:pt x="41" y="48"/>
                  </a:cubicBezTo>
                  <a:cubicBezTo>
                    <a:pt x="42" y="47"/>
                    <a:pt x="42" y="47"/>
                    <a:pt x="41" y="46"/>
                  </a:cubicBezTo>
                  <a:cubicBezTo>
                    <a:pt x="40" y="43"/>
                    <a:pt x="40" y="43"/>
                    <a:pt x="40" y="43"/>
                  </a:cubicBezTo>
                  <a:cubicBezTo>
                    <a:pt x="41" y="42"/>
                    <a:pt x="42" y="41"/>
                    <a:pt x="43" y="40"/>
                  </a:cubicBezTo>
                  <a:cubicBezTo>
                    <a:pt x="46" y="42"/>
                    <a:pt x="46" y="42"/>
                    <a:pt x="46" y="42"/>
                  </a:cubicBezTo>
                  <a:cubicBezTo>
                    <a:pt x="47" y="42"/>
                    <a:pt x="47" y="42"/>
                    <a:pt x="48" y="41"/>
                  </a:cubicBezTo>
                  <a:cubicBezTo>
                    <a:pt x="50" y="37"/>
                    <a:pt x="50" y="37"/>
                    <a:pt x="50" y="37"/>
                  </a:cubicBezTo>
                  <a:cubicBezTo>
                    <a:pt x="50" y="37"/>
                    <a:pt x="50" y="36"/>
                    <a:pt x="50" y="36"/>
                  </a:cubicBezTo>
                  <a:cubicBezTo>
                    <a:pt x="47" y="34"/>
                    <a:pt x="47" y="34"/>
                    <a:pt x="47" y="34"/>
                  </a:cubicBezTo>
                  <a:cubicBezTo>
                    <a:pt x="47" y="33"/>
                    <a:pt x="48" y="31"/>
                    <a:pt x="48" y="30"/>
                  </a:cubicBezTo>
                  <a:cubicBezTo>
                    <a:pt x="51" y="30"/>
                    <a:pt x="51" y="30"/>
                    <a:pt x="51" y="30"/>
                  </a:cubicBezTo>
                  <a:cubicBezTo>
                    <a:pt x="52" y="30"/>
                    <a:pt x="52" y="29"/>
                    <a:pt x="52" y="29"/>
                  </a:cubicBezTo>
                  <a:cubicBezTo>
                    <a:pt x="52" y="24"/>
                    <a:pt x="52" y="24"/>
                    <a:pt x="52" y="24"/>
                  </a:cubicBezTo>
                  <a:cubicBezTo>
                    <a:pt x="52" y="23"/>
                    <a:pt x="52" y="23"/>
                    <a:pt x="51" y="23"/>
                  </a:cubicBezTo>
                  <a:close/>
                  <a:moveTo>
                    <a:pt x="26" y="40"/>
                  </a:moveTo>
                  <a:cubicBezTo>
                    <a:pt x="18" y="40"/>
                    <a:pt x="12" y="34"/>
                    <a:pt x="12" y="26"/>
                  </a:cubicBezTo>
                  <a:cubicBezTo>
                    <a:pt x="12" y="18"/>
                    <a:pt x="18" y="12"/>
                    <a:pt x="26" y="12"/>
                  </a:cubicBezTo>
                  <a:cubicBezTo>
                    <a:pt x="34" y="12"/>
                    <a:pt x="40" y="18"/>
                    <a:pt x="40" y="26"/>
                  </a:cubicBezTo>
                  <a:cubicBezTo>
                    <a:pt x="40" y="34"/>
                    <a:pt x="34" y="40"/>
                    <a:pt x="26" y="4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400">
                <a:cs typeface="+mn-ea"/>
                <a:sym typeface="+mn-lt"/>
              </a:endParaRPr>
            </a:p>
          </p:txBody>
        </p:sp>
      </p:grpSp>
      <p:sp>
        <p:nvSpPr>
          <p:cNvPr id="63" name="Freeform 142"/>
          <p:cNvSpPr/>
          <p:nvPr/>
        </p:nvSpPr>
        <p:spPr bwMode="auto">
          <a:xfrm>
            <a:off x="4501800" y="4874870"/>
            <a:ext cx="292261" cy="238612"/>
          </a:xfrm>
          <a:custGeom>
            <a:avLst/>
            <a:gdLst>
              <a:gd name="T0" fmla="*/ 135 w 135"/>
              <a:gd name="T1" fmla="*/ 49 h 110"/>
              <a:gd name="T2" fmla="*/ 68 w 135"/>
              <a:gd name="T3" fmla="*/ 0 h 110"/>
              <a:gd name="T4" fmla="*/ 0 w 135"/>
              <a:gd name="T5" fmla="*/ 49 h 110"/>
              <a:gd name="T6" fmla="*/ 68 w 135"/>
              <a:gd name="T7" fmla="*/ 99 h 110"/>
              <a:gd name="T8" fmla="*/ 93 w 135"/>
              <a:gd name="T9" fmla="*/ 96 h 110"/>
              <a:gd name="T10" fmla="*/ 121 w 135"/>
              <a:gd name="T11" fmla="*/ 110 h 110"/>
              <a:gd name="T12" fmla="*/ 113 w 135"/>
              <a:gd name="T13" fmla="*/ 86 h 110"/>
              <a:gd name="T14" fmla="*/ 135 w 135"/>
              <a:gd name="T15" fmla="*/ 49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5" h="110">
                <a:moveTo>
                  <a:pt x="135" y="49"/>
                </a:moveTo>
                <a:cubicBezTo>
                  <a:pt x="135" y="22"/>
                  <a:pt x="105" y="0"/>
                  <a:pt x="68" y="0"/>
                </a:cubicBezTo>
                <a:cubicBezTo>
                  <a:pt x="30" y="0"/>
                  <a:pt x="0" y="22"/>
                  <a:pt x="0" y="49"/>
                </a:cubicBezTo>
                <a:cubicBezTo>
                  <a:pt x="0" y="77"/>
                  <a:pt x="30" y="99"/>
                  <a:pt x="68" y="99"/>
                </a:cubicBezTo>
                <a:cubicBezTo>
                  <a:pt x="76" y="99"/>
                  <a:pt x="85" y="98"/>
                  <a:pt x="93" y="96"/>
                </a:cubicBezTo>
                <a:cubicBezTo>
                  <a:pt x="95" y="95"/>
                  <a:pt x="121" y="110"/>
                  <a:pt x="121" y="110"/>
                </a:cubicBezTo>
                <a:cubicBezTo>
                  <a:pt x="113" y="86"/>
                  <a:pt x="113" y="86"/>
                  <a:pt x="113" y="86"/>
                </a:cubicBezTo>
                <a:cubicBezTo>
                  <a:pt x="126" y="77"/>
                  <a:pt x="135" y="64"/>
                  <a:pt x="135" y="49"/>
                </a:cubicBezTo>
                <a:close/>
              </a:path>
            </a:pathLst>
          </a:custGeom>
          <a:solidFill>
            <a:schemeClr val="bg1"/>
          </a:solidFill>
          <a:ln>
            <a:noFill/>
          </a:ln>
        </p:spPr>
        <p:txBody>
          <a:bodyPr vert="horz" wrap="square" lIns="91440" tIns="45720" rIns="91440" bIns="45720" numCol="1" anchor="t" anchorCtr="0" compatLnSpc="1"/>
          <a:lstStyle/>
          <a:p>
            <a:endParaRPr lang="en-US" sz="2400">
              <a:cs typeface="+mn-ea"/>
              <a:sym typeface="+mn-lt"/>
            </a:endParaRPr>
          </a:p>
        </p:txBody>
      </p:sp>
      <p:sp>
        <p:nvSpPr>
          <p:cNvPr id="64" name="Freeform 149"/>
          <p:cNvSpPr/>
          <p:nvPr/>
        </p:nvSpPr>
        <p:spPr bwMode="auto">
          <a:xfrm>
            <a:off x="3687702" y="3504042"/>
            <a:ext cx="307172" cy="301247"/>
          </a:xfrm>
          <a:custGeom>
            <a:avLst/>
            <a:gdLst>
              <a:gd name="T0" fmla="*/ 133 w 142"/>
              <a:gd name="T1" fmla="*/ 95 h 139"/>
              <a:gd name="T2" fmla="*/ 106 w 142"/>
              <a:gd name="T3" fmla="*/ 89 h 139"/>
              <a:gd name="T4" fmla="*/ 83 w 142"/>
              <a:gd name="T5" fmla="*/ 67 h 139"/>
              <a:gd name="T6" fmla="*/ 111 w 142"/>
              <a:gd name="T7" fmla="*/ 39 h 139"/>
              <a:gd name="T8" fmla="*/ 119 w 142"/>
              <a:gd name="T9" fmla="*/ 38 h 139"/>
              <a:gd name="T10" fmla="*/ 133 w 142"/>
              <a:gd name="T11" fmla="*/ 16 h 139"/>
              <a:gd name="T12" fmla="*/ 125 w 142"/>
              <a:gd name="T13" fmla="*/ 9 h 139"/>
              <a:gd name="T14" fmla="*/ 104 w 142"/>
              <a:gd name="T15" fmla="*/ 23 h 139"/>
              <a:gd name="T16" fmla="*/ 103 w 142"/>
              <a:gd name="T17" fmla="*/ 30 h 139"/>
              <a:gd name="T18" fmla="*/ 75 w 142"/>
              <a:gd name="T19" fmla="*/ 58 h 139"/>
              <a:gd name="T20" fmla="*/ 51 w 142"/>
              <a:gd name="T21" fmla="*/ 34 h 139"/>
              <a:gd name="T22" fmla="*/ 45 w 142"/>
              <a:gd name="T23" fmla="*/ 7 h 139"/>
              <a:gd name="T24" fmla="*/ 29 w 142"/>
              <a:gd name="T25" fmla="*/ 0 h 139"/>
              <a:gd name="T26" fmla="*/ 39 w 142"/>
              <a:gd name="T27" fmla="*/ 10 h 139"/>
              <a:gd name="T28" fmla="*/ 35 w 142"/>
              <a:gd name="T29" fmla="*/ 27 h 139"/>
              <a:gd name="T30" fmla="*/ 18 w 142"/>
              <a:gd name="T31" fmla="*/ 32 h 139"/>
              <a:gd name="T32" fmla="*/ 3 w 142"/>
              <a:gd name="T33" fmla="*/ 17 h 139"/>
              <a:gd name="T34" fmla="*/ 9 w 142"/>
              <a:gd name="T35" fmla="*/ 43 h 139"/>
              <a:gd name="T36" fmla="*/ 37 w 142"/>
              <a:gd name="T37" fmla="*/ 48 h 139"/>
              <a:gd name="T38" fmla="*/ 58 w 142"/>
              <a:gd name="T39" fmla="*/ 70 h 139"/>
              <a:gd name="T40" fmla="*/ 12 w 142"/>
              <a:gd name="T41" fmla="*/ 115 h 139"/>
              <a:gd name="T42" fmla="*/ 12 w 142"/>
              <a:gd name="T43" fmla="*/ 129 h 139"/>
              <a:gd name="T44" fmla="*/ 13 w 142"/>
              <a:gd name="T45" fmla="*/ 130 h 139"/>
              <a:gd name="T46" fmla="*/ 26 w 142"/>
              <a:gd name="T47" fmla="*/ 130 h 139"/>
              <a:gd name="T48" fmla="*/ 72 w 142"/>
              <a:gd name="T49" fmla="*/ 84 h 139"/>
              <a:gd name="T50" fmla="*/ 92 w 142"/>
              <a:gd name="T51" fmla="*/ 103 h 139"/>
              <a:gd name="T52" fmla="*/ 97 w 142"/>
              <a:gd name="T53" fmla="*/ 131 h 139"/>
              <a:gd name="T54" fmla="*/ 119 w 142"/>
              <a:gd name="T55" fmla="*/ 138 h 139"/>
              <a:gd name="T56" fmla="*/ 105 w 142"/>
              <a:gd name="T57" fmla="*/ 124 h 139"/>
              <a:gd name="T58" fmla="*/ 109 w 142"/>
              <a:gd name="T59" fmla="*/ 110 h 139"/>
              <a:gd name="T60" fmla="*/ 123 w 142"/>
              <a:gd name="T61" fmla="*/ 106 h 139"/>
              <a:gd name="T62" fmla="*/ 139 w 142"/>
              <a:gd name="T63" fmla="*/ 122 h 139"/>
              <a:gd name="T64" fmla="*/ 133 w 142"/>
              <a:gd name="T65" fmla="*/ 95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42" h="139">
                <a:moveTo>
                  <a:pt x="133" y="95"/>
                </a:moveTo>
                <a:cubicBezTo>
                  <a:pt x="126" y="87"/>
                  <a:pt x="115" y="86"/>
                  <a:pt x="106" y="89"/>
                </a:cubicBezTo>
                <a:cubicBezTo>
                  <a:pt x="83" y="67"/>
                  <a:pt x="83" y="67"/>
                  <a:pt x="83" y="67"/>
                </a:cubicBezTo>
                <a:cubicBezTo>
                  <a:pt x="111" y="39"/>
                  <a:pt x="111" y="39"/>
                  <a:pt x="111" y="39"/>
                </a:cubicBezTo>
                <a:cubicBezTo>
                  <a:pt x="119" y="38"/>
                  <a:pt x="119" y="38"/>
                  <a:pt x="119" y="38"/>
                </a:cubicBezTo>
                <a:cubicBezTo>
                  <a:pt x="133" y="16"/>
                  <a:pt x="133" y="16"/>
                  <a:pt x="133" y="16"/>
                </a:cubicBezTo>
                <a:cubicBezTo>
                  <a:pt x="125" y="9"/>
                  <a:pt x="125" y="9"/>
                  <a:pt x="125" y="9"/>
                </a:cubicBezTo>
                <a:cubicBezTo>
                  <a:pt x="104" y="23"/>
                  <a:pt x="104" y="23"/>
                  <a:pt x="104" y="23"/>
                </a:cubicBezTo>
                <a:cubicBezTo>
                  <a:pt x="103" y="30"/>
                  <a:pt x="103" y="30"/>
                  <a:pt x="103" y="30"/>
                </a:cubicBezTo>
                <a:cubicBezTo>
                  <a:pt x="75" y="58"/>
                  <a:pt x="75" y="58"/>
                  <a:pt x="75" y="58"/>
                </a:cubicBezTo>
                <a:cubicBezTo>
                  <a:pt x="51" y="34"/>
                  <a:pt x="51" y="34"/>
                  <a:pt x="51" y="34"/>
                </a:cubicBezTo>
                <a:cubicBezTo>
                  <a:pt x="54" y="25"/>
                  <a:pt x="52" y="14"/>
                  <a:pt x="45" y="7"/>
                </a:cubicBezTo>
                <a:cubicBezTo>
                  <a:pt x="41" y="2"/>
                  <a:pt x="35" y="0"/>
                  <a:pt x="29" y="0"/>
                </a:cubicBezTo>
                <a:cubicBezTo>
                  <a:pt x="39" y="10"/>
                  <a:pt x="39" y="10"/>
                  <a:pt x="39" y="10"/>
                </a:cubicBezTo>
                <a:cubicBezTo>
                  <a:pt x="35" y="27"/>
                  <a:pt x="35" y="27"/>
                  <a:pt x="35" y="27"/>
                </a:cubicBezTo>
                <a:cubicBezTo>
                  <a:pt x="18" y="32"/>
                  <a:pt x="18" y="32"/>
                  <a:pt x="18" y="32"/>
                </a:cubicBezTo>
                <a:cubicBezTo>
                  <a:pt x="3" y="17"/>
                  <a:pt x="3" y="17"/>
                  <a:pt x="3" y="17"/>
                </a:cubicBezTo>
                <a:cubicBezTo>
                  <a:pt x="0" y="26"/>
                  <a:pt x="3" y="36"/>
                  <a:pt x="9" y="43"/>
                </a:cubicBezTo>
                <a:cubicBezTo>
                  <a:pt x="17" y="50"/>
                  <a:pt x="28" y="52"/>
                  <a:pt x="37" y="48"/>
                </a:cubicBezTo>
                <a:cubicBezTo>
                  <a:pt x="58" y="70"/>
                  <a:pt x="58" y="70"/>
                  <a:pt x="58" y="70"/>
                </a:cubicBezTo>
                <a:cubicBezTo>
                  <a:pt x="12" y="115"/>
                  <a:pt x="12" y="115"/>
                  <a:pt x="12" y="115"/>
                </a:cubicBezTo>
                <a:cubicBezTo>
                  <a:pt x="9" y="119"/>
                  <a:pt x="9" y="125"/>
                  <a:pt x="12" y="129"/>
                </a:cubicBezTo>
                <a:cubicBezTo>
                  <a:pt x="13" y="130"/>
                  <a:pt x="13" y="130"/>
                  <a:pt x="13" y="130"/>
                </a:cubicBezTo>
                <a:cubicBezTo>
                  <a:pt x="17" y="133"/>
                  <a:pt x="23" y="133"/>
                  <a:pt x="26" y="130"/>
                </a:cubicBezTo>
                <a:cubicBezTo>
                  <a:pt x="72" y="84"/>
                  <a:pt x="72" y="84"/>
                  <a:pt x="72" y="84"/>
                </a:cubicBezTo>
                <a:cubicBezTo>
                  <a:pt x="92" y="103"/>
                  <a:pt x="92" y="103"/>
                  <a:pt x="92" y="103"/>
                </a:cubicBezTo>
                <a:cubicBezTo>
                  <a:pt x="88" y="112"/>
                  <a:pt x="90" y="123"/>
                  <a:pt x="97" y="131"/>
                </a:cubicBezTo>
                <a:cubicBezTo>
                  <a:pt x="103" y="136"/>
                  <a:pt x="111" y="139"/>
                  <a:pt x="119" y="138"/>
                </a:cubicBezTo>
                <a:cubicBezTo>
                  <a:pt x="105" y="124"/>
                  <a:pt x="105" y="124"/>
                  <a:pt x="105" y="124"/>
                </a:cubicBezTo>
                <a:cubicBezTo>
                  <a:pt x="109" y="110"/>
                  <a:pt x="109" y="110"/>
                  <a:pt x="109" y="110"/>
                </a:cubicBezTo>
                <a:cubicBezTo>
                  <a:pt x="123" y="106"/>
                  <a:pt x="123" y="106"/>
                  <a:pt x="123" y="106"/>
                </a:cubicBezTo>
                <a:cubicBezTo>
                  <a:pt x="139" y="122"/>
                  <a:pt x="139" y="122"/>
                  <a:pt x="139" y="122"/>
                </a:cubicBezTo>
                <a:cubicBezTo>
                  <a:pt x="142" y="113"/>
                  <a:pt x="140" y="102"/>
                  <a:pt x="133" y="95"/>
                </a:cubicBezTo>
                <a:close/>
              </a:path>
            </a:pathLst>
          </a:custGeom>
          <a:solidFill>
            <a:schemeClr val="bg1"/>
          </a:solidFill>
          <a:ln>
            <a:noFill/>
          </a:ln>
        </p:spPr>
        <p:txBody>
          <a:bodyPr vert="horz" wrap="square" lIns="91440" tIns="45720" rIns="91440" bIns="45720" numCol="1" anchor="t" anchorCtr="0" compatLnSpc="1"/>
          <a:lstStyle/>
          <a:p>
            <a:endParaRPr lang="en-US" sz="2400">
              <a:cs typeface="+mn-ea"/>
              <a:sym typeface="+mn-lt"/>
            </a:endParaRPr>
          </a:p>
        </p:txBody>
      </p:sp>
      <p:grpSp>
        <p:nvGrpSpPr>
          <p:cNvPr id="65" name="组合 64"/>
          <p:cNvGrpSpPr/>
          <p:nvPr/>
        </p:nvGrpSpPr>
        <p:grpSpPr>
          <a:xfrm>
            <a:off x="7711855" y="1767143"/>
            <a:ext cx="311647" cy="193872"/>
            <a:chOff x="8292784" y="1202455"/>
            <a:chExt cx="311687" cy="193872"/>
          </a:xfrm>
        </p:grpSpPr>
        <p:sp>
          <p:nvSpPr>
            <p:cNvPr id="66" name="Freeform 151"/>
            <p:cNvSpPr/>
            <p:nvPr/>
          </p:nvSpPr>
          <p:spPr bwMode="auto">
            <a:xfrm>
              <a:off x="8297258" y="1202455"/>
              <a:ext cx="299756" cy="123780"/>
            </a:xfrm>
            <a:custGeom>
              <a:avLst/>
              <a:gdLst>
                <a:gd name="T0" fmla="*/ 135 w 139"/>
                <a:gd name="T1" fmla="*/ 0 h 57"/>
                <a:gd name="T2" fmla="*/ 4 w 139"/>
                <a:gd name="T3" fmla="*/ 0 h 57"/>
                <a:gd name="T4" fmla="*/ 0 w 139"/>
                <a:gd name="T5" fmla="*/ 1 h 57"/>
                <a:gd name="T6" fmla="*/ 65 w 139"/>
                <a:gd name="T7" fmla="*/ 55 h 57"/>
                <a:gd name="T8" fmla="*/ 74 w 139"/>
                <a:gd name="T9" fmla="*/ 55 h 57"/>
                <a:gd name="T10" fmla="*/ 139 w 139"/>
                <a:gd name="T11" fmla="*/ 1 h 57"/>
                <a:gd name="T12" fmla="*/ 135 w 139"/>
                <a:gd name="T13" fmla="*/ 0 h 57"/>
              </a:gdLst>
              <a:ahLst/>
              <a:cxnLst>
                <a:cxn ang="0">
                  <a:pos x="T0" y="T1"/>
                </a:cxn>
                <a:cxn ang="0">
                  <a:pos x="T2" y="T3"/>
                </a:cxn>
                <a:cxn ang="0">
                  <a:pos x="T4" y="T5"/>
                </a:cxn>
                <a:cxn ang="0">
                  <a:pos x="T6" y="T7"/>
                </a:cxn>
                <a:cxn ang="0">
                  <a:pos x="T8" y="T9"/>
                </a:cxn>
                <a:cxn ang="0">
                  <a:pos x="T10" y="T11"/>
                </a:cxn>
                <a:cxn ang="0">
                  <a:pos x="T12" y="T13"/>
                </a:cxn>
              </a:cxnLst>
              <a:rect l="0" t="0" r="r" b="b"/>
              <a:pathLst>
                <a:path w="139" h="57">
                  <a:moveTo>
                    <a:pt x="135" y="0"/>
                  </a:moveTo>
                  <a:cubicBezTo>
                    <a:pt x="4" y="0"/>
                    <a:pt x="4" y="0"/>
                    <a:pt x="4" y="0"/>
                  </a:cubicBezTo>
                  <a:cubicBezTo>
                    <a:pt x="3" y="0"/>
                    <a:pt x="1" y="0"/>
                    <a:pt x="0" y="1"/>
                  </a:cubicBezTo>
                  <a:cubicBezTo>
                    <a:pt x="65" y="55"/>
                    <a:pt x="65" y="55"/>
                    <a:pt x="65" y="55"/>
                  </a:cubicBezTo>
                  <a:cubicBezTo>
                    <a:pt x="68" y="57"/>
                    <a:pt x="72" y="57"/>
                    <a:pt x="74" y="55"/>
                  </a:cubicBezTo>
                  <a:cubicBezTo>
                    <a:pt x="139" y="1"/>
                    <a:pt x="139" y="1"/>
                    <a:pt x="139" y="1"/>
                  </a:cubicBezTo>
                  <a:cubicBezTo>
                    <a:pt x="138" y="0"/>
                    <a:pt x="137" y="0"/>
                    <a:pt x="135" y="0"/>
                  </a:cubicBezTo>
                  <a:close/>
                </a:path>
              </a:pathLst>
            </a:custGeom>
            <a:solidFill>
              <a:schemeClr val="bg1"/>
            </a:solidFill>
            <a:ln>
              <a:noFill/>
            </a:ln>
          </p:spPr>
          <p:txBody>
            <a:bodyPr vert="horz" wrap="square" lIns="91440" tIns="45720" rIns="91440" bIns="45720" numCol="1" anchor="t" anchorCtr="0" compatLnSpc="1"/>
            <a:lstStyle/>
            <a:p>
              <a:endParaRPr lang="en-US" sz="2400">
                <a:cs typeface="+mn-ea"/>
                <a:sym typeface="+mn-lt"/>
              </a:endParaRPr>
            </a:p>
          </p:txBody>
        </p:sp>
        <p:sp>
          <p:nvSpPr>
            <p:cNvPr id="67" name="Freeform 152"/>
            <p:cNvSpPr>
              <a:spLocks noEditPoints="1"/>
            </p:cNvSpPr>
            <p:nvPr/>
          </p:nvSpPr>
          <p:spPr bwMode="auto">
            <a:xfrm>
              <a:off x="8292784" y="1221842"/>
              <a:ext cx="311687" cy="174485"/>
            </a:xfrm>
            <a:custGeom>
              <a:avLst/>
              <a:gdLst>
                <a:gd name="T0" fmla="*/ 77 w 144"/>
                <a:gd name="T1" fmla="*/ 55 h 81"/>
                <a:gd name="T2" fmla="*/ 67 w 144"/>
                <a:gd name="T3" fmla="*/ 55 h 81"/>
                <a:gd name="T4" fmla="*/ 0 w 144"/>
                <a:gd name="T5" fmla="*/ 0 h 81"/>
                <a:gd name="T6" fmla="*/ 0 w 144"/>
                <a:gd name="T7" fmla="*/ 74 h 81"/>
                <a:gd name="T8" fmla="*/ 6 w 144"/>
                <a:gd name="T9" fmla="*/ 81 h 81"/>
                <a:gd name="T10" fmla="*/ 137 w 144"/>
                <a:gd name="T11" fmla="*/ 81 h 81"/>
                <a:gd name="T12" fmla="*/ 144 w 144"/>
                <a:gd name="T13" fmla="*/ 74 h 81"/>
                <a:gd name="T14" fmla="*/ 144 w 144"/>
                <a:gd name="T15" fmla="*/ 0 h 81"/>
                <a:gd name="T16" fmla="*/ 77 w 144"/>
                <a:gd name="T17" fmla="*/ 55 h 81"/>
                <a:gd name="T18" fmla="*/ 41 w 144"/>
                <a:gd name="T19" fmla="*/ 45 h 81"/>
                <a:gd name="T20" fmla="*/ 10 w 144"/>
                <a:gd name="T21" fmla="*/ 75 h 81"/>
                <a:gd name="T22" fmla="*/ 8 w 144"/>
                <a:gd name="T23" fmla="*/ 76 h 81"/>
                <a:gd name="T24" fmla="*/ 6 w 144"/>
                <a:gd name="T25" fmla="*/ 75 h 81"/>
                <a:gd name="T26" fmla="*/ 6 w 144"/>
                <a:gd name="T27" fmla="*/ 71 h 81"/>
                <a:gd name="T28" fmla="*/ 37 w 144"/>
                <a:gd name="T29" fmla="*/ 41 h 81"/>
                <a:gd name="T30" fmla="*/ 41 w 144"/>
                <a:gd name="T31" fmla="*/ 41 h 81"/>
                <a:gd name="T32" fmla="*/ 41 w 144"/>
                <a:gd name="T33" fmla="*/ 45 h 81"/>
                <a:gd name="T34" fmla="*/ 138 w 144"/>
                <a:gd name="T35" fmla="*/ 75 h 81"/>
                <a:gd name="T36" fmla="*/ 136 w 144"/>
                <a:gd name="T37" fmla="*/ 76 h 81"/>
                <a:gd name="T38" fmla="*/ 134 w 144"/>
                <a:gd name="T39" fmla="*/ 75 h 81"/>
                <a:gd name="T40" fmla="*/ 102 w 144"/>
                <a:gd name="T41" fmla="*/ 45 h 81"/>
                <a:gd name="T42" fmla="*/ 102 w 144"/>
                <a:gd name="T43" fmla="*/ 41 h 81"/>
                <a:gd name="T44" fmla="*/ 106 w 144"/>
                <a:gd name="T45" fmla="*/ 41 h 81"/>
                <a:gd name="T46" fmla="*/ 138 w 144"/>
                <a:gd name="T47" fmla="*/ 71 h 81"/>
                <a:gd name="T48" fmla="*/ 138 w 144"/>
                <a:gd name="T49" fmla="*/ 75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4" h="81">
                  <a:moveTo>
                    <a:pt x="77" y="55"/>
                  </a:moveTo>
                  <a:cubicBezTo>
                    <a:pt x="74" y="57"/>
                    <a:pt x="69" y="57"/>
                    <a:pt x="67" y="55"/>
                  </a:cubicBezTo>
                  <a:cubicBezTo>
                    <a:pt x="0" y="0"/>
                    <a:pt x="0" y="0"/>
                    <a:pt x="0" y="0"/>
                  </a:cubicBezTo>
                  <a:cubicBezTo>
                    <a:pt x="0" y="74"/>
                    <a:pt x="0" y="74"/>
                    <a:pt x="0" y="74"/>
                  </a:cubicBezTo>
                  <a:cubicBezTo>
                    <a:pt x="0" y="78"/>
                    <a:pt x="3" y="81"/>
                    <a:pt x="6" y="81"/>
                  </a:cubicBezTo>
                  <a:cubicBezTo>
                    <a:pt x="137" y="81"/>
                    <a:pt x="137" y="81"/>
                    <a:pt x="137" y="81"/>
                  </a:cubicBezTo>
                  <a:cubicBezTo>
                    <a:pt x="141" y="81"/>
                    <a:pt x="144" y="78"/>
                    <a:pt x="144" y="74"/>
                  </a:cubicBezTo>
                  <a:cubicBezTo>
                    <a:pt x="144" y="0"/>
                    <a:pt x="144" y="0"/>
                    <a:pt x="144" y="0"/>
                  </a:cubicBezTo>
                  <a:lnTo>
                    <a:pt x="77" y="55"/>
                  </a:lnTo>
                  <a:close/>
                  <a:moveTo>
                    <a:pt x="41" y="45"/>
                  </a:moveTo>
                  <a:cubicBezTo>
                    <a:pt x="10" y="75"/>
                    <a:pt x="10" y="75"/>
                    <a:pt x="10" y="75"/>
                  </a:cubicBezTo>
                  <a:cubicBezTo>
                    <a:pt x="9" y="75"/>
                    <a:pt x="8" y="76"/>
                    <a:pt x="8" y="76"/>
                  </a:cubicBezTo>
                  <a:cubicBezTo>
                    <a:pt x="7" y="76"/>
                    <a:pt x="6" y="75"/>
                    <a:pt x="6" y="75"/>
                  </a:cubicBezTo>
                  <a:cubicBezTo>
                    <a:pt x="5" y="74"/>
                    <a:pt x="5" y="72"/>
                    <a:pt x="6" y="71"/>
                  </a:cubicBezTo>
                  <a:cubicBezTo>
                    <a:pt x="37" y="41"/>
                    <a:pt x="37" y="41"/>
                    <a:pt x="37" y="41"/>
                  </a:cubicBezTo>
                  <a:cubicBezTo>
                    <a:pt x="38" y="40"/>
                    <a:pt x="40" y="40"/>
                    <a:pt x="41" y="41"/>
                  </a:cubicBezTo>
                  <a:cubicBezTo>
                    <a:pt x="42" y="42"/>
                    <a:pt x="42" y="44"/>
                    <a:pt x="41" y="45"/>
                  </a:cubicBezTo>
                  <a:close/>
                  <a:moveTo>
                    <a:pt x="138" y="75"/>
                  </a:moveTo>
                  <a:cubicBezTo>
                    <a:pt x="137" y="75"/>
                    <a:pt x="136" y="76"/>
                    <a:pt x="136" y="76"/>
                  </a:cubicBezTo>
                  <a:cubicBezTo>
                    <a:pt x="135" y="76"/>
                    <a:pt x="134" y="75"/>
                    <a:pt x="134" y="75"/>
                  </a:cubicBezTo>
                  <a:cubicBezTo>
                    <a:pt x="102" y="45"/>
                    <a:pt x="102" y="45"/>
                    <a:pt x="102" y="45"/>
                  </a:cubicBezTo>
                  <a:cubicBezTo>
                    <a:pt x="101" y="44"/>
                    <a:pt x="101" y="42"/>
                    <a:pt x="102" y="41"/>
                  </a:cubicBezTo>
                  <a:cubicBezTo>
                    <a:pt x="103" y="40"/>
                    <a:pt x="105" y="40"/>
                    <a:pt x="106" y="41"/>
                  </a:cubicBezTo>
                  <a:cubicBezTo>
                    <a:pt x="138" y="71"/>
                    <a:pt x="138" y="71"/>
                    <a:pt x="138" y="71"/>
                  </a:cubicBezTo>
                  <a:cubicBezTo>
                    <a:pt x="139" y="72"/>
                    <a:pt x="139" y="74"/>
                    <a:pt x="138" y="75"/>
                  </a:cubicBezTo>
                  <a:close/>
                </a:path>
              </a:pathLst>
            </a:custGeom>
            <a:solidFill>
              <a:schemeClr val="bg1"/>
            </a:solidFill>
            <a:ln>
              <a:noFill/>
            </a:ln>
          </p:spPr>
          <p:txBody>
            <a:bodyPr vert="horz" wrap="square" lIns="91440" tIns="45720" rIns="91440" bIns="45720" numCol="1" anchor="t" anchorCtr="0" compatLnSpc="1"/>
            <a:lstStyle/>
            <a:p>
              <a:endParaRPr lang="en-US" sz="2400">
                <a:cs typeface="+mn-ea"/>
                <a:sym typeface="+mn-lt"/>
              </a:endParaRPr>
            </a:p>
          </p:txBody>
        </p:sp>
      </p:grpSp>
      <p:sp>
        <p:nvSpPr>
          <p:cNvPr id="68" name="Freeform 116"/>
          <p:cNvSpPr>
            <a:spLocks noEditPoints="1"/>
          </p:cNvSpPr>
          <p:nvPr/>
        </p:nvSpPr>
        <p:spPr bwMode="auto">
          <a:xfrm>
            <a:off x="4226282" y="2159855"/>
            <a:ext cx="329540" cy="290808"/>
          </a:xfrm>
          <a:custGeom>
            <a:avLst/>
            <a:gdLst>
              <a:gd name="T0" fmla="*/ 209 w 221"/>
              <a:gd name="T1" fmla="*/ 95 h 195"/>
              <a:gd name="T2" fmla="*/ 209 w 221"/>
              <a:gd name="T3" fmla="*/ 82 h 195"/>
              <a:gd name="T4" fmla="*/ 221 w 221"/>
              <a:gd name="T5" fmla="*/ 82 h 195"/>
              <a:gd name="T6" fmla="*/ 221 w 221"/>
              <a:gd name="T7" fmla="*/ 74 h 195"/>
              <a:gd name="T8" fmla="*/ 110 w 221"/>
              <a:gd name="T9" fmla="*/ 0 h 195"/>
              <a:gd name="T10" fmla="*/ 0 w 221"/>
              <a:gd name="T11" fmla="*/ 74 h 195"/>
              <a:gd name="T12" fmla="*/ 0 w 221"/>
              <a:gd name="T13" fmla="*/ 82 h 195"/>
              <a:gd name="T14" fmla="*/ 10 w 221"/>
              <a:gd name="T15" fmla="*/ 82 h 195"/>
              <a:gd name="T16" fmla="*/ 10 w 221"/>
              <a:gd name="T17" fmla="*/ 95 h 195"/>
              <a:gd name="T18" fmla="*/ 23 w 221"/>
              <a:gd name="T19" fmla="*/ 95 h 195"/>
              <a:gd name="T20" fmla="*/ 23 w 221"/>
              <a:gd name="T21" fmla="*/ 166 h 195"/>
              <a:gd name="T22" fmla="*/ 10 w 221"/>
              <a:gd name="T23" fmla="*/ 166 h 195"/>
              <a:gd name="T24" fmla="*/ 10 w 221"/>
              <a:gd name="T25" fmla="*/ 179 h 195"/>
              <a:gd name="T26" fmla="*/ 0 w 221"/>
              <a:gd name="T27" fmla="*/ 179 h 195"/>
              <a:gd name="T28" fmla="*/ 0 w 221"/>
              <a:gd name="T29" fmla="*/ 195 h 195"/>
              <a:gd name="T30" fmla="*/ 221 w 221"/>
              <a:gd name="T31" fmla="*/ 195 h 195"/>
              <a:gd name="T32" fmla="*/ 221 w 221"/>
              <a:gd name="T33" fmla="*/ 179 h 195"/>
              <a:gd name="T34" fmla="*/ 209 w 221"/>
              <a:gd name="T35" fmla="*/ 179 h 195"/>
              <a:gd name="T36" fmla="*/ 209 w 221"/>
              <a:gd name="T37" fmla="*/ 166 h 195"/>
              <a:gd name="T38" fmla="*/ 197 w 221"/>
              <a:gd name="T39" fmla="*/ 166 h 195"/>
              <a:gd name="T40" fmla="*/ 197 w 221"/>
              <a:gd name="T41" fmla="*/ 95 h 195"/>
              <a:gd name="T42" fmla="*/ 209 w 221"/>
              <a:gd name="T43" fmla="*/ 95 h 195"/>
              <a:gd name="T44" fmla="*/ 73 w 221"/>
              <a:gd name="T45" fmla="*/ 166 h 195"/>
              <a:gd name="T46" fmla="*/ 49 w 221"/>
              <a:gd name="T47" fmla="*/ 166 h 195"/>
              <a:gd name="T48" fmla="*/ 49 w 221"/>
              <a:gd name="T49" fmla="*/ 95 h 195"/>
              <a:gd name="T50" fmla="*/ 73 w 221"/>
              <a:gd name="T51" fmla="*/ 95 h 195"/>
              <a:gd name="T52" fmla="*/ 73 w 221"/>
              <a:gd name="T53" fmla="*/ 166 h 195"/>
              <a:gd name="T54" fmla="*/ 122 w 221"/>
              <a:gd name="T55" fmla="*/ 166 h 195"/>
              <a:gd name="T56" fmla="*/ 99 w 221"/>
              <a:gd name="T57" fmla="*/ 166 h 195"/>
              <a:gd name="T58" fmla="*/ 99 w 221"/>
              <a:gd name="T59" fmla="*/ 95 h 195"/>
              <a:gd name="T60" fmla="*/ 122 w 221"/>
              <a:gd name="T61" fmla="*/ 95 h 195"/>
              <a:gd name="T62" fmla="*/ 122 w 221"/>
              <a:gd name="T63" fmla="*/ 166 h 195"/>
              <a:gd name="T64" fmla="*/ 171 w 221"/>
              <a:gd name="T65" fmla="*/ 166 h 195"/>
              <a:gd name="T66" fmla="*/ 148 w 221"/>
              <a:gd name="T67" fmla="*/ 166 h 195"/>
              <a:gd name="T68" fmla="*/ 148 w 221"/>
              <a:gd name="T69" fmla="*/ 95 h 195"/>
              <a:gd name="T70" fmla="*/ 171 w 221"/>
              <a:gd name="T71" fmla="*/ 95 h 195"/>
              <a:gd name="T72" fmla="*/ 171 w 221"/>
              <a:gd name="T73" fmla="*/ 166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1" h="195">
                <a:moveTo>
                  <a:pt x="209" y="95"/>
                </a:moveTo>
                <a:lnTo>
                  <a:pt x="209" y="82"/>
                </a:lnTo>
                <a:lnTo>
                  <a:pt x="221" y="82"/>
                </a:lnTo>
                <a:lnTo>
                  <a:pt x="221" y="74"/>
                </a:lnTo>
                <a:lnTo>
                  <a:pt x="110" y="0"/>
                </a:lnTo>
                <a:lnTo>
                  <a:pt x="0" y="74"/>
                </a:lnTo>
                <a:lnTo>
                  <a:pt x="0" y="82"/>
                </a:lnTo>
                <a:lnTo>
                  <a:pt x="10" y="82"/>
                </a:lnTo>
                <a:lnTo>
                  <a:pt x="10" y="95"/>
                </a:lnTo>
                <a:lnTo>
                  <a:pt x="23" y="95"/>
                </a:lnTo>
                <a:lnTo>
                  <a:pt x="23" y="166"/>
                </a:lnTo>
                <a:lnTo>
                  <a:pt x="10" y="166"/>
                </a:lnTo>
                <a:lnTo>
                  <a:pt x="10" y="179"/>
                </a:lnTo>
                <a:lnTo>
                  <a:pt x="0" y="179"/>
                </a:lnTo>
                <a:lnTo>
                  <a:pt x="0" y="195"/>
                </a:lnTo>
                <a:lnTo>
                  <a:pt x="221" y="195"/>
                </a:lnTo>
                <a:lnTo>
                  <a:pt x="221" y="179"/>
                </a:lnTo>
                <a:lnTo>
                  <a:pt x="209" y="179"/>
                </a:lnTo>
                <a:lnTo>
                  <a:pt x="209" y="166"/>
                </a:lnTo>
                <a:lnTo>
                  <a:pt x="197" y="166"/>
                </a:lnTo>
                <a:lnTo>
                  <a:pt x="197" y="95"/>
                </a:lnTo>
                <a:lnTo>
                  <a:pt x="209" y="95"/>
                </a:lnTo>
                <a:close/>
                <a:moveTo>
                  <a:pt x="73" y="166"/>
                </a:moveTo>
                <a:lnTo>
                  <a:pt x="49" y="166"/>
                </a:lnTo>
                <a:lnTo>
                  <a:pt x="49" y="95"/>
                </a:lnTo>
                <a:lnTo>
                  <a:pt x="73" y="95"/>
                </a:lnTo>
                <a:lnTo>
                  <a:pt x="73" y="166"/>
                </a:lnTo>
                <a:close/>
                <a:moveTo>
                  <a:pt x="122" y="166"/>
                </a:moveTo>
                <a:lnTo>
                  <a:pt x="99" y="166"/>
                </a:lnTo>
                <a:lnTo>
                  <a:pt x="99" y="95"/>
                </a:lnTo>
                <a:lnTo>
                  <a:pt x="122" y="95"/>
                </a:lnTo>
                <a:lnTo>
                  <a:pt x="122" y="166"/>
                </a:lnTo>
                <a:close/>
                <a:moveTo>
                  <a:pt x="171" y="166"/>
                </a:moveTo>
                <a:lnTo>
                  <a:pt x="148" y="166"/>
                </a:lnTo>
                <a:lnTo>
                  <a:pt x="148" y="95"/>
                </a:lnTo>
                <a:lnTo>
                  <a:pt x="171" y="95"/>
                </a:lnTo>
                <a:lnTo>
                  <a:pt x="171" y="166"/>
                </a:lnTo>
                <a:close/>
              </a:path>
            </a:pathLst>
          </a:custGeom>
          <a:solidFill>
            <a:schemeClr val="bg1"/>
          </a:solidFill>
          <a:ln>
            <a:noFill/>
          </a:ln>
        </p:spPr>
        <p:txBody>
          <a:bodyPr vert="horz" wrap="square" lIns="91440" tIns="45720" rIns="91440" bIns="45720" numCol="1" anchor="t" anchorCtr="0" compatLnSpc="1"/>
          <a:lstStyle/>
          <a:p>
            <a:endParaRPr lang="en-US" sz="2400">
              <a:cs typeface="+mn-ea"/>
              <a:sym typeface="+mn-lt"/>
            </a:endParaRPr>
          </a:p>
        </p:txBody>
      </p:sp>
      <p:grpSp>
        <p:nvGrpSpPr>
          <p:cNvPr id="69" name="组合 68"/>
          <p:cNvGrpSpPr/>
          <p:nvPr/>
        </p:nvGrpSpPr>
        <p:grpSpPr>
          <a:xfrm>
            <a:off x="7604171" y="4844343"/>
            <a:ext cx="402605" cy="331075"/>
            <a:chOff x="5108575" y="3992563"/>
            <a:chExt cx="428625" cy="352426"/>
          </a:xfrm>
          <a:solidFill>
            <a:schemeClr val="bg1"/>
          </a:solidFill>
        </p:grpSpPr>
        <p:sp>
          <p:nvSpPr>
            <p:cNvPr id="122" name="Freeform 223"/>
            <p:cNvSpPr/>
            <p:nvPr/>
          </p:nvSpPr>
          <p:spPr bwMode="auto">
            <a:xfrm>
              <a:off x="5108575" y="3998913"/>
              <a:ext cx="201613" cy="106363"/>
            </a:xfrm>
            <a:custGeom>
              <a:avLst/>
              <a:gdLst>
                <a:gd name="T0" fmla="*/ 127 w 127"/>
                <a:gd name="T1" fmla="*/ 30 h 67"/>
                <a:gd name="T2" fmla="*/ 93 w 127"/>
                <a:gd name="T3" fmla="*/ 0 h 67"/>
                <a:gd name="T4" fmla="*/ 0 w 127"/>
                <a:gd name="T5" fmla="*/ 36 h 67"/>
                <a:gd name="T6" fmla="*/ 35 w 127"/>
                <a:gd name="T7" fmla="*/ 67 h 67"/>
                <a:gd name="T8" fmla="*/ 127 w 127"/>
                <a:gd name="T9" fmla="*/ 30 h 67"/>
              </a:gdLst>
              <a:ahLst/>
              <a:cxnLst>
                <a:cxn ang="0">
                  <a:pos x="T0" y="T1"/>
                </a:cxn>
                <a:cxn ang="0">
                  <a:pos x="T2" y="T3"/>
                </a:cxn>
                <a:cxn ang="0">
                  <a:pos x="T4" y="T5"/>
                </a:cxn>
                <a:cxn ang="0">
                  <a:pos x="T6" y="T7"/>
                </a:cxn>
                <a:cxn ang="0">
                  <a:pos x="T8" y="T9"/>
                </a:cxn>
              </a:cxnLst>
              <a:rect l="0" t="0" r="r" b="b"/>
              <a:pathLst>
                <a:path w="127" h="67">
                  <a:moveTo>
                    <a:pt x="127" y="30"/>
                  </a:moveTo>
                  <a:lnTo>
                    <a:pt x="93" y="0"/>
                  </a:lnTo>
                  <a:lnTo>
                    <a:pt x="0" y="36"/>
                  </a:lnTo>
                  <a:lnTo>
                    <a:pt x="35" y="67"/>
                  </a:lnTo>
                  <a:lnTo>
                    <a:pt x="127" y="3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400">
                <a:cs typeface="+mn-ea"/>
                <a:sym typeface="+mn-lt"/>
              </a:endParaRPr>
            </a:p>
          </p:txBody>
        </p:sp>
        <p:sp>
          <p:nvSpPr>
            <p:cNvPr id="123" name="Freeform 224"/>
            <p:cNvSpPr/>
            <p:nvPr/>
          </p:nvSpPr>
          <p:spPr bwMode="auto">
            <a:xfrm>
              <a:off x="5324475" y="4168776"/>
              <a:ext cx="147638" cy="176213"/>
            </a:xfrm>
            <a:custGeom>
              <a:avLst/>
              <a:gdLst>
                <a:gd name="T0" fmla="*/ 0 w 93"/>
                <a:gd name="T1" fmla="*/ 0 h 111"/>
                <a:gd name="T2" fmla="*/ 0 w 93"/>
                <a:gd name="T3" fmla="*/ 111 h 111"/>
                <a:gd name="T4" fmla="*/ 93 w 93"/>
                <a:gd name="T5" fmla="*/ 73 h 111"/>
                <a:gd name="T6" fmla="*/ 93 w 93"/>
                <a:gd name="T7" fmla="*/ 15 h 111"/>
                <a:gd name="T8" fmla="*/ 41 w 93"/>
                <a:gd name="T9" fmla="*/ 37 h 111"/>
                <a:gd name="T10" fmla="*/ 0 w 93"/>
                <a:gd name="T11" fmla="*/ 0 h 111"/>
              </a:gdLst>
              <a:ahLst/>
              <a:cxnLst>
                <a:cxn ang="0">
                  <a:pos x="T0" y="T1"/>
                </a:cxn>
                <a:cxn ang="0">
                  <a:pos x="T2" y="T3"/>
                </a:cxn>
                <a:cxn ang="0">
                  <a:pos x="T4" y="T5"/>
                </a:cxn>
                <a:cxn ang="0">
                  <a:pos x="T6" y="T7"/>
                </a:cxn>
                <a:cxn ang="0">
                  <a:pos x="T8" y="T9"/>
                </a:cxn>
                <a:cxn ang="0">
                  <a:pos x="T10" y="T11"/>
                </a:cxn>
              </a:cxnLst>
              <a:rect l="0" t="0" r="r" b="b"/>
              <a:pathLst>
                <a:path w="93" h="111">
                  <a:moveTo>
                    <a:pt x="0" y="0"/>
                  </a:moveTo>
                  <a:lnTo>
                    <a:pt x="0" y="111"/>
                  </a:lnTo>
                  <a:lnTo>
                    <a:pt x="93" y="73"/>
                  </a:lnTo>
                  <a:lnTo>
                    <a:pt x="93" y="15"/>
                  </a:lnTo>
                  <a:lnTo>
                    <a:pt x="41" y="37"/>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400">
                <a:cs typeface="+mn-ea"/>
                <a:sym typeface="+mn-lt"/>
              </a:endParaRPr>
            </a:p>
          </p:txBody>
        </p:sp>
        <p:sp>
          <p:nvSpPr>
            <p:cNvPr id="124" name="Freeform 225"/>
            <p:cNvSpPr/>
            <p:nvPr/>
          </p:nvSpPr>
          <p:spPr bwMode="auto">
            <a:xfrm>
              <a:off x="5334000" y="4110038"/>
              <a:ext cx="203200" cy="104775"/>
            </a:xfrm>
            <a:custGeom>
              <a:avLst/>
              <a:gdLst>
                <a:gd name="T0" fmla="*/ 0 w 128"/>
                <a:gd name="T1" fmla="*/ 36 h 66"/>
                <a:gd name="T2" fmla="*/ 36 w 128"/>
                <a:gd name="T3" fmla="*/ 66 h 66"/>
                <a:gd name="T4" fmla="*/ 128 w 128"/>
                <a:gd name="T5" fmla="*/ 29 h 66"/>
                <a:gd name="T6" fmla="*/ 93 w 128"/>
                <a:gd name="T7" fmla="*/ 0 h 66"/>
                <a:gd name="T8" fmla="*/ 0 w 128"/>
                <a:gd name="T9" fmla="*/ 36 h 66"/>
              </a:gdLst>
              <a:ahLst/>
              <a:cxnLst>
                <a:cxn ang="0">
                  <a:pos x="T0" y="T1"/>
                </a:cxn>
                <a:cxn ang="0">
                  <a:pos x="T2" y="T3"/>
                </a:cxn>
                <a:cxn ang="0">
                  <a:pos x="T4" y="T5"/>
                </a:cxn>
                <a:cxn ang="0">
                  <a:pos x="T6" y="T7"/>
                </a:cxn>
                <a:cxn ang="0">
                  <a:pos x="T8" y="T9"/>
                </a:cxn>
              </a:cxnLst>
              <a:rect l="0" t="0" r="r" b="b"/>
              <a:pathLst>
                <a:path w="128" h="66">
                  <a:moveTo>
                    <a:pt x="0" y="36"/>
                  </a:moveTo>
                  <a:lnTo>
                    <a:pt x="36" y="66"/>
                  </a:lnTo>
                  <a:lnTo>
                    <a:pt x="128" y="29"/>
                  </a:lnTo>
                  <a:lnTo>
                    <a:pt x="93" y="0"/>
                  </a:lnTo>
                  <a:lnTo>
                    <a:pt x="0" y="3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400">
                <a:cs typeface="+mn-ea"/>
                <a:sym typeface="+mn-lt"/>
              </a:endParaRPr>
            </a:p>
          </p:txBody>
        </p:sp>
        <p:sp>
          <p:nvSpPr>
            <p:cNvPr id="125" name="Freeform 226"/>
            <p:cNvSpPr/>
            <p:nvPr/>
          </p:nvSpPr>
          <p:spPr bwMode="auto">
            <a:xfrm>
              <a:off x="5319713" y="3992563"/>
              <a:ext cx="203200" cy="109538"/>
            </a:xfrm>
            <a:custGeom>
              <a:avLst/>
              <a:gdLst>
                <a:gd name="T0" fmla="*/ 128 w 128"/>
                <a:gd name="T1" fmla="*/ 36 h 69"/>
                <a:gd name="T2" fmla="*/ 35 w 128"/>
                <a:gd name="T3" fmla="*/ 0 h 69"/>
                <a:gd name="T4" fmla="*/ 0 w 128"/>
                <a:gd name="T5" fmla="*/ 32 h 69"/>
                <a:gd name="T6" fmla="*/ 93 w 128"/>
                <a:gd name="T7" fmla="*/ 69 h 69"/>
                <a:gd name="T8" fmla="*/ 128 w 128"/>
                <a:gd name="T9" fmla="*/ 36 h 69"/>
              </a:gdLst>
              <a:ahLst/>
              <a:cxnLst>
                <a:cxn ang="0">
                  <a:pos x="T0" y="T1"/>
                </a:cxn>
                <a:cxn ang="0">
                  <a:pos x="T2" y="T3"/>
                </a:cxn>
                <a:cxn ang="0">
                  <a:pos x="T4" y="T5"/>
                </a:cxn>
                <a:cxn ang="0">
                  <a:pos x="T6" y="T7"/>
                </a:cxn>
                <a:cxn ang="0">
                  <a:pos x="T8" y="T9"/>
                </a:cxn>
              </a:cxnLst>
              <a:rect l="0" t="0" r="r" b="b"/>
              <a:pathLst>
                <a:path w="128" h="69">
                  <a:moveTo>
                    <a:pt x="128" y="36"/>
                  </a:moveTo>
                  <a:lnTo>
                    <a:pt x="35" y="0"/>
                  </a:lnTo>
                  <a:lnTo>
                    <a:pt x="0" y="32"/>
                  </a:lnTo>
                  <a:lnTo>
                    <a:pt x="93" y="69"/>
                  </a:lnTo>
                  <a:lnTo>
                    <a:pt x="128" y="3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400">
                <a:cs typeface="+mn-ea"/>
                <a:sym typeface="+mn-lt"/>
              </a:endParaRPr>
            </a:p>
          </p:txBody>
        </p:sp>
        <p:sp>
          <p:nvSpPr>
            <p:cNvPr id="126" name="Freeform 227"/>
            <p:cNvSpPr/>
            <p:nvPr/>
          </p:nvSpPr>
          <p:spPr bwMode="auto">
            <a:xfrm>
              <a:off x="5165725" y="4181476"/>
              <a:ext cx="147638" cy="163513"/>
            </a:xfrm>
            <a:custGeom>
              <a:avLst/>
              <a:gdLst>
                <a:gd name="T0" fmla="*/ 0 w 93"/>
                <a:gd name="T1" fmla="*/ 11 h 103"/>
                <a:gd name="T2" fmla="*/ 0 w 93"/>
                <a:gd name="T3" fmla="*/ 65 h 103"/>
                <a:gd name="T4" fmla="*/ 93 w 93"/>
                <a:gd name="T5" fmla="*/ 103 h 103"/>
                <a:gd name="T6" fmla="*/ 93 w 93"/>
                <a:gd name="T7" fmla="*/ 0 h 103"/>
                <a:gd name="T8" fmla="*/ 57 w 93"/>
                <a:gd name="T9" fmla="*/ 34 h 103"/>
                <a:gd name="T10" fmla="*/ 0 w 93"/>
                <a:gd name="T11" fmla="*/ 11 h 103"/>
              </a:gdLst>
              <a:ahLst/>
              <a:cxnLst>
                <a:cxn ang="0">
                  <a:pos x="T0" y="T1"/>
                </a:cxn>
                <a:cxn ang="0">
                  <a:pos x="T2" y="T3"/>
                </a:cxn>
                <a:cxn ang="0">
                  <a:pos x="T4" y="T5"/>
                </a:cxn>
                <a:cxn ang="0">
                  <a:pos x="T6" y="T7"/>
                </a:cxn>
                <a:cxn ang="0">
                  <a:pos x="T8" y="T9"/>
                </a:cxn>
                <a:cxn ang="0">
                  <a:pos x="T10" y="T11"/>
                </a:cxn>
              </a:cxnLst>
              <a:rect l="0" t="0" r="r" b="b"/>
              <a:pathLst>
                <a:path w="93" h="103">
                  <a:moveTo>
                    <a:pt x="0" y="11"/>
                  </a:moveTo>
                  <a:lnTo>
                    <a:pt x="0" y="65"/>
                  </a:lnTo>
                  <a:lnTo>
                    <a:pt x="93" y="103"/>
                  </a:lnTo>
                  <a:lnTo>
                    <a:pt x="93" y="0"/>
                  </a:lnTo>
                  <a:lnTo>
                    <a:pt x="57" y="34"/>
                  </a:lnTo>
                  <a:lnTo>
                    <a:pt x="0" y="1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400">
                <a:cs typeface="+mn-ea"/>
                <a:sym typeface="+mn-lt"/>
              </a:endParaRPr>
            </a:p>
          </p:txBody>
        </p:sp>
        <p:sp>
          <p:nvSpPr>
            <p:cNvPr id="127" name="Freeform 228"/>
            <p:cNvSpPr/>
            <p:nvPr/>
          </p:nvSpPr>
          <p:spPr bwMode="auto">
            <a:xfrm>
              <a:off x="5108575" y="4114801"/>
              <a:ext cx="200025" cy="109538"/>
            </a:xfrm>
            <a:custGeom>
              <a:avLst/>
              <a:gdLst>
                <a:gd name="T0" fmla="*/ 126 w 126"/>
                <a:gd name="T1" fmla="*/ 36 h 69"/>
                <a:gd name="T2" fmla="*/ 33 w 126"/>
                <a:gd name="T3" fmla="*/ 0 h 69"/>
                <a:gd name="T4" fmla="*/ 0 w 126"/>
                <a:gd name="T5" fmla="*/ 31 h 69"/>
                <a:gd name="T6" fmla="*/ 91 w 126"/>
                <a:gd name="T7" fmla="*/ 69 h 69"/>
                <a:gd name="T8" fmla="*/ 126 w 126"/>
                <a:gd name="T9" fmla="*/ 36 h 69"/>
              </a:gdLst>
              <a:ahLst/>
              <a:cxnLst>
                <a:cxn ang="0">
                  <a:pos x="T0" y="T1"/>
                </a:cxn>
                <a:cxn ang="0">
                  <a:pos x="T2" y="T3"/>
                </a:cxn>
                <a:cxn ang="0">
                  <a:pos x="T4" y="T5"/>
                </a:cxn>
                <a:cxn ang="0">
                  <a:pos x="T6" y="T7"/>
                </a:cxn>
                <a:cxn ang="0">
                  <a:pos x="T8" y="T9"/>
                </a:cxn>
              </a:cxnLst>
              <a:rect l="0" t="0" r="r" b="b"/>
              <a:pathLst>
                <a:path w="126" h="69">
                  <a:moveTo>
                    <a:pt x="126" y="36"/>
                  </a:moveTo>
                  <a:lnTo>
                    <a:pt x="33" y="0"/>
                  </a:lnTo>
                  <a:lnTo>
                    <a:pt x="0" y="31"/>
                  </a:lnTo>
                  <a:lnTo>
                    <a:pt x="91" y="69"/>
                  </a:lnTo>
                  <a:lnTo>
                    <a:pt x="126" y="3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400">
                <a:cs typeface="+mn-ea"/>
                <a:sym typeface="+mn-lt"/>
              </a:endParaRPr>
            </a:p>
          </p:txBody>
        </p:sp>
      </p:grpSp>
    </p:spTree>
    <p:extLst>
      <p:ext uri="{BB962C8B-B14F-4D97-AF65-F5344CB8AC3E}">
        <p14:creationId xmlns:p14="http://schemas.microsoft.com/office/powerpoint/2010/main" val="351499820"/>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down)">
                                      <p:cBhvr>
                                        <p:cTn id="7" dur="500"/>
                                        <p:tgtEl>
                                          <p:spTgt spid="4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4"/>
                                        </p:tgtEl>
                                        <p:attrNameLst>
                                          <p:attrName>style.visibility</p:attrName>
                                        </p:attrNameLst>
                                      </p:cBhvr>
                                      <p:to>
                                        <p:strVal val="visible"/>
                                      </p:to>
                                    </p:set>
                                    <p:animEffect transition="in" filter="fade">
                                      <p:cBhvr>
                                        <p:cTn id="12" dur="500"/>
                                        <p:tgtEl>
                                          <p:spTgt spid="9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3"/>
                                        </p:tgtEl>
                                        <p:attrNameLst>
                                          <p:attrName>style.visibility</p:attrName>
                                        </p:attrNameLst>
                                      </p:cBhvr>
                                      <p:to>
                                        <p:strVal val="visible"/>
                                      </p:to>
                                    </p:set>
                                    <p:animEffect transition="in" filter="fade">
                                      <p:cBhvr>
                                        <p:cTn id="17" dur="500"/>
                                        <p:tgtEl>
                                          <p:spTgt spid="103"/>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04"/>
                                        </p:tgtEl>
                                        <p:attrNameLst>
                                          <p:attrName>style.visibility</p:attrName>
                                        </p:attrNameLst>
                                      </p:cBhvr>
                                      <p:to>
                                        <p:strVal val="visible"/>
                                      </p:to>
                                    </p:set>
                                    <p:animEffect transition="in" filter="fade">
                                      <p:cBhvr>
                                        <p:cTn id="20" dur="500"/>
                                        <p:tgtEl>
                                          <p:spTgt spid="104"/>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71"/>
                                        </p:tgtEl>
                                        <p:attrNameLst>
                                          <p:attrName>style.visibility</p:attrName>
                                        </p:attrNameLst>
                                      </p:cBhvr>
                                      <p:to>
                                        <p:strVal val="visible"/>
                                      </p:to>
                                    </p:set>
                                    <p:animEffect transition="in" filter="wipe(down)">
                                      <p:cBhvr>
                                        <p:cTn id="25" dur="500"/>
                                        <p:tgtEl>
                                          <p:spTgt spid="71"/>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91"/>
                                        </p:tgtEl>
                                        <p:attrNameLst>
                                          <p:attrName>style.visibility</p:attrName>
                                        </p:attrNameLst>
                                      </p:cBhvr>
                                      <p:to>
                                        <p:strVal val="visible"/>
                                      </p:to>
                                    </p:set>
                                    <p:animEffect transition="in" filter="fade">
                                      <p:cBhvr>
                                        <p:cTn id="30" dur="500"/>
                                        <p:tgtEl>
                                          <p:spTgt spid="91"/>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97"/>
                                        </p:tgtEl>
                                        <p:attrNameLst>
                                          <p:attrName>style.visibility</p:attrName>
                                        </p:attrNameLst>
                                      </p:cBhvr>
                                      <p:to>
                                        <p:strVal val="visible"/>
                                      </p:to>
                                    </p:set>
                                    <p:animEffect transition="in" filter="fade">
                                      <p:cBhvr>
                                        <p:cTn id="35" dur="500"/>
                                        <p:tgtEl>
                                          <p:spTgt spid="97"/>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98"/>
                                        </p:tgtEl>
                                        <p:attrNameLst>
                                          <p:attrName>style.visibility</p:attrName>
                                        </p:attrNameLst>
                                      </p:cBhvr>
                                      <p:to>
                                        <p:strVal val="visible"/>
                                      </p:to>
                                    </p:set>
                                    <p:animEffect transition="in" filter="fade">
                                      <p:cBhvr>
                                        <p:cTn id="38" dur="500"/>
                                        <p:tgtEl>
                                          <p:spTgt spid="98"/>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nodeType="clickEffect">
                                  <p:stCondLst>
                                    <p:cond delay="0"/>
                                  </p:stCondLst>
                                  <p:childTnLst>
                                    <p:set>
                                      <p:cBhvr>
                                        <p:cTn id="42" dur="1" fill="hold">
                                          <p:stCondLst>
                                            <p:cond delay="0"/>
                                          </p:stCondLst>
                                        </p:cTn>
                                        <p:tgtEl>
                                          <p:spTgt spid="75"/>
                                        </p:tgtEl>
                                        <p:attrNameLst>
                                          <p:attrName>style.visibility</p:attrName>
                                        </p:attrNameLst>
                                      </p:cBhvr>
                                      <p:to>
                                        <p:strVal val="visible"/>
                                      </p:to>
                                    </p:set>
                                    <p:animEffect transition="in" filter="wipe(down)">
                                      <p:cBhvr>
                                        <p:cTn id="43" dur="500"/>
                                        <p:tgtEl>
                                          <p:spTgt spid="75"/>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95"/>
                                        </p:tgtEl>
                                        <p:attrNameLst>
                                          <p:attrName>style.visibility</p:attrName>
                                        </p:attrNameLst>
                                      </p:cBhvr>
                                      <p:to>
                                        <p:strVal val="visible"/>
                                      </p:to>
                                    </p:set>
                                    <p:animEffect transition="in" filter="fade">
                                      <p:cBhvr>
                                        <p:cTn id="48" dur="500"/>
                                        <p:tgtEl>
                                          <p:spTgt spid="95"/>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106"/>
                                        </p:tgtEl>
                                        <p:attrNameLst>
                                          <p:attrName>style.visibility</p:attrName>
                                        </p:attrNameLst>
                                      </p:cBhvr>
                                      <p:to>
                                        <p:strVal val="visible"/>
                                      </p:to>
                                    </p:set>
                                    <p:animEffect transition="in" filter="fade">
                                      <p:cBhvr>
                                        <p:cTn id="53" dur="500"/>
                                        <p:tgtEl>
                                          <p:spTgt spid="106"/>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105"/>
                                        </p:tgtEl>
                                        <p:attrNameLst>
                                          <p:attrName>style.visibility</p:attrName>
                                        </p:attrNameLst>
                                      </p:cBhvr>
                                      <p:to>
                                        <p:strVal val="visible"/>
                                      </p:to>
                                    </p:set>
                                    <p:animEffect transition="in" filter="fade">
                                      <p:cBhvr>
                                        <p:cTn id="56" dur="500"/>
                                        <p:tgtEl>
                                          <p:spTgt spid="105"/>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4" fill="hold" nodeType="clickEffect">
                                  <p:stCondLst>
                                    <p:cond delay="0"/>
                                  </p:stCondLst>
                                  <p:childTnLst>
                                    <p:set>
                                      <p:cBhvr>
                                        <p:cTn id="60" dur="1" fill="hold">
                                          <p:stCondLst>
                                            <p:cond delay="0"/>
                                          </p:stCondLst>
                                        </p:cTn>
                                        <p:tgtEl>
                                          <p:spTgt spid="83"/>
                                        </p:tgtEl>
                                        <p:attrNameLst>
                                          <p:attrName>style.visibility</p:attrName>
                                        </p:attrNameLst>
                                      </p:cBhvr>
                                      <p:to>
                                        <p:strVal val="visible"/>
                                      </p:to>
                                    </p:set>
                                    <p:animEffect transition="in" filter="wipe(down)">
                                      <p:cBhvr>
                                        <p:cTn id="61" dur="500"/>
                                        <p:tgtEl>
                                          <p:spTgt spid="83"/>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92"/>
                                        </p:tgtEl>
                                        <p:attrNameLst>
                                          <p:attrName>style.visibility</p:attrName>
                                        </p:attrNameLst>
                                      </p:cBhvr>
                                      <p:to>
                                        <p:strVal val="visible"/>
                                      </p:to>
                                    </p:set>
                                    <p:animEffect transition="in" filter="fade">
                                      <p:cBhvr>
                                        <p:cTn id="66" dur="500"/>
                                        <p:tgtEl>
                                          <p:spTgt spid="92"/>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100"/>
                                        </p:tgtEl>
                                        <p:attrNameLst>
                                          <p:attrName>style.visibility</p:attrName>
                                        </p:attrNameLst>
                                      </p:cBhvr>
                                      <p:to>
                                        <p:strVal val="visible"/>
                                      </p:to>
                                    </p:set>
                                    <p:animEffect transition="in" filter="fade">
                                      <p:cBhvr>
                                        <p:cTn id="71" dur="500"/>
                                        <p:tgtEl>
                                          <p:spTgt spid="100"/>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99"/>
                                        </p:tgtEl>
                                        <p:attrNameLst>
                                          <p:attrName>style.visibility</p:attrName>
                                        </p:attrNameLst>
                                      </p:cBhvr>
                                      <p:to>
                                        <p:strVal val="visible"/>
                                      </p:to>
                                    </p:set>
                                    <p:animEffect transition="in" filter="fade">
                                      <p:cBhvr>
                                        <p:cTn id="74" dur="500"/>
                                        <p:tgtEl>
                                          <p:spTgt spid="99"/>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4" fill="hold" nodeType="clickEffect">
                                  <p:stCondLst>
                                    <p:cond delay="0"/>
                                  </p:stCondLst>
                                  <p:childTnLst>
                                    <p:set>
                                      <p:cBhvr>
                                        <p:cTn id="78" dur="1" fill="hold">
                                          <p:stCondLst>
                                            <p:cond delay="0"/>
                                          </p:stCondLst>
                                        </p:cTn>
                                        <p:tgtEl>
                                          <p:spTgt spid="87"/>
                                        </p:tgtEl>
                                        <p:attrNameLst>
                                          <p:attrName>style.visibility</p:attrName>
                                        </p:attrNameLst>
                                      </p:cBhvr>
                                      <p:to>
                                        <p:strVal val="visible"/>
                                      </p:to>
                                    </p:set>
                                    <p:animEffect transition="in" filter="wipe(down)">
                                      <p:cBhvr>
                                        <p:cTn id="79" dur="500"/>
                                        <p:tgtEl>
                                          <p:spTgt spid="87"/>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grpId="0" nodeType="clickEffect">
                                  <p:stCondLst>
                                    <p:cond delay="0"/>
                                  </p:stCondLst>
                                  <p:childTnLst>
                                    <p:set>
                                      <p:cBhvr>
                                        <p:cTn id="83" dur="1" fill="hold">
                                          <p:stCondLst>
                                            <p:cond delay="0"/>
                                          </p:stCondLst>
                                        </p:cTn>
                                        <p:tgtEl>
                                          <p:spTgt spid="96"/>
                                        </p:tgtEl>
                                        <p:attrNameLst>
                                          <p:attrName>style.visibility</p:attrName>
                                        </p:attrNameLst>
                                      </p:cBhvr>
                                      <p:to>
                                        <p:strVal val="visible"/>
                                      </p:to>
                                    </p:set>
                                    <p:animEffect transition="in" filter="fade">
                                      <p:cBhvr>
                                        <p:cTn id="84" dur="500"/>
                                        <p:tgtEl>
                                          <p:spTgt spid="96"/>
                                        </p:tgtEl>
                                      </p:cBhvr>
                                    </p:animEffect>
                                  </p:childTnLst>
                                </p:cTn>
                              </p:par>
                            </p:childTnLst>
                          </p:cTn>
                        </p:par>
                      </p:childTnLst>
                    </p:cTn>
                  </p:par>
                  <p:par>
                    <p:cTn id="85" fill="hold">
                      <p:stCondLst>
                        <p:cond delay="indefinite"/>
                      </p:stCondLst>
                      <p:childTnLst>
                        <p:par>
                          <p:cTn id="86" fill="hold">
                            <p:stCondLst>
                              <p:cond delay="0"/>
                            </p:stCondLst>
                            <p:childTnLst>
                              <p:par>
                                <p:cTn id="87" presetID="10" presetClass="entr" presetSubtype="0" fill="hold" grpId="0" nodeType="clickEffect">
                                  <p:stCondLst>
                                    <p:cond delay="0"/>
                                  </p:stCondLst>
                                  <p:childTnLst>
                                    <p:set>
                                      <p:cBhvr>
                                        <p:cTn id="88" dur="1" fill="hold">
                                          <p:stCondLst>
                                            <p:cond delay="0"/>
                                          </p:stCondLst>
                                        </p:cTn>
                                        <p:tgtEl>
                                          <p:spTgt spid="107"/>
                                        </p:tgtEl>
                                        <p:attrNameLst>
                                          <p:attrName>style.visibility</p:attrName>
                                        </p:attrNameLst>
                                      </p:cBhvr>
                                      <p:to>
                                        <p:strVal val="visible"/>
                                      </p:to>
                                    </p:set>
                                    <p:animEffect transition="in" filter="fade">
                                      <p:cBhvr>
                                        <p:cTn id="89" dur="500"/>
                                        <p:tgtEl>
                                          <p:spTgt spid="107"/>
                                        </p:tgtEl>
                                      </p:cBhvr>
                                    </p:animEffect>
                                  </p:childTnLst>
                                </p:cTn>
                              </p:par>
                              <p:par>
                                <p:cTn id="90" presetID="10" presetClass="entr" presetSubtype="0" fill="hold" grpId="0" nodeType="withEffect">
                                  <p:stCondLst>
                                    <p:cond delay="0"/>
                                  </p:stCondLst>
                                  <p:childTnLst>
                                    <p:set>
                                      <p:cBhvr>
                                        <p:cTn id="91" dur="1" fill="hold">
                                          <p:stCondLst>
                                            <p:cond delay="0"/>
                                          </p:stCondLst>
                                        </p:cTn>
                                        <p:tgtEl>
                                          <p:spTgt spid="108"/>
                                        </p:tgtEl>
                                        <p:attrNameLst>
                                          <p:attrName>style.visibility</p:attrName>
                                        </p:attrNameLst>
                                      </p:cBhvr>
                                      <p:to>
                                        <p:strVal val="visible"/>
                                      </p:to>
                                    </p:set>
                                    <p:animEffect transition="in" filter="fade">
                                      <p:cBhvr>
                                        <p:cTn id="92" dur="500"/>
                                        <p:tgtEl>
                                          <p:spTgt spid="108"/>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4" fill="hold" nodeType="clickEffect">
                                  <p:stCondLst>
                                    <p:cond delay="0"/>
                                  </p:stCondLst>
                                  <p:childTnLst>
                                    <p:set>
                                      <p:cBhvr>
                                        <p:cTn id="96" dur="1" fill="hold">
                                          <p:stCondLst>
                                            <p:cond delay="0"/>
                                          </p:stCondLst>
                                        </p:cTn>
                                        <p:tgtEl>
                                          <p:spTgt spid="79"/>
                                        </p:tgtEl>
                                        <p:attrNameLst>
                                          <p:attrName>style.visibility</p:attrName>
                                        </p:attrNameLst>
                                      </p:cBhvr>
                                      <p:to>
                                        <p:strVal val="visible"/>
                                      </p:to>
                                    </p:set>
                                    <p:animEffect transition="in" filter="wipe(down)">
                                      <p:cBhvr>
                                        <p:cTn id="97" dur="500"/>
                                        <p:tgtEl>
                                          <p:spTgt spid="79"/>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93"/>
                                        </p:tgtEl>
                                        <p:attrNameLst>
                                          <p:attrName>style.visibility</p:attrName>
                                        </p:attrNameLst>
                                      </p:cBhvr>
                                      <p:to>
                                        <p:strVal val="visible"/>
                                      </p:to>
                                    </p:set>
                                    <p:animEffect transition="in" filter="fade">
                                      <p:cBhvr>
                                        <p:cTn id="102" dur="500"/>
                                        <p:tgtEl>
                                          <p:spTgt spid="93"/>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grpId="0" nodeType="clickEffect">
                                  <p:stCondLst>
                                    <p:cond delay="0"/>
                                  </p:stCondLst>
                                  <p:childTnLst>
                                    <p:set>
                                      <p:cBhvr>
                                        <p:cTn id="106" dur="1" fill="hold">
                                          <p:stCondLst>
                                            <p:cond delay="0"/>
                                          </p:stCondLst>
                                        </p:cTn>
                                        <p:tgtEl>
                                          <p:spTgt spid="101"/>
                                        </p:tgtEl>
                                        <p:attrNameLst>
                                          <p:attrName>style.visibility</p:attrName>
                                        </p:attrNameLst>
                                      </p:cBhvr>
                                      <p:to>
                                        <p:strVal val="visible"/>
                                      </p:to>
                                    </p:set>
                                    <p:animEffect transition="in" filter="fade">
                                      <p:cBhvr>
                                        <p:cTn id="107" dur="500"/>
                                        <p:tgtEl>
                                          <p:spTgt spid="101"/>
                                        </p:tgtEl>
                                      </p:cBhvr>
                                    </p:animEffect>
                                  </p:childTnLst>
                                </p:cTn>
                              </p:par>
                              <p:par>
                                <p:cTn id="108" presetID="10" presetClass="entr" presetSubtype="0" fill="hold" grpId="0" nodeType="withEffect">
                                  <p:stCondLst>
                                    <p:cond delay="0"/>
                                  </p:stCondLst>
                                  <p:childTnLst>
                                    <p:set>
                                      <p:cBhvr>
                                        <p:cTn id="109" dur="1" fill="hold">
                                          <p:stCondLst>
                                            <p:cond delay="0"/>
                                          </p:stCondLst>
                                        </p:cTn>
                                        <p:tgtEl>
                                          <p:spTgt spid="102"/>
                                        </p:tgtEl>
                                        <p:attrNameLst>
                                          <p:attrName>style.visibility</p:attrName>
                                        </p:attrNameLst>
                                      </p:cBhvr>
                                      <p:to>
                                        <p:strVal val="visible"/>
                                      </p:to>
                                    </p:set>
                                    <p:animEffect transition="in" filter="fade">
                                      <p:cBhvr>
                                        <p:cTn id="110" dur="500"/>
                                        <p:tgtEl>
                                          <p:spTgt spid="102"/>
                                        </p:tgtEl>
                                      </p:cBhvr>
                                    </p:animEffect>
                                  </p:childTnLst>
                                </p:cTn>
                              </p:par>
                            </p:childTnLst>
                          </p:cTn>
                        </p:par>
                      </p:childTnLst>
                    </p:cTn>
                  </p:par>
                  <p:par>
                    <p:cTn id="111" fill="hold">
                      <p:stCondLst>
                        <p:cond delay="indefinite"/>
                      </p:stCondLst>
                      <p:childTnLst>
                        <p:par>
                          <p:cTn id="112" fill="hold">
                            <p:stCondLst>
                              <p:cond delay="0"/>
                            </p:stCondLst>
                            <p:childTnLst>
                              <p:par>
                                <p:cTn id="113" presetID="22" presetClass="entr" presetSubtype="4" fill="hold" nodeType="clickEffect">
                                  <p:stCondLst>
                                    <p:cond delay="0"/>
                                  </p:stCondLst>
                                  <p:childTnLst>
                                    <p:set>
                                      <p:cBhvr>
                                        <p:cTn id="114" dur="1" fill="hold">
                                          <p:stCondLst>
                                            <p:cond delay="0"/>
                                          </p:stCondLst>
                                        </p:cTn>
                                        <p:tgtEl>
                                          <p:spTgt spid="116"/>
                                        </p:tgtEl>
                                        <p:attrNameLst>
                                          <p:attrName>style.visibility</p:attrName>
                                        </p:attrNameLst>
                                      </p:cBhvr>
                                      <p:to>
                                        <p:strVal val="visible"/>
                                      </p:to>
                                    </p:set>
                                    <p:animEffect transition="in" filter="wipe(down)">
                                      <p:cBhvr>
                                        <p:cTn id="115" dur="500"/>
                                        <p:tgtEl>
                                          <p:spTgt spid="116"/>
                                        </p:tgtEl>
                                      </p:cBhvr>
                                    </p:animEffect>
                                  </p:childTnLst>
                                </p:cTn>
                              </p:par>
                            </p:childTnLst>
                          </p:cTn>
                        </p:par>
                      </p:childTnLst>
                    </p:cTn>
                  </p:par>
                  <p:par>
                    <p:cTn id="116" fill="hold">
                      <p:stCondLst>
                        <p:cond delay="indefinite"/>
                      </p:stCondLst>
                      <p:childTnLst>
                        <p:par>
                          <p:cTn id="117" fill="hold">
                            <p:stCondLst>
                              <p:cond delay="0"/>
                            </p:stCondLst>
                            <p:childTnLst>
                              <p:par>
                                <p:cTn id="118" presetID="22" presetClass="entr" presetSubtype="4" fill="hold" nodeType="clickEffect">
                                  <p:stCondLst>
                                    <p:cond delay="0"/>
                                  </p:stCondLst>
                                  <p:childTnLst>
                                    <p:set>
                                      <p:cBhvr>
                                        <p:cTn id="119" dur="1" fill="hold">
                                          <p:stCondLst>
                                            <p:cond delay="0"/>
                                          </p:stCondLst>
                                        </p:cTn>
                                        <p:tgtEl>
                                          <p:spTgt spid="109"/>
                                        </p:tgtEl>
                                        <p:attrNameLst>
                                          <p:attrName>style.visibility</p:attrName>
                                        </p:attrNameLst>
                                      </p:cBhvr>
                                      <p:to>
                                        <p:strVal val="visible"/>
                                      </p:to>
                                    </p:set>
                                    <p:animEffect transition="in" filter="wipe(down)">
                                      <p:cBhvr>
                                        <p:cTn id="120" dur="500"/>
                                        <p:tgtEl>
                                          <p:spTgt spid="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 grpId="0" animBg="1"/>
      <p:bldP spid="92" grpId="0" animBg="1"/>
      <p:bldP spid="93" grpId="0" animBg="1"/>
      <p:bldP spid="94" grpId="0" animBg="1"/>
      <p:bldP spid="95" grpId="0" animBg="1"/>
      <p:bldP spid="96" grpId="0" animBg="1"/>
      <p:bldP spid="97" grpId="0"/>
      <p:bldP spid="98" grpId="0"/>
      <p:bldP spid="99" grpId="0"/>
      <p:bldP spid="100" grpId="0"/>
      <p:bldP spid="101" grpId="0"/>
      <p:bldP spid="102" grpId="0"/>
      <p:bldP spid="103" grpId="0"/>
      <p:bldP spid="104" grpId="0"/>
      <p:bldP spid="105" grpId="0"/>
      <p:bldP spid="106" grpId="0"/>
      <p:bldP spid="107" grpId="0"/>
      <p:bldP spid="10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p:cNvSpPr txBox="1"/>
          <p:nvPr/>
        </p:nvSpPr>
        <p:spPr>
          <a:xfrm>
            <a:off x="1035441" y="5373401"/>
            <a:ext cx="10121124" cy="400110"/>
          </a:xfrm>
          <a:prstGeom prst="rect">
            <a:avLst/>
          </a:prstGeom>
          <a:noFill/>
        </p:spPr>
        <p:txBody>
          <a:bodyPr wrap="square" lIns="0" tIns="0" rIns="0" bIns="0" rtlCol="0">
            <a:spAutoFit/>
          </a:bodyPr>
          <a:lstStyle/>
          <a:p>
            <a:pPr algn="ctr"/>
            <a:r>
              <a:rPr lang="zh-CN" altLang="en-US" sz="1300" dirty="0">
                <a:solidFill>
                  <a:schemeClr val="tx1">
                    <a:lumMod val="75000"/>
                  </a:schemeClr>
                </a:solidFill>
                <a:cs typeface="+mn-ea"/>
                <a:sym typeface="+mn-lt"/>
              </a:rPr>
              <a:t>标题数字等都可以通过点击和重新输入进行更改，顶部“开始”面板中可以对字体、字号、颜色、行距等进行修改。标题数字等都可以通过点击和重新输入进行更改，顶部“开始”面板中可以对字体、字号、颜色、行距等进行修改。</a:t>
            </a:r>
          </a:p>
        </p:txBody>
      </p:sp>
      <p:cxnSp>
        <p:nvCxnSpPr>
          <p:cNvPr id="31" name="Straight Connector 30"/>
          <p:cNvCxnSpPr/>
          <p:nvPr/>
        </p:nvCxnSpPr>
        <p:spPr>
          <a:xfrm>
            <a:off x="1043635" y="5195615"/>
            <a:ext cx="10104735" cy="0"/>
          </a:xfrm>
          <a:prstGeom prst="line">
            <a:avLst/>
          </a:prstGeom>
          <a:ln w="19050">
            <a:solidFill>
              <a:schemeClr val="bg1">
                <a:lumMod val="75000"/>
              </a:schemeClr>
            </a:solidFill>
            <a:prstDash val="sysDot"/>
            <a:headEnd type="none"/>
            <a:tailEnd type="none"/>
          </a:ln>
        </p:spPr>
        <p:style>
          <a:lnRef idx="1">
            <a:schemeClr val="accent1"/>
          </a:lnRef>
          <a:fillRef idx="0">
            <a:schemeClr val="accent1"/>
          </a:fillRef>
          <a:effectRef idx="0">
            <a:schemeClr val="accent1"/>
          </a:effectRef>
          <a:fontRef idx="minor">
            <a:schemeClr val="tx1"/>
          </a:fontRef>
        </p:style>
      </p:cxnSp>
      <p:grpSp>
        <p:nvGrpSpPr>
          <p:cNvPr id="60" name="Group 59"/>
          <p:cNvGrpSpPr/>
          <p:nvPr/>
        </p:nvGrpSpPr>
        <p:grpSpPr>
          <a:xfrm>
            <a:off x="1043636" y="1508767"/>
            <a:ext cx="2380779" cy="3379612"/>
            <a:chOff x="782231" y="1073968"/>
            <a:chExt cx="1785817" cy="2534709"/>
          </a:xfrm>
          <a:effectLst/>
        </p:grpSpPr>
        <p:sp>
          <p:nvSpPr>
            <p:cNvPr id="53" name="Rectangle 52"/>
            <p:cNvSpPr/>
            <p:nvPr/>
          </p:nvSpPr>
          <p:spPr>
            <a:xfrm>
              <a:off x="782231" y="1073969"/>
              <a:ext cx="1785817" cy="253470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cs typeface="+mn-ea"/>
                <a:sym typeface="+mn-lt"/>
              </a:endParaRPr>
            </a:p>
          </p:txBody>
        </p:sp>
        <p:sp>
          <p:nvSpPr>
            <p:cNvPr id="55" name="Down Arrow Callout 54"/>
            <p:cNvSpPr/>
            <p:nvPr/>
          </p:nvSpPr>
          <p:spPr>
            <a:xfrm>
              <a:off x="782231" y="1073968"/>
              <a:ext cx="1785817" cy="748891"/>
            </a:xfrm>
            <a:prstGeom prst="downArrowCallout">
              <a:avLst>
                <a:gd name="adj1" fmla="val 50000"/>
                <a:gd name="adj2" fmla="val 25000"/>
                <a:gd name="adj3" fmla="val 25000"/>
                <a:gd name="adj4" fmla="val 75000"/>
              </a:avLst>
            </a:prstGeom>
            <a:solidFill>
              <a:schemeClr val="tx2">
                <a:lumMod val="75000"/>
              </a:schemeClr>
            </a:solidFill>
            <a:ln w="19050" cap="flat" cmpd="sng">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100" b="1" dirty="0">
                  <a:solidFill>
                    <a:schemeClr val="bg1"/>
                  </a:solidFill>
                  <a:cs typeface="+mn-ea"/>
                  <a:sym typeface="+mn-lt"/>
                </a:rPr>
                <a:t>添加副标题</a:t>
              </a:r>
              <a:endParaRPr lang="en-US" sz="2100" b="1" dirty="0">
                <a:solidFill>
                  <a:schemeClr val="bg1"/>
                </a:solidFill>
                <a:cs typeface="+mn-ea"/>
                <a:sym typeface="+mn-lt"/>
              </a:endParaRPr>
            </a:p>
          </p:txBody>
        </p:sp>
        <p:sp>
          <p:nvSpPr>
            <p:cNvPr id="58" name="TextBox 57"/>
            <p:cNvSpPr txBox="1"/>
            <p:nvPr/>
          </p:nvSpPr>
          <p:spPr>
            <a:xfrm>
              <a:off x="827545" y="2686964"/>
              <a:ext cx="1670603" cy="803296"/>
            </a:xfrm>
            <a:prstGeom prst="rect">
              <a:avLst/>
            </a:prstGeom>
            <a:noFill/>
          </p:spPr>
          <p:txBody>
            <a:bodyPr wrap="square" rtlCol="0">
              <a:spAutoFit/>
            </a:bodyPr>
            <a:lstStyle/>
            <a:p>
              <a:pPr algn="ctr" defTabSz="1218323">
                <a:spcBef>
                  <a:spcPct val="20000"/>
                </a:spcBef>
                <a:defRPr/>
              </a:pPr>
              <a:r>
                <a:rPr lang="zh-CN" altLang="en-US" sz="1200" dirty="0">
                  <a:solidFill>
                    <a:schemeClr val="bg1"/>
                  </a:solidFill>
                  <a:cs typeface="+mn-ea"/>
                  <a:sym typeface="+mn-lt"/>
                </a:rPr>
                <a:t>标题数字等都可以通过点击和重新输入进行更改，顶部“开始”面板中可以对字体、字号、颜色、行距等进行修改。</a:t>
              </a:r>
            </a:p>
            <a:p>
              <a:pPr algn="ctr" defTabSz="1218323">
                <a:spcBef>
                  <a:spcPct val="20000"/>
                </a:spcBef>
                <a:defRPr/>
              </a:pPr>
              <a:endParaRPr lang="en-US" sz="1300" dirty="0">
                <a:solidFill>
                  <a:schemeClr val="bg1"/>
                </a:solidFill>
                <a:cs typeface="+mn-ea"/>
                <a:sym typeface="+mn-lt"/>
              </a:endParaRPr>
            </a:p>
          </p:txBody>
        </p:sp>
        <p:sp>
          <p:nvSpPr>
            <p:cNvPr id="59" name="Oval 58"/>
            <p:cNvSpPr/>
            <p:nvPr/>
          </p:nvSpPr>
          <p:spPr>
            <a:xfrm>
              <a:off x="1283227" y="1903139"/>
              <a:ext cx="783825" cy="783825"/>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300" dirty="0">
                <a:solidFill>
                  <a:schemeClr val="tx2">
                    <a:lumMod val="75000"/>
                  </a:schemeClr>
                </a:solidFill>
                <a:cs typeface="+mn-ea"/>
                <a:sym typeface="+mn-lt"/>
              </a:endParaRPr>
            </a:p>
          </p:txBody>
        </p:sp>
      </p:grpSp>
      <p:grpSp>
        <p:nvGrpSpPr>
          <p:cNvPr id="61" name="Group 60"/>
          <p:cNvGrpSpPr/>
          <p:nvPr/>
        </p:nvGrpSpPr>
        <p:grpSpPr>
          <a:xfrm>
            <a:off x="3621019" y="1508767"/>
            <a:ext cx="2380779" cy="3379612"/>
            <a:chOff x="782231" y="1073968"/>
            <a:chExt cx="1785817" cy="2534709"/>
          </a:xfrm>
          <a:effectLst/>
        </p:grpSpPr>
        <p:sp>
          <p:nvSpPr>
            <p:cNvPr id="62" name="Rectangle 61"/>
            <p:cNvSpPr/>
            <p:nvPr/>
          </p:nvSpPr>
          <p:spPr>
            <a:xfrm>
              <a:off x="782231" y="1073969"/>
              <a:ext cx="1785817" cy="25347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cs typeface="+mn-ea"/>
                <a:sym typeface="+mn-lt"/>
              </a:endParaRPr>
            </a:p>
          </p:txBody>
        </p:sp>
        <p:sp>
          <p:nvSpPr>
            <p:cNvPr id="63" name="Down Arrow Callout 62"/>
            <p:cNvSpPr/>
            <p:nvPr/>
          </p:nvSpPr>
          <p:spPr>
            <a:xfrm>
              <a:off x="782231" y="1073968"/>
              <a:ext cx="1785817" cy="748891"/>
            </a:xfrm>
            <a:prstGeom prst="downArrowCallout">
              <a:avLst>
                <a:gd name="adj1" fmla="val 50000"/>
                <a:gd name="adj2" fmla="val 25000"/>
                <a:gd name="adj3" fmla="val 25000"/>
                <a:gd name="adj4" fmla="val 75000"/>
              </a:avLst>
            </a:prstGeom>
            <a:solidFill>
              <a:schemeClr val="accent2"/>
            </a:solidFill>
            <a:ln w="22225" cap="flat" cmpd="sng">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100" b="1" dirty="0">
                  <a:solidFill>
                    <a:schemeClr val="bg1"/>
                  </a:solidFill>
                  <a:cs typeface="+mn-ea"/>
                  <a:sym typeface="+mn-lt"/>
                </a:rPr>
                <a:t>添加副标题</a:t>
              </a:r>
              <a:endParaRPr lang="en-US" sz="2100" b="1" dirty="0">
                <a:solidFill>
                  <a:schemeClr val="bg1"/>
                </a:solidFill>
                <a:cs typeface="+mn-ea"/>
                <a:sym typeface="+mn-lt"/>
              </a:endParaRPr>
            </a:p>
          </p:txBody>
        </p:sp>
        <p:sp>
          <p:nvSpPr>
            <p:cNvPr id="64" name="TextBox 63"/>
            <p:cNvSpPr txBox="1"/>
            <p:nvPr/>
          </p:nvSpPr>
          <p:spPr>
            <a:xfrm>
              <a:off x="827545" y="2686964"/>
              <a:ext cx="1670603" cy="734047"/>
            </a:xfrm>
            <a:prstGeom prst="rect">
              <a:avLst/>
            </a:prstGeom>
            <a:noFill/>
          </p:spPr>
          <p:txBody>
            <a:bodyPr wrap="square" rtlCol="0">
              <a:spAutoFit/>
            </a:bodyPr>
            <a:lstStyle/>
            <a:p>
              <a:pPr algn="just">
                <a:lnSpc>
                  <a:spcPct val="120000"/>
                </a:lnSpc>
              </a:pPr>
              <a:r>
                <a:rPr lang="zh-CN" altLang="en-US" sz="1200" dirty="0">
                  <a:solidFill>
                    <a:schemeClr val="bg1"/>
                  </a:solidFill>
                  <a:cs typeface="+mn-ea"/>
                  <a:sym typeface="+mn-lt"/>
                </a:rPr>
                <a:t>标题数字等都可以通过点击和重新输入进行更改，顶部“开始”面板中可以对字体、字号、颜色、行距等进行修改。</a:t>
              </a:r>
            </a:p>
          </p:txBody>
        </p:sp>
        <p:sp>
          <p:nvSpPr>
            <p:cNvPr id="65" name="Oval 64"/>
            <p:cNvSpPr/>
            <p:nvPr/>
          </p:nvSpPr>
          <p:spPr>
            <a:xfrm>
              <a:off x="1283227" y="1903139"/>
              <a:ext cx="783825" cy="783825"/>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300" dirty="0">
                <a:solidFill>
                  <a:schemeClr val="bg2"/>
                </a:solidFill>
                <a:cs typeface="+mn-ea"/>
                <a:sym typeface="+mn-lt"/>
              </a:endParaRPr>
            </a:p>
          </p:txBody>
        </p:sp>
      </p:grpSp>
      <p:grpSp>
        <p:nvGrpSpPr>
          <p:cNvPr id="66" name="Group 65"/>
          <p:cNvGrpSpPr/>
          <p:nvPr/>
        </p:nvGrpSpPr>
        <p:grpSpPr>
          <a:xfrm>
            <a:off x="6198401" y="1508767"/>
            <a:ext cx="2380779" cy="3379612"/>
            <a:chOff x="782231" y="1073968"/>
            <a:chExt cx="1785817" cy="2534709"/>
          </a:xfrm>
          <a:effectLst/>
        </p:grpSpPr>
        <p:sp>
          <p:nvSpPr>
            <p:cNvPr id="67" name="Rectangle 66"/>
            <p:cNvSpPr/>
            <p:nvPr/>
          </p:nvSpPr>
          <p:spPr>
            <a:xfrm>
              <a:off x="782231" y="1073969"/>
              <a:ext cx="1785817" cy="25347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cs typeface="+mn-ea"/>
                <a:sym typeface="+mn-lt"/>
              </a:endParaRPr>
            </a:p>
          </p:txBody>
        </p:sp>
        <p:sp>
          <p:nvSpPr>
            <p:cNvPr id="68" name="Down Arrow Callout 67"/>
            <p:cNvSpPr/>
            <p:nvPr/>
          </p:nvSpPr>
          <p:spPr>
            <a:xfrm>
              <a:off x="782231" y="1073968"/>
              <a:ext cx="1785817" cy="748891"/>
            </a:xfrm>
            <a:prstGeom prst="downArrowCallout">
              <a:avLst>
                <a:gd name="adj1" fmla="val 50000"/>
                <a:gd name="adj2" fmla="val 25000"/>
                <a:gd name="adj3" fmla="val 25000"/>
                <a:gd name="adj4" fmla="val 75000"/>
              </a:avLst>
            </a:prstGeom>
            <a:solidFill>
              <a:schemeClr val="accent1"/>
            </a:solidFill>
            <a:ln w="22225" cap="flat" cmpd="sng">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100" b="1" dirty="0">
                  <a:solidFill>
                    <a:schemeClr val="bg1"/>
                  </a:solidFill>
                  <a:cs typeface="+mn-ea"/>
                  <a:sym typeface="+mn-lt"/>
                </a:rPr>
                <a:t>添加副标题</a:t>
              </a:r>
              <a:endParaRPr lang="en-US" sz="2100" b="1" dirty="0">
                <a:solidFill>
                  <a:schemeClr val="bg1"/>
                </a:solidFill>
                <a:cs typeface="+mn-ea"/>
                <a:sym typeface="+mn-lt"/>
              </a:endParaRPr>
            </a:p>
          </p:txBody>
        </p:sp>
        <p:sp>
          <p:nvSpPr>
            <p:cNvPr id="69" name="TextBox 68"/>
            <p:cNvSpPr txBox="1"/>
            <p:nvPr/>
          </p:nvSpPr>
          <p:spPr>
            <a:xfrm>
              <a:off x="827545" y="2686964"/>
              <a:ext cx="1670603" cy="734047"/>
            </a:xfrm>
            <a:prstGeom prst="rect">
              <a:avLst/>
            </a:prstGeom>
            <a:noFill/>
          </p:spPr>
          <p:txBody>
            <a:bodyPr wrap="square" rtlCol="0">
              <a:spAutoFit/>
            </a:bodyPr>
            <a:lstStyle/>
            <a:p>
              <a:pPr algn="just">
                <a:lnSpc>
                  <a:spcPct val="120000"/>
                </a:lnSpc>
              </a:pPr>
              <a:r>
                <a:rPr lang="zh-CN" altLang="en-US" sz="1200" dirty="0">
                  <a:solidFill>
                    <a:schemeClr val="bg1"/>
                  </a:solidFill>
                  <a:cs typeface="+mn-ea"/>
                  <a:sym typeface="+mn-lt"/>
                </a:rPr>
                <a:t>标题数字等都可以通过点击和重新输入进行更改，顶部“开始”面板中可以对字体、字号、颜色、行距等进行修改。</a:t>
              </a:r>
            </a:p>
          </p:txBody>
        </p:sp>
        <p:sp>
          <p:nvSpPr>
            <p:cNvPr id="70" name="Oval 69"/>
            <p:cNvSpPr/>
            <p:nvPr/>
          </p:nvSpPr>
          <p:spPr>
            <a:xfrm>
              <a:off x="1283227" y="1903139"/>
              <a:ext cx="783825" cy="783825"/>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300" dirty="0">
                <a:solidFill>
                  <a:schemeClr val="accent1"/>
                </a:solidFill>
                <a:cs typeface="+mn-ea"/>
                <a:sym typeface="+mn-lt"/>
              </a:endParaRPr>
            </a:p>
          </p:txBody>
        </p:sp>
      </p:grpSp>
      <p:grpSp>
        <p:nvGrpSpPr>
          <p:cNvPr id="71" name="Group 70"/>
          <p:cNvGrpSpPr/>
          <p:nvPr/>
        </p:nvGrpSpPr>
        <p:grpSpPr>
          <a:xfrm>
            <a:off x="8775785" y="1508767"/>
            <a:ext cx="2380779" cy="3379612"/>
            <a:chOff x="782231" y="1073968"/>
            <a:chExt cx="1785817" cy="2534709"/>
          </a:xfrm>
          <a:effectLst/>
        </p:grpSpPr>
        <p:sp>
          <p:nvSpPr>
            <p:cNvPr id="72" name="Rectangle 71"/>
            <p:cNvSpPr/>
            <p:nvPr/>
          </p:nvSpPr>
          <p:spPr>
            <a:xfrm>
              <a:off x="782231" y="1073969"/>
              <a:ext cx="1785817" cy="25347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cs typeface="+mn-ea"/>
                <a:sym typeface="+mn-lt"/>
              </a:endParaRPr>
            </a:p>
          </p:txBody>
        </p:sp>
        <p:sp>
          <p:nvSpPr>
            <p:cNvPr id="73" name="Down Arrow Callout 72"/>
            <p:cNvSpPr/>
            <p:nvPr/>
          </p:nvSpPr>
          <p:spPr>
            <a:xfrm>
              <a:off x="782231" y="1073968"/>
              <a:ext cx="1785817" cy="748891"/>
            </a:xfrm>
            <a:prstGeom prst="downArrowCallout">
              <a:avLst>
                <a:gd name="adj1" fmla="val 50000"/>
                <a:gd name="adj2" fmla="val 25000"/>
                <a:gd name="adj3" fmla="val 25000"/>
                <a:gd name="adj4" fmla="val 75000"/>
              </a:avLst>
            </a:prstGeom>
            <a:solidFill>
              <a:schemeClr val="accent3"/>
            </a:solidFill>
            <a:ln w="22225" cap="flat" cmpd="sng">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100" b="1" dirty="0">
                  <a:solidFill>
                    <a:schemeClr val="bg1"/>
                  </a:solidFill>
                  <a:cs typeface="+mn-ea"/>
                  <a:sym typeface="+mn-lt"/>
                </a:rPr>
                <a:t>添加副标题</a:t>
              </a:r>
              <a:endParaRPr lang="en-US" sz="2100" b="1" dirty="0">
                <a:solidFill>
                  <a:schemeClr val="bg1"/>
                </a:solidFill>
                <a:cs typeface="+mn-ea"/>
                <a:sym typeface="+mn-lt"/>
              </a:endParaRPr>
            </a:p>
          </p:txBody>
        </p:sp>
        <p:sp>
          <p:nvSpPr>
            <p:cNvPr id="74" name="TextBox 73"/>
            <p:cNvSpPr txBox="1"/>
            <p:nvPr/>
          </p:nvSpPr>
          <p:spPr>
            <a:xfrm>
              <a:off x="827545" y="2686964"/>
              <a:ext cx="1670603" cy="734047"/>
            </a:xfrm>
            <a:prstGeom prst="rect">
              <a:avLst/>
            </a:prstGeom>
            <a:noFill/>
          </p:spPr>
          <p:txBody>
            <a:bodyPr wrap="square" rtlCol="0">
              <a:spAutoFit/>
            </a:bodyPr>
            <a:lstStyle/>
            <a:p>
              <a:pPr algn="just">
                <a:lnSpc>
                  <a:spcPct val="120000"/>
                </a:lnSpc>
              </a:pPr>
              <a:r>
                <a:rPr lang="zh-CN" altLang="en-US" sz="1200" dirty="0">
                  <a:solidFill>
                    <a:schemeClr val="bg1"/>
                  </a:solidFill>
                  <a:cs typeface="+mn-ea"/>
                  <a:sym typeface="+mn-lt"/>
                </a:rPr>
                <a:t>标题数字等都可以通过点击和重新输入进行更改，顶部“开始”面板中可以对字体、字号、颜色、行距等进行修改。</a:t>
              </a:r>
            </a:p>
          </p:txBody>
        </p:sp>
        <p:sp>
          <p:nvSpPr>
            <p:cNvPr id="75" name="Oval 74"/>
            <p:cNvSpPr/>
            <p:nvPr/>
          </p:nvSpPr>
          <p:spPr>
            <a:xfrm>
              <a:off x="1283227" y="1903139"/>
              <a:ext cx="783825" cy="783825"/>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300" dirty="0">
                <a:solidFill>
                  <a:schemeClr val="accent3"/>
                </a:solidFill>
                <a:cs typeface="+mn-ea"/>
                <a:sym typeface="+mn-lt"/>
              </a:endParaRPr>
            </a:p>
          </p:txBody>
        </p:sp>
      </p:grpSp>
      <p:sp>
        <p:nvSpPr>
          <p:cNvPr id="27" name="Freeform 139"/>
          <p:cNvSpPr/>
          <p:nvPr/>
        </p:nvSpPr>
        <p:spPr bwMode="auto">
          <a:xfrm>
            <a:off x="1981113" y="2969076"/>
            <a:ext cx="505819" cy="383117"/>
          </a:xfrm>
          <a:custGeom>
            <a:avLst/>
            <a:gdLst>
              <a:gd name="T0" fmla="*/ 143 w 165"/>
              <a:gd name="T1" fmla="*/ 19 h 125"/>
              <a:gd name="T2" fmla="*/ 34 w 165"/>
              <a:gd name="T3" fmla="*/ 19 h 125"/>
              <a:gd name="T4" fmla="*/ 30 w 165"/>
              <a:gd name="T5" fmla="*/ 5 h 125"/>
              <a:gd name="T6" fmla="*/ 29 w 165"/>
              <a:gd name="T7" fmla="*/ 4 h 125"/>
              <a:gd name="T8" fmla="*/ 29 w 165"/>
              <a:gd name="T9" fmla="*/ 4 h 125"/>
              <a:gd name="T10" fmla="*/ 28 w 165"/>
              <a:gd name="T11" fmla="*/ 3 h 125"/>
              <a:gd name="T12" fmla="*/ 28 w 165"/>
              <a:gd name="T13" fmla="*/ 2 h 125"/>
              <a:gd name="T14" fmla="*/ 28 w 165"/>
              <a:gd name="T15" fmla="*/ 2 h 125"/>
              <a:gd name="T16" fmla="*/ 27 w 165"/>
              <a:gd name="T17" fmla="*/ 1 h 125"/>
              <a:gd name="T18" fmla="*/ 27 w 165"/>
              <a:gd name="T19" fmla="*/ 1 h 125"/>
              <a:gd name="T20" fmla="*/ 22 w 165"/>
              <a:gd name="T21" fmla="*/ 0 h 125"/>
              <a:gd name="T22" fmla="*/ 7 w 165"/>
              <a:gd name="T23" fmla="*/ 2 h 125"/>
              <a:gd name="T24" fmla="*/ 0 w 165"/>
              <a:gd name="T25" fmla="*/ 9 h 125"/>
              <a:gd name="T26" fmla="*/ 7 w 165"/>
              <a:gd name="T27" fmla="*/ 15 h 125"/>
              <a:gd name="T28" fmla="*/ 18 w 165"/>
              <a:gd name="T29" fmla="*/ 14 h 125"/>
              <a:gd name="T30" fmla="*/ 45 w 165"/>
              <a:gd name="T31" fmla="*/ 99 h 125"/>
              <a:gd name="T32" fmla="*/ 42 w 165"/>
              <a:gd name="T33" fmla="*/ 109 h 125"/>
              <a:gd name="T34" fmla="*/ 58 w 165"/>
              <a:gd name="T35" fmla="*/ 125 h 125"/>
              <a:gd name="T36" fmla="*/ 73 w 165"/>
              <a:gd name="T37" fmla="*/ 116 h 125"/>
              <a:gd name="T38" fmla="*/ 94 w 165"/>
              <a:gd name="T39" fmla="*/ 116 h 125"/>
              <a:gd name="T40" fmla="*/ 109 w 165"/>
              <a:gd name="T41" fmla="*/ 125 h 125"/>
              <a:gd name="T42" fmla="*/ 125 w 165"/>
              <a:gd name="T43" fmla="*/ 109 h 125"/>
              <a:gd name="T44" fmla="*/ 109 w 165"/>
              <a:gd name="T45" fmla="*/ 93 h 125"/>
              <a:gd name="T46" fmla="*/ 94 w 165"/>
              <a:gd name="T47" fmla="*/ 102 h 125"/>
              <a:gd name="T48" fmla="*/ 73 w 165"/>
              <a:gd name="T49" fmla="*/ 102 h 125"/>
              <a:gd name="T50" fmla="*/ 58 w 165"/>
              <a:gd name="T51" fmla="*/ 93 h 125"/>
              <a:gd name="T52" fmla="*/ 58 w 165"/>
              <a:gd name="T53" fmla="*/ 93 h 125"/>
              <a:gd name="T54" fmla="*/ 55 w 165"/>
              <a:gd name="T55" fmla="*/ 83 h 125"/>
              <a:gd name="T56" fmla="*/ 125 w 165"/>
              <a:gd name="T57" fmla="*/ 83 h 125"/>
              <a:gd name="T58" fmla="*/ 139 w 165"/>
              <a:gd name="T59" fmla="*/ 68 h 125"/>
              <a:gd name="T60" fmla="*/ 158 w 165"/>
              <a:gd name="T61" fmla="*/ 34 h 125"/>
              <a:gd name="T62" fmla="*/ 143 w 165"/>
              <a:gd name="T63" fmla="*/ 19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5" h="125">
                <a:moveTo>
                  <a:pt x="143" y="19"/>
                </a:moveTo>
                <a:cubicBezTo>
                  <a:pt x="34" y="19"/>
                  <a:pt x="34" y="19"/>
                  <a:pt x="34" y="19"/>
                </a:cubicBezTo>
                <a:cubicBezTo>
                  <a:pt x="30" y="5"/>
                  <a:pt x="30" y="5"/>
                  <a:pt x="30" y="5"/>
                </a:cubicBezTo>
                <a:cubicBezTo>
                  <a:pt x="30" y="5"/>
                  <a:pt x="29" y="4"/>
                  <a:pt x="29" y="4"/>
                </a:cubicBezTo>
                <a:cubicBezTo>
                  <a:pt x="29" y="4"/>
                  <a:pt x="29" y="4"/>
                  <a:pt x="29" y="4"/>
                </a:cubicBezTo>
                <a:cubicBezTo>
                  <a:pt x="29" y="3"/>
                  <a:pt x="29" y="3"/>
                  <a:pt x="28" y="3"/>
                </a:cubicBezTo>
                <a:cubicBezTo>
                  <a:pt x="28" y="2"/>
                  <a:pt x="28" y="2"/>
                  <a:pt x="28" y="2"/>
                </a:cubicBezTo>
                <a:cubicBezTo>
                  <a:pt x="28" y="2"/>
                  <a:pt x="28" y="2"/>
                  <a:pt x="28" y="2"/>
                </a:cubicBezTo>
                <a:cubicBezTo>
                  <a:pt x="27" y="2"/>
                  <a:pt x="27" y="1"/>
                  <a:pt x="27" y="1"/>
                </a:cubicBezTo>
                <a:cubicBezTo>
                  <a:pt x="27" y="1"/>
                  <a:pt x="27" y="1"/>
                  <a:pt x="27" y="1"/>
                </a:cubicBezTo>
                <a:cubicBezTo>
                  <a:pt x="25" y="0"/>
                  <a:pt x="24" y="0"/>
                  <a:pt x="22" y="0"/>
                </a:cubicBezTo>
                <a:cubicBezTo>
                  <a:pt x="7" y="2"/>
                  <a:pt x="7" y="2"/>
                  <a:pt x="7" y="2"/>
                </a:cubicBezTo>
                <a:cubicBezTo>
                  <a:pt x="3" y="2"/>
                  <a:pt x="0" y="5"/>
                  <a:pt x="0" y="9"/>
                </a:cubicBezTo>
                <a:cubicBezTo>
                  <a:pt x="1" y="12"/>
                  <a:pt x="4" y="15"/>
                  <a:pt x="7" y="15"/>
                </a:cubicBezTo>
                <a:cubicBezTo>
                  <a:pt x="18" y="14"/>
                  <a:pt x="18" y="14"/>
                  <a:pt x="18" y="14"/>
                </a:cubicBezTo>
                <a:cubicBezTo>
                  <a:pt x="45" y="99"/>
                  <a:pt x="45" y="99"/>
                  <a:pt x="45" y="99"/>
                </a:cubicBezTo>
                <a:cubicBezTo>
                  <a:pt x="43" y="101"/>
                  <a:pt x="42" y="105"/>
                  <a:pt x="42" y="109"/>
                </a:cubicBezTo>
                <a:cubicBezTo>
                  <a:pt x="42" y="118"/>
                  <a:pt x="49" y="125"/>
                  <a:pt x="58" y="125"/>
                </a:cubicBezTo>
                <a:cubicBezTo>
                  <a:pt x="64" y="125"/>
                  <a:pt x="70" y="121"/>
                  <a:pt x="73" y="116"/>
                </a:cubicBezTo>
                <a:cubicBezTo>
                  <a:pt x="94" y="116"/>
                  <a:pt x="94" y="116"/>
                  <a:pt x="94" y="116"/>
                </a:cubicBezTo>
                <a:cubicBezTo>
                  <a:pt x="97" y="121"/>
                  <a:pt x="103" y="125"/>
                  <a:pt x="109" y="125"/>
                </a:cubicBezTo>
                <a:cubicBezTo>
                  <a:pt x="118" y="125"/>
                  <a:pt x="125" y="118"/>
                  <a:pt x="125" y="109"/>
                </a:cubicBezTo>
                <a:cubicBezTo>
                  <a:pt x="125" y="100"/>
                  <a:pt x="118" y="93"/>
                  <a:pt x="109" y="93"/>
                </a:cubicBezTo>
                <a:cubicBezTo>
                  <a:pt x="103" y="93"/>
                  <a:pt x="97" y="97"/>
                  <a:pt x="94" y="102"/>
                </a:cubicBezTo>
                <a:cubicBezTo>
                  <a:pt x="73" y="102"/>
                  <a:pt x="73" y="102"/>
                  <a:pt x="73" y="102"/>
                </a:cubicBezTo>
                <a:cubicBezTo>
                  <a:pt x="70" y="97"/>
                  <a:pt x="64" y="93"/>
                  <a:pt x="58" y="93"/>
                </a:cubicBezTo>
                <a:cubicBezTo>
                  <a:pt x="58" y="93"/>
                  <a:pt x="58" y="93"/>
                  <a:pt x="58" y="93"/>
                </a:cubicBezTo>
                <a:cubicBezTo>
                  <a:pt x="55" y="83"/>
                  <a:pt x="55" y="83"/>
                  <a:pt x="55" y="83"/>
                </a:cubicBezTo>
                <a:cubicBezTo>
                  <a:pt x="125" y="83"/>
                  <a:pt x="125" y="83"/>
                  <a:pt x="125" y="83"/>
                </a:cubicBezTo>
                <a:cubicBezTo>
                  <a:pt x="133" y="83"/>
                  <a:pt x="134" y="77"/>
                  <a:pt x="139" y="68"/>
                </a:cubicBezTo>
                <a:cubicBezTo>
                  <a:pt x="158" y="34"/>
                  <a:pt x="158" y="34"/>
                  <a:pt x="158" y="34"/>
                </a:cubicBezTo>
                <a:cubicBezTo>
                  <a:pt x="165" y="20"/>
                  <a:pt x="151" y="19"/>
                  <a:pt x="143" y="19"/>
                </a:cubicBezTo>
                <a:close/>
              </a:path>
            </a:pathLst>
          </a:custGeom>
          <a:solidFill>
            <a:schemeClr val="tx2">
              <a:lumMod val="75000"/>
            </a:schemeClr>
          </a:solidFill>
          <a:ln>
            <a:noFill/>
          </a:ln>
        </p:spPr>
        <p:txBody>
          <a:bodyPr vert="horz" wrap="square" lIns="121908" tIns="60955" rIns="121908" bIns="60955" numCol="1" anchor="t" anchorCtr="0" compatLnSpc="1"/>
          <a:lstStyle/>
          <a:p>
            <a:endParaRPr lang="en-US" sz="2400">
              <a:cs typeface="+mn-ea"/>
              <a:sym typeface="+mn-lt"/>
            </a:endParaRPr>
          </a:p>
        </p:txBody>
      </p:sp>
      <p:grpSp>
        <p:nvGrpSpPr>
          <p:cNvPr id="28" name="组合 27"/>
          <p:cNvGrpSpPr/>
          <p:nvPr/>
        </p:nvGrpSpPr>
        <p:grpSpPr>
          <a:xfrm>
            <a:off x="4593416" y="2916162"/>
            <a:ext cx="435979" cy="436033"/>
            <a:chOff x="4176518" y="3227428"/>
            <a:chExt cx="327026" cy="327025"/>
          </a:xfrm>
          <a:solidFill>
            <a:schemeClr val="accent2"/>
          </a:solidFill>
        </p:grpSpPr>
        <p:sp>
          <p:nvSpPr>
            <p:cNvPr id="29" name="Freeform 140"/>
            <p:cNvSpPr>
              <a:spLocks noEditPoints="1"/>
            </p:cNvSpPr>
            <p:nvPr/>
          </p:nvSpPr>
          <p:spPr bwMode="auto">
            <a:xfrm>
              <a:off x="4176518" y="3297278"/>
              <a:ext cx="257175" cy="257175"/>
            </a:xfrm>
            <a:custGeom>
              <a:avLst/>
              <a:gdLst>
                <a:gd name="T0" fmla="*/ 103 w 112"/>
                <a:gd name="T1" fmla="*/ 47 h 112"/>
                <a:gd name="T2" fmla="*/ 106 w 112"/>
                <a:gd name="T3" fmla="*/ 36 h 112"/>
                <a:gd name="T4" fmla="*/ 102 w 112"/>
                <a:gd name="T5" fmla="*/ 22 h 112"/>
                <a:gd name="T6" fmla="*/ 92 w 112"/>
                <a:gd name="T7" fmla="*/ 25 h 112"/>
                <a:gd name="T8" fmla="*/ 90 w 112"/>
                <a:gd name="T9" fmla="*/ 14 h 112"/>
                <a:gd name="T10" fmla="*/ 79 w 112"/>
                <a:gd name="T11" fmla="*/ 4 h 112"/>
                <a:gd name="T12" fmla="*/ 71 w 112"/>
                <a:gd name="T13" fmla="*/ 11 h 112"/>
                <a:gd name="T14" fmla="*/ 64 w 112"/>
                <a:gd name="T15" fmla="*/ 3 h 112"/>
                <a:gd name="T16" fmla="*/ 50 w 112"/>
                <a:gd name="T17" fmla="*/ 0 h 112"/>
                <a:gd name="T18" fmla="*/ 47 w 112"/>
                <a:gd name="T19" fmla="*/ 10 h 112"/>
                <a:gd name="T20" fmla="*/ 37 w 112"/>
                <a:gd name="T21" fmla="*/ 6 h 112"/>
                <a:gd name="T22" fmla="*/ 23 w 112"/>
                <a:gd name="T23" fmla="*/ 11 h 112"/>
                <a:gd name="T24" fmla="*/ 25 w 112"/>
                <a:gd name="T25" fmla="*/ 20 h 112"/>
                <a:gd name="T26" fmla="*/ 14 w 112"/>
                <a:gd name="T27" fmla="*/ 22 h 112"/>
                <a:gd name="T28" fmla="*/ 5 w 112"/>
                <a:gd name="T29" fmla="*/ 33 h 112"/>
                <a:gd name="T30" fmla="*/ 12 w 112"/>
                <a:gd name="T31" fmla="*/ 41 h 112"/>
                <a:gd name="T32" fmla="*/ 3 w 112"/>
                <a:gd name="T33" fmla="*/ 48 h 112"/>
                <a:gd name="T34" fmla="*/ 0 w 112"/>
                <a:gd name="T35" fmla="*/ 62 h 112"/>
                <a:gd name="T36" fmla="*/ 10 w 112"/>
                <a:gd name="T37" fmla="*/ 65 h 112"/>
                <a:gd name="T38" fmla="*/ 6 w 112"/>
                <a:gd name="T39" fmla="*/ 75 h 112"/>
                <a:gd name="T40" fmla="*/ 11 w 112"/>
                <a:gd name="T41" fmla="*/ 89 h 112"/>
                <a:gd name="T42" fmla="*/ 21 w 112"/>
                <a:gd name="T43" fmla="*/ 87 h 112"/>
                <a:gd name="T44" fmla="*/ 23 w 112"/>
                <a:gd name="T45" fmla="*/ 98 h 112"/>
                <a:gd name="T46" fmla="*/ 34 w 112"/>
                <a:gd name="T47" fmla="*/ 108 h 112"/>
                <a:gd name="T48" fmla="*/ 41 w 112"/>
                <a:gd name="T49" fmla="*/ 101 h 112"/>
                <a:gd name="T50" fmla="*/ 48 w 112"/>
                <a:gd name="T51" fmla="*/ 109 h 112"/>
                <a:gd name="T52" fmla="*/ 63 w 112"/>
                <a:gd name="T53" fmla="*/ 112 h 112"/>
                <a:gd name="T54" fmla="*/ 66 w 112"/>
                <a:gd name="T55" fmla="*/ 102 h 112"/>
                <a:gd name="T56" fmla="*/ 76 w 112"/>
                <a:gd name="T57" fmla="*/ 106 h 112"/>
                <a:gd name="T58" fmla="*/ 90 w 112"/>
                <a:gd name="T59" fmla="*/ 101 h 112"/>
                <a:gd name="T60" fmla="*/ 88 w 112"/>
                <a:gd name="T61" fmla="*/ 91 h 112"/>
                <a:gd name="T62" fmla="*/ 98 w 112"/>
                <a:gd name="T63" fmla="*/ 89 h 112"/>
                <a:gd name="T64" fmla="*/ 108 w 112"/>
                <a:gd name="T65" fmla="*/ 78 h 112"/>
                <a:gd name="T66" fmla="*/ 101 w 112"/>
                <a:gd name="T67" fmla="*/ 71 h 112"/>
                <a:gd name="T68" fmla="*/ 110 w 112"/>
                <a:gd name="T69" fmla="*/ 64 h 112"/>
                <a:gd name="T70" fmla="*/ 112 w 112"/>
                <a:gd name="T71" fmla="*/ 49 h 112"/>
                <a:gd name="T72" fmla="*/ 56 w 112"/>
                <a:gd name="T73" fmla="*/ 86 h 112"/>
                <a:gd name="T74" fmla="*/ 56 w 112"/>
                <a:gd name="T75" fmla="*/ 26 h 112"/>
                <a:gd name="T76" fmla="*/ 56 w 112"/>
                <a:gd name="T77" fmla="*/ 86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12" h="112">
                  <a:moveTo>
                    <a:pt x="110" y="47"/>
                  </a:moveTo>
                  <a:cubicBezTo>
                    <a:pt x="103" y="47"/>
                    <a:pt x="103" y="47"/>
                    <a:pt x="103" y="47"/>
                  </a:cubicBezTo>
                  <a:cubicBezTo>
                    <a:pt x="102" y="44"/>
                    <a:pt x="101" y="42"/>
                    <a:pt x="101" y="39"/>
                  </a:cubicBezTo>
                  <a:cubicBezTo>
                    <a:pt x="106" y="36"/>
                    <a:pt x="106" y="36"/>
                    <a:pt x="106" y="36"/>
                  </a:cubicBezTo>
                  <a:cubicBezTo>
                    <a:pt x="108" y="35"/>
                    <a:pt x="108" y="34"/>
                    <a:pt x="107" y="32"/>
                  </a:cubicBezTo>
                  <a:cubicBezTo>
                    <a:pt x="102" y="22"/>
                    <a:pt x="102" y="22"/>
                    <a:pt x="102" y="22"/>
                  </a:cubicBezTo>
                  <a:cubicBezTo>
                    <a:pt x="101" y="21"/>
                    <a:pt x="99" y="20"/>
                    <a:pt x="98" y="21"/>
                  </a:cubicBezTo>
                  <a:cubicBezTo>
                    <a:pt x="92" y="25"/>
                    <a:pt x="92" y="25"/>
                    <a:pt x="92" y="25"/>
                  </a:cubicBezTo>
                  <a:cubicBezTo>
                    <a:pt x="90" y="23"/>
                    <a:pt x="88" y="21"/>
                    <a:pt x="87" y="20"/>
                  </a:cubicBezTo>
                  <a:cubicBezTo>
                    <a:pt x="90" y="14"/>
                    <a:pt x="90" y="14"/>
                    <a:pt x="90" y="14"/>
                  </a:cubicBezTo>
                  <a:cubicBezTo>
                    <a:pt x="91" y="12"/>
                    <a:pt x="90" y="11"/>
                    <a:pt x="89" y="10"/>
                  </a:cubicBezTo>
                  <a:cubicBezTo>
                    <a:pt x="79" y="4"/>
                    <a:pt x="79" y="4"/>
                    <a:pt x="79" y="4"/>
                  </a:cubicBezTo>
                  <a:cubicBezTo>
                    <a:pt x="77" y="3"/>
                    <a:pt x="76" y="4"/>
                    <a:pt x="75" y="5"/>
                  </a:cubicBezTo>
                  <a:cubicBezTo>
                    <a:pt x="71" y="11"/>
                    <a:pt x="71" y="11"/>
                    <a:pt x="71" y="11"/>
                  </a:cubicBezTo>
                  <a:cubicBezTo>
                    <a:pt x="69" y="10"/>
                    <a:pt x="67" y="10"/>
                    <a:pt x="64" y="9"/>
                  </a:cubicBezTo>
                  <a:cubicBezTo>
                    <a:pt x="64" y="3"/>
                    <a:pt x="64" y="3"/>
                    <a:pt x="64" y="3"/>
                  </a:cubicBezTo>
                  <a:cubicBezTo>
                    <a:pt x="64" y="1"/>
                    <a:pt x="63" y="0"/>
                    <a:pt x="61" y="0"/>
                  </a:cubicBezTo>
                  <a:cubicBezTo>
                    <a:pt x="50" y="0"/>
                    <a:pt x="50" y="0"/>
                    <a:pt x="50" y="0"/>
                  </a:cubicBezTo>
                  <a:cubicBezTo>
                    <a:pt x="48" y="0"/>
                    <a:pt x="47" y="1"/>
                    <a:pt x="47" y="3"/>
                  </a:cubicBezTo>
                  <a:cubicBezTo>
                    <a:pt x="47" y="10"/>
                    <a:pt x="47" y="10"/>
                    <a:pt x="47" y="10"/>
                  </a:cubicBezTo>
                  <a:cubicBezTo>
                    <a:pt x="45" y="10"/>
                    <a:pt x="42" y="11"/>
                    <a:pt x="40" y="12"/>
                  </a:cubicBezTo>
                  <a:cubicBezTo>
                    <a:pt x="37" y="6"/>
                    <a:pt x="37" y="6"/>
                    <a:pt x="37" y="6"/>
                  </a:cubicBezTo>
                  <a:cubicBezTo>
                    <a:pt x="36" y="4"/>
                    <a:pt x="34" y="4"/>
                    <a:pt x="33" y="5"/>
                  </a:cubicBezTo>
                  <a:cubicBezTo>
                    <a:pt x="23" y="11"/>
                    <a:pt x="23" y="11"/>
                    <a:pt x="23" y="11"/>
                  </a:cubicBezTo>
                  <a:cubicBezTo>
                    <a:pt x="21" y="11"/>
                    <a:pt x="21" y="13"/>
                    <a:pt x="22" y="14"/>
                  </a:cubicBezTo>
                  <a:cubicBezTo>
                    <a:pt x="25" y="20"/>
                    <a:pt x="25" y="20"/>
                    <a:pt x="25" y="20"/>
                  </a:cubicBezTo>
                  <a:cubicBezTo>
                    <a:pt x="23" y="22"/>
                    <a:pt x="22" y="24"/>
                    <a:pt x="20" y="26"/>
                  </a:cubicBezTo>
                  <a:cubicBezTo>
                    <a:pt x="14" y="22"/>
                    <a:pt x="14" y="22"/>
                    <a:pt x="14" y="22"/>
                  </a:cubicBezTo>
                  <a:cubicBezTo>
                    <a:pt x="13" y="22"/>
                    <a:pt x="11" y="22"/>
                    <a:pt x="10" y="23"/>
                  </a:cubicBezTo>
                  <a:cubicBezTo>
                    <a:pt x="5" y="33"/>
                    <a:pt x="5" y="33"/>
                    <a:pt x="5" y="33"/>
                  </a:cubicBezTo>
                  <a:cubicBezTo>
                    <a:pt x="4" y="35"/>
                    <a:pt x="4" y="36"/>
                    <a:pt x="6" y="37"/>
                  </a:cubicBezTo>
                  <a:cubicBezTo>
                    <a:pt x="12" y="41"/>
                    <a:pt x="12" y="41"/>
                    <a:pt x="12" y="41"/>
                  </a:cubicBezTo>
                  <a:cubicBezTo>
                    <a:pt x="11" y="43"/>
                    <a:pt x="10" y="45"/>
                    <a:pt x="10" y="48"/>
                  </a:cubicBezTo>
                  <a:cubicBezTo>
                    <a:pt x="3" y="48"/>
                    <a:pt x="3" y="48"/>
                    <a:pt x="3" y="48"/>
                  </a:cubicBezTo>
                  <a:cubicBezTo>
                    <a:pt x="2" y="48"/>
                    <a:pt x="0" y="49"/>
                    <a:pt x="0" y="51"/>
                  </a:cubicBezTo>
                  <a:cubicBezTo>
                    <a:pt x="0" y="62"/>
                    <a:pt x="0" y="62"/>
                    <a:pt x="0" y="62"/>
                  </a:cubicBezTo>
                  <a:cubicBezTo>
                    <a:pt x="0" y="64"/>
                    <a:pt x="2" y="65"/>
                    <a:pt x="3" y="65"/>
                  </a:cubicBezTo>
                  <a:cubicBezTo>
                    <a:pt x="10" y="65"/>
                    <a:pt x="10" y="65"/>
                    <a:pt x="10" y="65"/>
                  </a:cubicBezTo>
                  <a:cubicBezTo>
                    <a:pt x="11" y="68"/>
                    <a:pt x="11" y="70"/>
                    <a:pt x="12" y="72"/>
                  </a:cubicBezTo>
                  <a:cubicBezTo>
                    <a:pt x="6" y="75"/>
                    <a:pt x="6" y="75"/>
                    <a:pt x="6" y="75"/>
                  </a:cubicBezTo>
                  <a:cubicBezTo>
                    <a:pt x="5" y="76"/>
                    <a:pt x="5" y="78"/>
                    <a:pt x="5" y="79"/>
                  </a:cubicBezTo>
                  <a:cubicBezTo>
                    <a:pt x="11" y="89"/>
                    <a:pt x="11" y="89"/>
                    <a:pt x="11" y="89"/>
                  </a:cubicBezTo>
                  <a:cubicBezTo>
                    <a:pt x="12" y="91"/>
                    <a:pt x="14" y="91"/>
                    <a:pt x="15" y="90"/>
                  </a:cubicBezTo>
                  <a:cubicBezTo>
                    <a:pt x="21" y="87"/>
                    <a:pt x="21" y="87"/>
                    <a:pt x="21" y="87"/>
                  </a:cubicBezTo>
                  <a:cubicBezTo>
                    <a:pt x="23" y="89"/>
                    <a:pt x="24" y="91"/>
                    <a:pt x="26" y="92"/>
                  </a:cubicBezTo>
                  <a:cubicBezTo>
                    <a:pt x="23" y="98"/>
                    <a:pt x="23" y="98"/>
                    <a:pt x="23" y="98"/>
                  </a:cubicBezTo>
                  <a:cubicBezTo>
                    <a:pt x="22" y="99"/>
                    <a:pt x="23" y="101"/>
                    <a:pt x="24" y="102"/>
                  </a:cubicBezTo>
                  <a:cubicBezTo>
                    <a:pt x="34" y="108"/>
                    <a:pt x="34" y="108"/>
                    <a:pt x="34" y="108"/>
                  </a:cubicBezTo>
                  <a:cubicBezTo>
                    <a:pt x="35" y="108"/>
                    <a:pt x="37" y="108"/>
                    <a:pt x="38" y="106"/>
                  </a:cubicBezTo>
                  <a:cubicBezTo>
                    <a:pt x="41" y="101"/>
                    <a:pt x="41" y="101"/>
                    <a:pt x="41" y="101"/>
                  </a:cubicBezTo>
                  <a:cubicBezTo>
                    <a:pt x="44" y="101"/>
                    <a:pt x="46" y="102"/>
                    <a:pt x="48" y="102"/>
                  </a:cubicBezTo>
                  <a:cubicBezTo>
                    <a:pt x="48" y="109"/>
                    <a:pt x="48" y="109"/>
                    <a:pt x="48" y="109"/>
                  </a:cubicBezTo>
                  <a:cubicBezTo>
                    <a:pt x="48" y="111"/>
                    <a:pt x="50" y="112"/>
                    <a:pt x="51" y="112"/>
                  </a:cubicBezTo>
                  <a:cubicBezTo>
                    <a:pt x="63" y="112"/>
                    <a:pt x="63" y="112"/>
                    <a:pt x="63" y="112"/>
                  </a:cubicBezTo>
                  <a:cubicBezTo>
                    <a:pt x="64" y="112"/>
                    <a:pt x="66" y="111"/>
                    <a:pt x="66" y="109"/>
                  </a:cubicBezTo>
                  <a:cubicBezTo>
                    <a:pt x="66" y="102"/>
                    <a:pt x="66" y="102"/>
                    <a:pt x="66" y="102"/>
                  </a:cubicBezTo>
                  <a:cubicBezTo>
                    <a:pt x="68" y="102"/>
                    <a:pt x="70" y="101"/>
                    <a:pt x="73" y="100"/>
                  </a:cubicBezTo>
                  <a:cubicBezTo>
                    <a:pt x="76" y="106"/>
                    <a:pt x="76" y="106"/>
                    <a:pt x="76" y="106"/>
                  </a:cubicBezTo>
                  <a:cubicBezTo>
                    <a:pt x="77" y="107"/>
                    <a:pt x="79" y="108"/>
                    <a:pt x="80" y="107"/>
                  </a:cubicBezTo>
                  <a:cubicBezTo>
                    <a:pt x="90" y="101"/>
                    <a:pt x="90" y="101"/>
                    <a:pt x="90" y="101"/>
                  </a:cubicBezTo>
                  <a:cubicBezTo>
                    <a:pt x="91" y="100"/>
                    <a:pt x="92" y="99"/>
                    <a:pt x="91" y="97"/>
                  </a:cubicBezTo>
                  <a:cubicBezTo>
                    <a:pt x="88" y="91"/>
                    <a:pt x="88" y="91"/>
                    <a:pt x="88" y="91"/>
                  </a:cubicBezTo>
                  <a:cubicBezTo>
                    <a:pt x="89" y="90"/>
                    <a:pt x="91" y="88"/>
                    <a:pt x="93" y="86"/>
                  </a:cubicBezTo>
                  <a:cubicBezTo>
                    <a:pt x="98" y="89"/>
                    <a:pt x="98" y="89"/>
                    <a:pt x="98" y="89"/>
                  </a:cubicBezTo>
                  <a:cubicBezTo>
                    <a:pt x="100" y="90"/>
                    <a:pt x="102" y="90"/>
                    <a:pt x="102" y="88"/>
                  </a:cubicBezTo>
                  <a:cubicBezTo>
                    <a:pt x="108" y="78"/>
                    <a:pt x="108" y="78"/>
                    <a:pt x="108" y="78"/>
                  </a:cubicBezTo>
                  <a:cubicBezTo>
                    <a:pt x="109" y="77"/>
                    <a:pt x="108" y="75"/>
                    <a:pt x="107" y="74"/>
                  </a:cubicBezTo>
                  <a:cubicBezTo>
                    <a:pt x="101" y="71"/>
                    <a:pt x="101" y="71"/>
                    <a:pt x="101" y="71"/>
                  </a:cubicBezTo>
                  <a:cubicBezTo>
                    <a:pt x="102" y="69"/>
                    <a:pt x="102" y="66"/>
                    <a:pt x="103" y="64"/>
                  </a:cubicBezTo>
                  <a:cubicBezTo>
                    <a:pt x="110" y="64"/>
                    <a:pt x="110" y="64"/>
                    <a:pt x="110" y="64"/>
                  </a:cubicBezTo>
                  <a:cubicBezTo>
                    <a:pt x="111" y="64"/>
                    <a:pt x="112" y="63"/>
                    <a:pt x="112" y="61"/>
                  </a:cubicBezTo>
                  <a:cubicBezTo>
                    <a:pt x="112" y="49"/>
                    <a:pt x="112" y="49"/>
                    <a:pt x="112" y="49"/>
                  </a:cubicBezTo>
                  <a:cubicBezTo>
                    <a:pt x="112" y="48"/>
                    <a:pt x="111" y="47"/>
                    <a:pt x="110" y="47"/>
                  </a:cubicBezTo>
                  <a:close/>
                  <a:moveTo>
                    <a:pt x="56" y="86"/>
                  </a:moveTo>
                  <a:cubicBezTo>
                    <a:pt x="40" y="86"/>
                    <a:pt x="26" y="72"/>
                    <a:pt x="26" y="56"/>
                  </a:cubicBezTo>
                  <a:cubicBezTo>
                    <a:pt x="26" y="39"/>
                    <a:pt x="40" y="26"/>
                    <a:pt x="56" y="26"/>
                  </a:cubicBezTo>
                  <a:cubicBezTo>
                    <a:pt x="73" y="26"/>
                    <a:pt x="86" y="39"/>
                    <a:pt x="86" y="56"/>
                  </a:cubicBezTo>
                  <a:cubicBezTo>
                    <a:pt x="86" y="72"/>
                    <a:pt x="73" y="86"/>
                    <a:pt x="56" y="8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400">
                <a:cs typeface="+mn-ea"/>
                <a:sym typeface="+mn-lt"/>
              </a:endParaRPr>
            </a:p>
          </p:txBody>
        </p:sp>
        <p:sp>
          <p:nvSpPr>
            <p:cNvPr id="30" name="Freeform 141"/>
            <p:cNvSpPr>
              <a:spLocks noEditPoints="1"/>
            </p:cNvSpPr>
            <p:nvPr/>
          </p:nvSpPr>
          <p:spPr bwMode="auto">
            <a:xfrm>
              <a:off x="4384481" y="3227428"/>
              <a:ext cx="119063" cy="120650"/>
            </a:xfrm>
            <a:custGeom>
              <a:avLst/>
              <a:gdLst>
                <a:gd name="T0" fmla="*/ 48 w 52"/>
                <a:gd name="T1" fmla="*/ 23 h 52"/>
                <a:gd name="T2" fmla="*/ 50 w 52"/>
                <a:gd name="T3" fmla="*/ 17 h 52"/>
                <a:gd name="T4" fmla="*/ 48 w 52"/>
                <a:gd name="T5" fmla="*/ 11 h 52"/>
                <a:gd name="T6" fmla="*/ 44 w 52"/>
                <a:gd name="T7" fmla="*/ 12 h 52"/>
                <a:gd name="T8" fmla="*/ 42 w 52"/>
                <a:gd name="T9" fmla="*/ 6 h 52"/>
                <a:gd name="T10" fmla="*/ 38 w 52"/>
                <a:gd name="T11" fmla="*/ 2 h 52"/>
                <a:gd name="T12" fmla="*/ 34 w 52"/>
                <a:gd name="T13" fmla="*/ 5 h 52"/>
                <a:gd name="T14" fmla="*/ 30 w 52"/>
                <a:gd name="T15" fmla="*/ 1 h 52"/>
                <a:gd name="T16" fmla="*/ 24 w 52"/>
                <a:gd name="T17" fmla="*/ 0 h 52"/>
                <a:gd name="T18" fmla="*/ 23 w 52"/>
                <a:gd name="T19" fmla="*/ 4 h 52"/>
                <a:gd name="T20" fmla="*/ 17 w 52"/>
                <a:gd name="T21" fmla="*/ 2 h 52"/>
                <a:gd name="T22" fmla="*/ 11 w 52"/>
                <a:gd name="T23" fmla="*/ 4 h 52"/>
                <a:gd name="T24" fmla="*/ 12 w 52"/>
                <a:gd name="T25" fmla="*/ 8 h 52"/>
                <a:gd name="T26" fmla="*/ 6 w 52"/>
                <a:gd name="T27" fmla="*/ 10 h 52"/>
                <a:gd name="T28" fmla="*/ 2 w 52"/>
                <a:gd name="T29" fmla="*/ 14 h 52"/>
                <a:gd name="T30" fmla="*/ 6 w 52"/>
                <a:gd name="T31" fmla="*/ 18 h 52"/>
                <a:gd name="T32" fmla="*/ 1 w 52"/>
                <a:gd name="T33" fmla="*/ 22 h 52"/>
                <a:gd name="T34" fmla="*/ 0 w 52"/>
                <a:gd name="T35" fmla="*/ 28 h 52"/>
                <a:gd name="T36" fmla="*/ 4 w 52"/>
                <a:gd name="T37" fmla="*/ 29 h 52"/>
                <a:gd name="T38" fmla="*/ 2 w 52"/>
                <a:gd name="T39" fmla="*/ 35 h 52"/>
                <a:gd name="T40" fmla="*/ 4 w 52"/>
                <a:gd name="T41" fmla="*/ 41 h 52"/>
                <a:gd name="T42" fmla="*/ 9 w 52"/>
                <a:gd name="T43" fmla="*/ 40 h 52"/>
                <a:gd name="T44" fmla="*/ 10 w 52"/>
                <a:gd name="T45" fmla="*/ 46 h 52"/>
                <a:gd name="T46" fmla="*/ 15 w 52"/>
                <a:gd name="T47" fmla="*/ 50 h 52"/>
                <a:gd name="T48" fmla="*/ 18 w 52"/>
                <a:gd name="T49" fmla="*/ 47 h 52"/>
                <a:gd name="T50" fmla="*/ 22 w 52"/>
                <a:gd name="T51" fmla="*/ 51 h 52"/>
                <a:gd name="T52" fmla="*/ 28 w 52"/>
                <a:gd name="T53" fmla="*/ 52 h 52"/>
                <a:gd name="T54" fmla="*/ 29 w 52"/>
                <a:gd name="T55" fmla="*/ 48 h 52"/>
                <a:gd name="T56" fmla="*/ 35 w 52"/>
                <a:gd name="T57" fmla="*/ 50 h 52"/>
                <a:gd name="T58" fmla="*/ 41 w 52"/>
                <a:gd name="T59" fmla="*/ 48 h 52"/>
                <a:gd name="T60" fmla="*/ 40 w 52"/>
                <a:gd name="T61" fmla="*/ 43 h 52"/>
                <a:gd name="T62" fmla="*/ 46 w 52"/>
                <a:gd name="T63" fmla="*/ 42 h 52"/>
                <a:gd name="T64" fmla="*/ 50 w 52"/>
                <a:gd name="T65" fmla="*/ 37 h 52"/>
                <a:gd name="T66" fmla="*/ 47 w 52"/>
                <a:gd name="T67" fmla="*/ 34 h 52"/>
                <a:gd name="T68" fmla="*/ 51 w 52"/>
                <a:gd name="T69" fmla="*/ 30 h 52"/>
                <a:gd name="T70" fmla="*/ 52 w 52"/>
                <a:gd name="T71" fmla="*/ 24 h 52"/>
                <a:gd name="T72" fmla="*/ 26 w 52"/>
                <a:gd name="T73" fmla="*/ 40 h 52"/>
                <a:gd name="T74" fmla="*/ 26 w 52"/>
                <a:gd name="T75" fmla="*/ 12 h 52"/>
                <a:gd name="T76" fmla="*/ 26 w 52"/>
                <a:gd name="T77" fmla="*/ 4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2" h="52">
                  <a:moveTo>
                    <a:pt x="51" y="23"/>
                  </a:moveTo>
                  <a:cubicBezTo>
                    <a:pt x="48" y="23"/>
                    <a:pt x="48" y="23"/>
                    <a:pt x="48" y="23"/>
                  </a:cubicBezTo>
                  <a:cubicBezTo>
                    <a:pt x="48" y="21"/>
                    <a:pt x="48" y="20"/>
                    <a:pt x="47" y="18"/>
                  </a:cubicBezTo>
                  <a:cubicBezTo>
                    <a:pt x="50" y="17"/>
                    <a:pt x="50" y="17"/>
                    <a:pt x="50" y="17"/>
                  </a:cubicBezTo>
                  <a:cubicBezTo>
                    <a:pt x="50" y="16"/>
                    <a:pt x="51" y="16"/>
                    <a:pt x="50" y="15"/>
                  </a:cubicBezTo>
                  <a:cubicBezTo>
                    <a:pt x="48" y="11"/>
                    <a:pt x="48" y="11"/>
                    <a:pt x="48" y="11"/>
                  </a:cubicBezTo>
                  <a:cubicBezTo>
                    <a:pt x="48" y="10"/>
                    <a:pt x="47" y="10"/>
                    <a:pt x="46" y="11"/>
                  </a:cubicBezTo>
                  <a:cubicBezTo>
                    <a:pt x="44" y="12"/>
                    <a:pt x="44" y="12"/>
                    <a:pt x="44" y="12"/>
                  </a:cubicBezTo>
                  <a:cubicBezTo>
                    <a:pt x="43" y="11"/>
                    <a:pt x="42" y="10"/>
                    <a:pt x="40" y="9"/>
                  </a:cubicBezTo>
                  <a:cubicBezTo>
                    <a:pt x="42" y="6"/>
                    <a:pt x="42" y="6"/>
                    <a:pt x="42" y="6"/>
                  </a:cubicBezTo>
                  <a:cubicBezTo>
                    <a:pt x="42" y="6"/>
                    <a:pt x="42" y="5"/>
                    <a:pt x="42" y="4"/>
                  </a:cubicBezTo>
                  <a:cubicBezTo>
                    <a:pt x="38" y="2"/>
                    <a:pt x="38" y="2"/>
                    <a:pt x="38" y="2"/>
                  </a:cubicBezTo>
                  <a:cubicBezTo>
                    <a:pt x="37" y="2"/>
                    <a:pt x="36" y="2"/>
                    <a:pt x="36" y="3"/>
                  </a:cubicBezTo>
                  <a:cubicBezTo>
                    <a:pt x="34" y="5"/>
                    <a:pt x="34" y="5"/>
                    <a:pt x="34" y="5"/>
                  </a:cubicBezTo>
                  <a:cubicBezTo>
                    <a:pt x="33" y="5"/>
                    <a:pt x="32" y="4"/>
                    <a:pt x="30" y="4"/>
                  </a:cubicBezTo>
                  <a:cubicBezTo>
                    <a:pt x="30" y="1"/>
                    <a:pt x="30" y="1"/>
                    <a:pt x="30" y="1"/>
                  </a:cubicBezTo>
                  <a:cubicBezTo>
                    <a:pt x="30" y="0"/>
                    <a:pt x="29" y="0"/>
                    <a:pt x="29" y="0"/>
                  </a:cubicBezTo>
                  <a:cubicBezTo>
                    <a:pt x="24" y="0"/>
                    <a:pt x="24" y="0"/>
                    <a:pt x="24" y="0"/>
                  </a:cubicBezTo>
                  <a:cubicBezTo>
                    <a:pt x="24" y="0"/>
                    <a:pt x="23" y="0"/>
                    <a:pt x="23" y="1"/>
                  </a:cubicBezTo>
                  <a:cubicBezTo>
                    <a:pt x="23" y="4"/>
                    <a:pt x="23" y="4"/>
                    <a:pt x="23" y="4"/>
                  </a:cubicBezTo>
                  <a:cubicBezTo>
                    <a:pt x="21" y="4"/>
                    <a:pt x="20" y="5"/>
                    <a:pt x="19" y="5"/>
                  </a:cubicBezTo>
                  <a:cubicBezTo>
                    <a:pt x="17" y="2"/>
                    <a:pt x="17" y="2"/>
                    <a:pt x="17" y="2"/>
                  </a:cubicBezTo>
                  <a:cubicBezTo>
                    <a:pt x="17" y="2"/>
                    <a:pt x="16" y="1"/>
                    <a:pt x="15" y="2"/>
                  </a:cubicBezTo>
                  <a:cubicBezTo>
                    <a:pt x="11" y="4"/>
                    <a:pt x="11" y="4"/>
                    <a:pt x="11" y="4"/>
                  </a:cubicBezTo>
                  <a:cubicBezTo>
                    <a:pt x="11" y="4"/>
                    <a:pt x="11" y="5"/>
                    <a:pt x="11" y="6"/>
                  </a:cubicBezTo>
                  <a:cubicBezTo>
                    <a:pt x="12" y="8"/>
                    <a:pt x="12" y="8"/>
                    <a:pt x="12" y="8"/>
                  </a:cubicBezTo>
                  <a:cubicBezTo>
                    <a:pt x="11" y="9"/>
                    <a:pt x="10" y="10"/>
                    <a:pt x="9" y="12"/>
                  </a:cubicBezTo>
                  <a:cubicBezTo>
                    <a:pt x="6" y="10"/>
                    <a:pt x="6" y="10"/>
                    <a:pt x="6" y="10"/>
                  </a:cubicBezTo>
                  <a:cubicBezTo>
                    <a:pt x="6" y="10"/>
                    <a:pt x="5" y="10"/>
                    <a:pt x="5" y="10"/>
                  </a:cubicBezTo>
                  <a:cubicBezTo>
                    <a:pt x="2" y="14"/>
                    <a:pt x="2" y="14"/>
                    <a:pt x="2" y="14"/>
                  </a:cubicBezTo>
                  <a:cubicBezTo>
                    <a:pt x="2" y="15"/>
                    <a:pt x="2" y="16"/>
                    <a:pt x="3" y="16"/>
                  </a:cubicBezTo>
                  <a:cubicBezTo>
                    <a:pt x="6" y="18"/>
                    <a:pt x="6" y="18"/>
                    <a:pt x="6" y="18"/>
                  </a:cubicBezTo>
                  <a:cubicBezTo>
                    <a:pt x="5" y="19"/>
                    <a:pt x="5" y="21"/>
                    <a:pt x="4" y="22"/>
                  </a:cubicBezTo>
                  <a:cubicBezTo>
                    <a:pt x="1" y="22"/>
                    <a:pt x="1" y="22"/>
                    <a:pt x="1" y="22"/>
                  </a:cubicBezTo>
                  <a:cubicBezTo>
                    <a:pt x="0" y="22"/>
                    <a:pt x="0" y="23"/>
                    <a:pt x="0" y="23"/>
                  </a:cubicBezTo>
                  <a:cubicBezTo>
                    <a:pt x="0" y="28"/>
                    <a:pt x="0" y="28"/>
                    <a:pt x="0" y="28"/>
                  </a:cubicBezTo>
                  <a:cubicBezTo>
                    <a:pt x="0" y="29"/>
                    <a:pt x="0" y="29"/>
                    <a:pt x="1" y="29"/>
                  </a:cubicBezTo>
                  <a:cubicBezTo>
                    <a:pt x="4" y="29"/>
                    <a:pt x="4" y="29"/>
                    <a:pt x="4" y="29"/>
                  </a:cubicBezTo>
                  <a:cubicBezTo>
                    <a:pt x="4" y="31"/>
                    <a:pt x="5" y="32"/>
                    <a:pt x="5" y="34"/>
                  </a:cubicBezTo>
                  <a:cubicBezTo>
                    <a:pt x="2" y="35"/>
                    <a:pt x="2" y="35"/>
                    <a:pt x="2" y="35"/>
                  </a:cubicBezTo>
                  <a:cubicBezTo>
                    <a:pt x="2" y="36"/>
                    <a:pt x="2" y="36"/>
                    <a:pt x="2" y="37"/>
                  </a:cubicBezTo>
                  <a:cubicBezTo>
                    <a:pt x="4" y="41"/>
                    <a:pt x="4" y="41"/>
                    <a:pt x="4" y="41"/>
                  </a:cubicBezTo>
                  <a:cubicBezTo>
                    <a:pt x="5" y="41"/>
                    <a:pt x="5" y="42"/>
                    <a:pt x="6" y="41"/>
                  </a:cubicBezTo>
                  <a:cubicBezTo>
                    <a:pt x="9" y="40"/>
                    <a:pt x="9" y="40"/>
                    <a:pt x="9" y="40"/>
                  </a:cubicBezTo>
                  <a:cubicBezTo>
                    <a:pt x="10" y="41"/>
                    <a:pt x="11" y="42"/>
                    <a:pt x="12" y="43"/>
                  </a:cubicBezTo>
                  <a:cubicBezTo>
                    <a:pt x="10" y="46"/>
                    <a:pt x="10" y="46"/>
                    <a:pt x="10" y="46"/>
                  </a:cubicBezTo>
                  <a:cubicBezTo>
                    <a:pt x="10" y="46"/>
                    <a:pt x="10" y="47"/>
                    <a:pt x="11" y="47"/>
                  </a:cubicBezTo>
                  <a:cubicBezTo>
                    <a:pt x="15" y="50"/>
                    <a:pt x="15" y="50"/>
                    <a:pt x="15" y="50"/>
                  </a:cubicBezTo>
                  <a:cubicBezTo>
                    <a:pt x="15" y="50"/>
                    <a:pt x="16" y="50"/>
                    <a:pt x="16" y="49"/>
                  </a:cubicBezTo>
                  <a:cubicBezTo>
                    <a:pt x="18" y="47"/>
                    <a:pt x="18" y="47"/>
                    <a:pt x="18" y="47"/>
                  </a:cubicBezTo>
                  <a:cubicBezTo>
                    <a:pt x="19" y="47"/>
                    <a:pt x="21" y="48"/>
                    <a:pt x="22" y="48"/>
                  </a:cubicBezTo>
                  <a:cubicBezTo>
                    <a:pt x="22" y="51"/>
                    <a:pt x="22" y="51"/>
                    <a:pt x="22" y="51"/>
                  </a:cubicBezTo>
                  <a:cubicBezTo>
                    <a:pt x="22" y="52"/>
                    <a:pt x="23" y="52"/>
                    <a:pt x="24" y="52"/>
                  </a:cubicBezTo>
                  <a:cubicBezTo>
                    <a:pt x="28" y="52"/>
                    <a:pt x="28" y="52"/>
                    <a:pt x="28" y="52"/>
                  </a:cubicBezTo>
                  <a:cubicBezTo>
                    <a:pt x="29" y="52"/>
                    <a:pt x="29" y="52"/>
                    <a:pt x="29" y="51"/>
                  </a:cubicBezTo>
                  <a:cubicBezTo>
                    <a:pt x="29" y="48"/>
                    <a:pt x="29" y="48"/>
                    <a:pt x="29" y="48"/>
                  </a:cubicBezTo>
                  <a:cubicBezTo>
                    <a:pt x="31" y="48"/>
                    <a:pt x="32" y="47"/>
                    <a:pt x="34" y="47"/>
                  </a:cubicBezTo>
                  <a:cubicBezTo>
                    <a:pt x="35" y="50"/>
                    <a:pt x="35" y="50"/>
                    <a:pt x="35" y="50"/>
                  </a:cubicBezTo>
                  <a:cubicBezTo>
                    <a:pt x="36" y="50"/>
                    <a:pt x="36" y="50"/>
                    <a:pt x="37" y="50"/>
                  </a:cubicBezTo>
                  <a:cubicBezTo>
                    <a:pt x="41" y="48"/>
                    <a:pt x="41" y="48"/>
                    <a:pt x="41" y="48"/>
                  </a:cubicBezTo>
                  <a:cubicBezTo>
                    <a:pt x="42" y="47"/>
                    <a:pt x="42" y="47"/>
                    <a:pt x="41" y="46"/>
                  </a:cubicBezTo>
                  <a:cubicBezTo>
                    <a:pt x="40" y="43"/>
                    <a:pt x="40" y="43"/>
                    <a:pt x="40" y="43"/>
                  </a:cubicBezTo>
                  <a:cubicBezTo>
                    <a:pt x="41" y="42"/>
                    <a:pt x="42" y="41"/>
                    <a:pt x="43" y="40"/>
                  </a:cubicBezTo>
                  <a:cubicBezTo>
                    <a:pt x="46" y="42"/>
                    <a:pt x="46" y="42"/>
                    <a:pt x="46" y="42"/>
                  </a:cubicBezTo>
                  <a:cubicBezTo>
                    <a:pt x="47" y="42"/>
                    <a:pt x="47" y="42"/>
                    <a:pt x="48" y="41"/>
                  </a:cubicBezTo>
                  <a:cubicBezTo>
                    <a:pt x="50" y="37"/>
                    <a:pt x="50" y="37"/>
                    <a:pt x="50" y="37"/>
                  </a:cubicBezTo>
                  <a:cubicBezTo>
                    <a:pt x="50" y="37"/>
                    <a:pt x="50" y="36"/>
                    <a:pt x="50" y="36"/>
                  </a:cubicBezTo>
                  <a:cubicBezTo>
                    <a:pt x="47" y="34"/>
                    <a:pt x="47" y="34"/>
                    <a:pt x="47" y="34"/>
                  </a:cubicBezTo>
                  <a:cubicBezTo>
                    <a:pt x="47" y="33"/>
                    <a:pt x="48" y="31"/>
                    <a:pt x="48" y="30"/>
                  </a:cubicBezTo>
                  <a:cubicBezTo>
                    <a:pt x="51" y="30"/>
                    <a:pt x="51" y="30"/>
                    <a:pt x="51" y="30"/>
                  </a:cubicBezTo>
                  <a:cubicBezTo>
                    <a:pt x="52" y="30"/>
                    <a:pt x="52" y="29"/>
                    <a:pt x="52" y="29"/>
                  </a:cubicBezTo>
                  <a:cubicBezTo>
                    <a:pt x="52" y="24"/>
                    <a:pt x="52" y="24"/>
                    <a:pt x="52" y="24"/>
                  </a:cubicBezTo>
                  <a:cubicBezTo>
                    <a:pt x="52" y="23"/>
                    <a:pt x="52" y="23"/>
                    <a:pt x="51" y="23"/>
                  </a:cubicBezTo>
                  <a:close/>
                  <a:moveTo>
                    <a:pt x="26" y="40"/>
                  </a:moveTo>
                  <a:cubicBezTo>
                    <a:pt x="18" y="40"/>
                    <a:pt x="12" y="34"/>
                    <a:pt x="12" y="26"/>
                  </a:cubicBezTo>
                  <a:cubicBezTo>
                    <a:pt x="12" y="18"/>
                    <a:pt x="18" y="12"/>
                    <a:pt x="26" y="12"/>
                  </a:cubicBezTo>
                  <a:cubicBezTo>
                    <a:pt x="34" y="12"/>
                    <a:pt x="40" y="18"/>
                    <a:pt x="40" y="26"/>
                  </a:cubicBezTo>
                  <a:cubicBezTo>
                    <a:pt x="40" y="34"/>
                    <a:pt x="34" y="40"/>
                    <a:pt x="26" y="4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400">
                <a:cs typeface="+mn-ea"/>
                <a:sym typeface="+mn-lt"/>
              </a:endParaRPr>
            </a:p>
          </p:txBody>
        </p:sp>
      </p:grpSp>
      <p:grpSp>
        <p:nvGrpSpPr>
          <p:cNvPr id="32" name="组合 31"/>
          <p:cNvGrpSpPr/>
          <p:nvPr/>
        </p:nvGrpSpPr>
        <p:grpSpPr>
          <a:xfrm>
            <a:off x="7082693" y="2955191"/>
            <a:ext cx="624336" cy="364067"/>
            <a:chOff x="4946782" y="3274077"/>
            <a:chExt cx="468313" cy="273050"/>
          </a:xfrm>
          <a:solidFill>
            <a:schemeClr val="accent1"/>
          </a:solidFill>
        </p:grpSpPr>
        <p:sp>
          <p:nvSpPr>
            <p:cNvPr id="33" name="Freeform 166"/>
            <p:cNvSpPr/>
            <p:nvPr/>
          </p:nvSpPr>
          <p:spPr bwMode="auto">
            <a:xfrm>
              <a:off x="5134107" y="3274077"/>
              <a:ext cx="280988" cy="273050"/>
            </a:xfrm>
            <a:custGeom>
              <a:avLst/>
              <a:gdLst>
                <a:gd name="T0" fmla="*/ 49 w 122"/>
                <a:gd name="T1" fmla="*/ 48 h 119"/>
                <a:gd name="T2" fmla="*/ 100 w 122"/>
                <a:gd name="T3" fmla="*/ 26 h 119"/>
                <a:gd name="T4" fmla="*/ 43 w 122"/>
                <a:gd name="T5" fmla="*/ 47 h 119"/>
                <a:gd name="T6" fmla="*/ 8 w 122"/>
                <a:gd name="T7" fmla="*/ 89 h 119"/>
                <a:gd name="T8" fmla="*/ 22 w 122"/>
                <a:gd name="T9" fmla="*/ 36 h 119"/>
                <a:gd name="T10" fmla="*/ 122 w 122"/>
                <a:gd name="T11" fmla="*/ 27 h 119"/>
                <a:gd name="T12" fmla="*/ 72 w 122"/>
                <a:gd name="T13" fmla="*/ 105 h 119"/>
                <a:gd name="T14" fmla="*/ 15 w 122"/>
                <a:gd name="T15" fmla="*/ 100 h 119"/>
                <a:gd name="T16" fmla="*/ 49 w 122"/>
                <a:gd name="T17" fmla="*/ 48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2" h="119">
                  <a:moveTo>
                    <a:pt x="49" y="48"/>
                  </a:moveTo>
                  <a:cubicBezTo>
                    <a:pt x="65" y="36"/>
                    <a:pt x="83" y="28"/>
                    <a:pt x="100" y="26"/>
                  </a:cubicBezTo>
                  <a:cubicBezTo>
                    <a:pt x="81" y="27"/>
                    <a:pt x="61" y="34"/>
                    <a:pt x="43" y="47"/>
                  </a:cubicBezTo>
                  <a:cubicBezTo>
                    <a:pt x="27" y="58"/>
                    <a:pt x="15" y="73"/>
                    <a:pt x="8" y="89"/>
                  </a:cubicBezTo>
                  <a:cubicBezTo>
                    <a:pt x="0" y="71"/>
                    <a:pt x="5" y="48"/>
                    <a:pt x="22" y="36"/>
                  </a:cubicBezTo>
                  <a:cubicBezTo>
                    <a:pt x="70" y="0"/>
                    <a:pt x="122" y="27"/>
                    <a:pt x="122" y="27"/>
                  </a:cubicBezTo>
                  <a:cubicBezTo>
                    <a:pt x="92" y="31"/>
                    <a:pt x="98" y="86"/>
                    <a:pt x="72" y="105"/>
                  </a:cubicBezTo>
                  <a:cubicBezTo>
                    <a:pt x="55" y="119"/>
                    <a:pt x="30" y="116"/>
                    <a:pt x="15" y="100"/>
                  </a:cubicBezTo>
                  <a:cubicBezTo>
                    <a:pt x="14" y="98"/>
                    <a:pt x="25" y="67"/>
                    <a:pt x="49" y="4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400">
                <a:cs typeface="+mn-ea"/>
                <a:sym typeface="+mn-lt"/>
              </a:endParaRPr>
            </a:p>
          </p:txBody>
        </p:sp>
        <p:sp>
          <p:nvSpPr>
            <p:cNvPr id="34" name="Freeform 167"/>
            <p:cNvSpPr/>
            <p:nvPr/>
          </p:nvSpPr>
          <p:spPr bwMode="auto">
            <a:xfrm>
              <a:off x="4946782" y="3416952"/>
              <a:ext cx="187325" cy="128588"/>
            </a:xfrm>
            <a:custGeom>
              <a:avLst/>
              <a:gdLst>
                <a:gd name="T0" fmla="*/ 44 w 81"/>
                <a:gd name="T1" fmla="*/ 18 h 56"/>
                <a:gd name="T2" fmla="*/ 10 w 81"/>
                <a:gd name="T3" fmla="*/ 27 h 56"/>
                <a:gd name="T4" fmla="*/ 46 w 81"/>
                <a:gd name="T5" fmla="*/ 15 h 56"/>
                <a:gd name="T6" fmla="*/ 80 w 81"/>
                <a:gd name="T7" fmla="*/ 22 h 56"/>
                <a:gd name="T8" fmla="*/ 53 w 81"/>
                <a:gd name="T9" fmla="*/ 1 h 56"/>
                <a:gd name="T10" fmla="*/ 0 w 81"/>
                <a:gd name="T11" fmla="*/ 36 h 56"/>
                <a:gd name="T12" fmla="*/ 55 w 81"/>
                <a:gd name="T13" fmla="*/ 55 h 56"/>
                <a:gd name="T14" fmla="*/ 81 w 81"/>
                <a:gd name="T15" fmla="*/ 30 h 56"/>
                <a:gd name="T16" fmla="*/ 44 w 81"/>
                <a:gd name="T17" fmla="*/ 18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1" h="56">
                  <a:moveTo>
                    <a:pt x="44" y="18"/>
                  </a:moveTo>
                  <a:cubicBezTo>
                    <a:pt x="31" y="18"/>
                    <a:pt x="19" y="21"/>
                    <a:pt x="10" y="27"/>
                  </a:cubicBezTo>
                  <a:cubicBezTo>
                    <a:pt x="20" y="20"/>
                    <a:pt x="32" y="15"/>
                    <a:pt x="46" y="15"/>
                  </a:cubicBezTo>
                  <a:cubicBezTo>
                    <a:pt x="59" y="14"/>
                    <a:pt x="71" y="17"/>
                    <a:pt x="80" y="22"/>
                  </a:cubicBezTo>
                  <a:cubicBezTo>
                    <a:pt x="77" y="9"/>
                    <a:pt x="66" y="0"/>
                    <a:pt x="53" y="1"/>
                  </a:cubicBezTo>
                  <a:cubicBezTo>
                    <a:pt x="15" y="2"/>
                    <a:pt x="0" y="36"/>
                    <a:pt x="0" y="36"/>
                  </a:cubicBezTo>
                  <a:cubicBezTo>
                    <a:pt x="16" y="26"/>
                    <a:pt x="35" y="56"/>
                    <a:pt x="55" y="55"/>
                  </a:cubicBezTo>
                  <a:cubicBezTo>
                    <a:pt x="69" y="55"/>
                    <a:pt x="80" y="43"/>
                    <a:pt x="81" y="30"/>
                  </a:cubicBezTo>
                  <a:cubicBezTo>
                    <a:pt x="81" y="29"/>
                    <a:pt x="63" y="17"/>
                    <a:pt x="44"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400">
                <a:cs typeface="+mn-ea"/>
                <a:sym typeface="+mn-lt"/>
              </a:endParaRPr>
            </a:p>
          </p:txBody>
        </p:sp>
        <p:sp>
          <p:nvSpPr>
            <p:cNvPr id="35" name="Freeform 168"/>
            <p:cNvSpPr/>
            <p:nvPr/>
          </p:nvSpPr>
          <p:spPr bwMode="auto">
            <a:xfrm>
              <a:off x="5042032" y="3274077"/>
              <a:ext cx="111125" cy="138113"/>
            </a:xfrm>
            <a:custGeom>
              <a:avLst/>
              <a:gdLst>
                <a:gd name="T0" fmla="*/ 29 w 48"/>
                <a:gd name="T1" fmla="*/ 26 h 60"/>
                <a:gd name="T2" fmla="*/ 13 w 48"/>
                <a:gd name="T3" fmla="*/ 5 h 60"/>
                <a:gd name="T4" fmla="*/ 32 w 48"/>
                <a:gd name="T5" fmla="*/ 27 h 60"/>
                <a:gd name="T6" fmla="*/ 37 w 48"/>
                <a:gd name="T7" fmla="*/ 53 h 60"/>
                <a:gd name="T8" fmla="*/ 44 w 48"/>
                <a:gd name="T9" fmla="*/ 27 h 60"/>
                <a:gd name="T10" fmla="*/ 3 w 48"/>
                <a:gd name="T11" fmla="*/ 0 h 60"/>
                <a:gd name="T12" fmla="*/ 6 w 48"/>
                <a:gd name="T13" fmla="*/ 45 h 60"/>
                <a:gd name="T14" fmla="*/ 32 w 48"/>
                <a:gd name="T15" fmla="*/ 56 h 60"/>
                <a:gd name="T16" fmla="*/ 29 w 48"/>
                <a:gd name="T17" fmla="*/ 2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8" h="60">
                  <a:moveTo>
                    <a:pt x="29" y="26"/>
                  </a:moveTo>
                  <a:cubicBezTo>
                    <a:pt x="25" y="17"/>
                    <a:pt x="20" y="10"/>
                    <a:pt x="13" y="5"/>
                  </a:cubicBezTo>
                  <a:cubicBezTo>
                    <a:pt x="21" y="9"/>
                    <a:pt x="28" y="17"/>
                    <a:pt x="32" y="27"/>
                  </a:cubicBezTo>
                  <a:cubicBezTo>
                    <a:pt x="36" y="36"/>
                    <a:pt x="38" y="45"/>
                    <a:pt x="37" y="53"/>
                  </a:cubicBezTo>
                  <a:cubicBezTo>
                    <a:pt x="45" y="48"/>
                    <a:pt x="48" y="37"/>
                    <a:pt x="44" y="27"/>
                  </a:cubicBezTo>
                  <a:cubicBezTo>
                    <a:pt x="32" y="1"/>
                    <a:pt x="3" y="0"/>
                    <a:pt x="3" y="0"/>
                  </a:cubicBezTo>
                  <a:cubicBezTo>
                    <a:pt x="15" y="9"/>
                    <a:pt x="0" y="31"/>
                    <a:pt x="6" y="45"/>
                  </a:cubicBezTo>
                  <a:cubicBezTo>
                    <a:pt x="10" y="55"/>
                    <a:pt x="22" y="60"/>
                    <a:pt x="32" y="56"/>
                  </a:cubicBezTo>
                  <a:cubicBezTo>
                    <a:pt x="32" y="56"/>
                    <a:pt x="35" y="40"/>
                    <a:pt x="29" y="2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sz="2400">
                <a:cs typeface="+mn-ea"/>
                <a:sym typeface="+mn-lt"/>
              </a:endParaRPr>
            </a:p>
          </p:txBody>
        </p:sp>
      </p:grpSp>
      <p:sp>
        <p:nvSpPr>
          <p:cNvPr id="36" name="Freeform 116"/>
          <p:cNvSpPr>
            <a:spLocks noEditPoints="1"/>
          </p:cNvSpPr>
          <p:nvPr/>
        </p:nvSpPr>
        <p:spPr bwMode="auto">
          <a:xfrm>
            <a:off x="9732313" y="2906185"/>
            <a:ext cx="467723" cy="412751"/>
          </a:xfrm>
          <a:custGeom>
            <a:avLst/>
            <a:gdLst>
              <a:gd name="T0" fmla="*/ 209 w 221"/>
              <a:gd name="T1" fmla="*/ 95 h 195"/>
              <a:gd name="T2" fmla="*/ 209 w 221"/>
              <a:gd name="T3" fmla="*/ 82 h 195"/>
              <a:gd name="T4" fmla="*/ 221 w 221"/>
              <a:gd name="T5" fmla="*/ 82 h 195"/>
              <a:gd name="T6" fmla="*/ 221 w 221"/>
              <a:gd name="T7" fmla="*/ 74 h 195"/>
              <a:gd name="T8" fmla="*/ 110 w 221"/>
              <a:gd name="T9" fmla="*/ 0 h 195"/>
              <a:gd name="T10" fmla="*/ 0 w 221"/>
              <a:gd name="T11" fmla="*/ 74 h 195"/>
              <a:gd name="T12" fmla="*/ 0 w 221"/>
              <a:gd name="T13" fmla="*/ 82 h 195"/>
              <a:gd name="T14" fmla="*/ 10 w 221"/>
              <a:gd name="T15" fmla="*/ 82 h 195"/>
              <a:gd name="T16" fmla="*/ 10 w 221"/>
              <a:gd name="T17" fmla="*/ 95 h 195"/>
              <a:gd name="T18" fmla="*/ 23 w 221"/>
              <a:gd name="T19" fmla="*/ 95 h 195"/>
              <a:gd name="T20" fmla="*/ 23 w 221"/>
              <a:gd name="T21" fmla="*/ 166 h 195"/>
              <a:gd name="T22" fmla="*/ 10 w 221"/>
              <a:gd name="T23" fmla="*/ 166 h 195"/>
              <a:gd name="T24" fmla="*/ 10 w 221"/>
              <a:gd name="T25" fmla="*/ 179 h 195"/>
              <a:gd name="T26" fmla="*/ 0 w 221"/>
              <a:gd name="T27" fmla="*/ 179 h 195"/>
              <a:gd name="T28" fmla="*/ 0 w 221"/>
              <a:gd name="T29" fmla="*/ 195 h 195"/>
              <a:gd name="T30" fmla="*/ 221 w 221"/>
              <a:gd name="T31" fmla="*/ 195 h 195"/>
              <a:gd name="T32" fmla="*/ 221 w 221"/>
              <a:gd name="T33" fmla="*/ 179 h 195"/>
              <a:gd name="T34" fmla="*/ 209 w 221"/>
              <a:gd name="T35" fmla="*/ 179 h 195"/>
              <a:gd name="T36" fmla="*/ 209 w 221"/>
              <a:gd name="T37" fmla="*/ 166 h 195"/>
              <a:gd name="T38" fmla="*/ 197 w 221"/>
              <a:gd name="T39" fmla="*/ 166 h 195"/>
              <a:gd name="T40" fmla="*/ 197 w 221"/>
              <a:gd name="T41" fmla="*/ 95 h 195"/>
              <a:gd name="T42" fmla="*/ 209 w 221"/>
              <a:gd name="T43" fmla="*/ 95 h 195"/>
              <a:gd name="T44" fmla="*/ 73 w 221"/>
              <a:gd name="T45" fmla="*/ 166 h 195"/>
              <a:gd name="T46" fmla="*/ 49 w 221"/>
              <a:gd name="T47" fmla="*/ 166 h 195"/>
              <a:gd name="T48" fmla="*/ 49 w 221"/>
              <a:gd name="T49" fmla="*/ 95 h 195"/>
              <a:gd name="T50" fmla="*/ 73 w 221"/>
              <a:gd name="T51" fmla="*/ 95 h 195"/>
              <a:gd name="T52" fmla="*/ 73 w 221"/>
              <a:gd name="T53" fmla="*/ 166 h 195"/>
              <a:gd name="T54" fmla="*/ 122 w 221"/>
              <a:gd name="T55" fmla="*/ 166 h 195"/>
              <a:gd name="T56" fmla="*/ 99 w 221"/>
              <a:gd name="T57" fmla="*/ 166 h 195"/>
              <a:gd name="T58" fmla="*/ 99 w 221"/>
              <a:gd name="T59" fmla="*/ 95 h 195"/>
              <a:gd name="T60" fmla="*/ 122 w 221"/>
              <a:gd name="T61" fmla="*/ 95 h 195"/>
              <a:gd name="T62" fmla="*/ 122 w 221"/>
              <a:gd name="T63" fmla="*/ 166 h 195"/>
              <a:gd name="T64" fmla="*/ 171 w 221"/>
              <a:gd name="T65" fmla="*/ 166 h 195"/>
              <a:gd name="T66" fmla="*/ 148 w 221"/>
              <a:gd name="T67" fmla="*/ 166 h 195"/>
              <a:gd name="T68" fmla="*/ 148 w 221"/>
              <a:gd name="T69" fmla="*/ 95 h 195"/>
              <a:gd name="T70" fmla="*/ 171 w 221"/>
              <a:gd name="T71" fmla="*/ 95 h 195"/>
              <a:gd name="T72" fmla="*/ 171 w 221"/>
              <a:gd name="T73" fmla="*/ 166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1" h="195">
                <a:moveTo>
                  <a:pt x="209" y="95"/>
                </a:moveTo>
                <a:lnTo>
                  <a:pt x="209" y="82"/>
                </a:lnTo>
                <a:lnTo>
                  <a:pt x="221" y="82"/>
                </a:lnTo>
                <a:lnTo>
                  <a:pt x="221" y="74"/>
                </a:lnTo>
                <a:lnTo>
                  <a:pt x="110" y="0"/>
                </a:lnTo>
                <a:lnTo>
                  <a:pt x="0" y="74"/>
                </a:lnTo>
                <a:lnTo>
                  <a:pt x="0" y="82"/>
                </a:lnTo>
                <a:lnTo>
                  <a:pt x="10" y="82"/>
                </a:lnTo>
                <a:lnTo>
                  <a:pt x="10" y="95"/>
                </a:lnTo>
                <a:lnTo>
                  <a:pt x="23" y="95"/>
                </a:lnTo>
                <a:lnTo>
                  <a:pt x="23" y="166"/>
                </a:lnTo>
                <a:lnTo>
                  <a:pt x="10" y="166"/>
                </a:lnTo>
                <a:lnTo>
                  <a:pt x="10" y="179"/>
                </a:lnTo>
                <a:lnTo>
                  <a:pt x="0" y="179"/>
                </a:lnTo>
                <a:lnTo>
                  <a:pt x="0" y="195"/>
                </a:lnTo>
                <a:lnTo>
                  <a:pt x="221" y="195"/>
                </a:lnTo>
                <a:lnTo>
                  <a:pt x="221" y="179"/>
                </a:lnTo>
                <a:lnTo>
                  <a:pt x="209" y="179"/>
                </a:lnTo>
                <a:lnTo>
                  <a:pt x="209" y="166"/>
                </a:lnTo>
                <a:lnTo>
                  <a:pt x="197" y="166"/>
                </a:lnTo>
                <a:lnTo>
                  <a:pt x="197" y="95"/>
                </a:lnTo>
                <a:lnTo>
                  <a:pt x="209" y="95"/>
                </a:lnTo>
                <a:close/>
                <a:moveTo>
                  <a:pt x="73" y="166"/>
                </a:moveTo>
                <a:lnTo>
                  <a:pt x="49" y="166"/>
                </a:lnTo>
                <a:lnTo>
                  <a:pt x="49" y="95"/>
                </a:lnTo>
                <a:lnTo>
                  <a:pt x="73" y="95"/>
                </a:lnTo>
                <a:lnTo>
                  <a:pt x="73" y="166"/>
                </a:lnTo>
                <a:close/>
                <a:moveTo>
                  <a:pt x="122" y="166"/>
                </a:moveTo>
                <a:lnTo>
                  <a:pt x="99" y="166"/>
                </a:lnTo>
                <a:lnTo>
                  <a:pt x="99" y="95"/>
                </a:lnTo>
                <a:lnTo>
                  <a:pt x="122" y="95"/>
                </a:lnTo>
                <a:lnTo>
                  <a:pt x="122" y="166"/>
                </a:lnTo>
                <a:close/>
                <a:moveTo>
                  <a:pt x="171" y="166"/>
                </a:moveTo>
                <a:lnTo>
                  <a:pt x="148" y="166"/>
                </a:lnTo>
                <a:lnTo>
                  <a:pt x="148" y="95"/>
                </a:lnTo>
                <a:lnTo>
                  <a:pt x="171" y="95"/>
                </a:lnTo>
                <a:lnTo>
                  <a:pt x="171" y="166"/>
                </a:lnTo>
                <a:close/>
              </a:path>
            </a:pathLst>
          </a:custGeom>
          <a:solidFill>
            <a:schemeClr val="accent3"/>
          </a:solidFill>
          <a:ln>
            <a:noFill/>
          </a:ln>
        </p:spPr>
        <p:txBody>
          <a:bodyPr vert="horz" wrap="square" lIns="121908" tIns="60955" rIns="121908" bIns="60955" numCol="1" anchor="t" anchorCtr="0" compatLnSpc="1"/>
          <a:lstStyle/>
          <a:p>
            <a:endParaRPr lang="en-US" sz="2400">
              <a:cs typeface="+mn-ea"/>
              <a:sym typeface="+mn-lt"/>
            </a:endParaRPr>
          </a:p>
        </p:txBody>
      </p:sp>
    </p:spTree>
    <p:extLst>
      <p:ext uri="{BB962C8B-B14F-4D97-AF65-F5344CB8AC3E}">
        <p14:creationId xmlns:p14="http://schemas.microsoft.com/office/powerpoint/2010/main" val="1665358624"/>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decel="50000" fill="hold" nodeType="afterEffect">
                                  <p:stCondLst>
                                    <p:cond delay="0"/>
                                  </p:stCondLst>
                                  <p:childTnLst>
                                    <p:set>
                                      <p:cBhvr>
                                        <p:cTn id="6" dur="1" fill="hold">
                                          <p:stCondLst>
                                            <p:cond delay="0"/>
                                          </p:stCondLst>
                                        </p:cTn>
                                        <p:tgtEl>
                                          <p:spTgt spid="60"/>
                                        </p:tgtEl>
                                        <p:attrNameLst>
                                          <p:attrName>style.visibility</p:attrName>
                                        </p:attrNameLst>
                                      </p:cBhvr>
                                      <p:to>
                                        <p:strVal val="visible"/>
                                      </p:to>
                                    </p:set>
                                    <p:anim calcmode="lin" valueType="num">
                                      <p:cBhvr additive="base">
                                        <p:cTn id="7" dur="500" fill="hold"/>
                                        <p:tgtEl>
                                          <p:spTgt spid="60"/>
                                        </p:tgtEl>
                                        <p:attrNameLst>
                                          <p:attrName>ppt_x</p:attrName>
                                        </p:attrNameLst>
                                      </p:cBhvr>
                                      <p:tavLst>
                                        <p:tav tm="0">
                                          <p:val>
                                            <p:strVal val="#ppt_x"/>
                                          </p:val>
                                        </p:tav>
                                        <p:tav tm="100000">
                                          <p:val>
                                            <p:strVal val="#ppt_x"/>
                                          </p:val>
                                        </p:tav>
                                      </p:tavLst>
                                    </p:anim>
                                    <p:anim calcmode="lin" valueType="num">
                                      <p:cBhvr additive="base">
                                        <p:cTn id="8" dur="500" fill="hold"/>
                                        <p:tgtEl>
                                          <p:spTgt spid="60"/>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accel="50000" decel="50000" fill="hold" nodeType="afterEffect">
                                  <p:stCondLst>
                                    <p:cond delay="0"/>
                                  </p:stCondLst>
                                  <p:childTnLst>
                                    <p:set>
                                      <p:cBhvr>
                                        <p:cTn id="11" dur="1" fill="hold">
                                          <p:stCondLst>
                                            <p:cond delay="0"/>
                                          </p:stCondLst>
                                        </p:cTn>
                                        <p:tgtEl>
                                          <p:spTgt spid="61"/>
                                        </p:tgtEl>
                                        <p:attrNameLst>
                                          <p:attrName>style.visibility</p:attrName>
                                        </p:attrNameLst>
                                      </p:cBhvr>
                                      <p:to>
                                        <p:strVal val="visible"/>
                                      </p:to>
                                    </p:set>
                                    <p:anim calcmode="lin" valueType="num">
                                      <p:cBhvr additive="base">
                                        <p:cTn id="12" dur="500" fill="hold"/>
                                        <p:tgtEl>
                                          <p:spTgt spid="61"/>
                                        </p:tgtEl>
                                        <p:attrNameLst>
                                          <p:attrName>ppt_x</p:attrName>
                                        </p:attrNameLst>
                                      </p:cBhvr>
                                      <p:tavLst>
                                        <p:tav tm="0">
                                          <p:val>
                                            <p:strVal val="#ppt_x"/>
                                          </p:val>
                                        </p:tav>
                                        <p:tav tm="100000">
                                          <p:val>
                                            <p:strVal val="#ppt_x"/>
                                          </p:val>
                                        </p:tav>
                                      </p:tavLst>
                                    </p:anim>
                                    <p:anim calcmode="lin" valueType="num">
                                      <p:cBhvr additive="base">
                                        <p:cTn id="13" dur="500" fill="hold"/>
                                        <p:tgtEl>
                                          <p:spTgt spid="61"/>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accel="50000" decel="50000" fill="hold" nodeType="afterEffect">
                                  <p:stCondLst>
                                    <p:cond delay="0"/>
                                  </p:stCondLst>
                                  <p:childTnLst>
                                    <p:set>
                                      <p:cBhvr>
                                        <p:cTn id="16" dur="1" fill="hold">
                                          <p:stCondLst>
                                            <p:cond delay="0"/>
                                          </p:stCondLst>
                                        </p:cTn>
                                        <p:tgtEl>
                                          <p:spTgt spid="66"/>
                                        </p:tgtEl>
                                        <p:attrNameLst>
                                          <p:attrName>style.visibility</p:attrName>
                                        </p:attrNameLst>
                                      </p:cBhvr>
                                      <p:to>
                                        <p:strVal val="visible"/>
                                      </p:to>
                                    </p:set>
                                    <p:anim calcmode="lin" valueType="num">
                                      <p:cBhvr additive="base">
                                        <p:cTn id="17" dur="500" fill="hold"/>
                                        <p:tgtEl>
                                          <p:spTgt spid="66"/>
                                        </p:tgtEl>
                                        <p:attrNameLst>
                                          <p:attrName>ppt_x</p:attrName>
                                        </p:attrNameLst>
                                      </p:cBhvr>
                                      <p:tavLst>
                                        <p:tav tm="0">
                                          <p:val>
                                            <p:strVal val="#ppt_x"/>
                                          </p:val>
                                        </p:tav>
                                        <p:tav tm="100000">
                                          <p:val>
                                            <p:strVal val="#ppt_x"/>
                                          </p:val>
                                        </p:tav>
                                      </p:tavLst>
                                    </p:anim>
                                    <p:anim calcmode="lin" valueType="num">
                                      <p:cBhvr additive="base">
                                        <p:cTn id="18" dur="500" fill="hold"/>
                                        <p:tgtEl>
                                          <p:spTgt spid="66"/>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accel="50000" decel="50000" fill="hold" nodeType="afterEffect">
                                  <p:stCondLst>
                                    <p:cond delay="0"/>
                                  </p:stCondLst>
                                  <p:childTnLst>
                                    <p:set>
                                      <p:cBhvr>
                                        <p:cTn id="21" dur="1" fill="hold">
                                          <p:stCondLst>
                                            <p:cond delay="0"/>
                                          </p:stCondLst>
                                        </p:cTn>
                                        <p:tgtEl>
                                          <p:spTgt spid="71"/>
                                        </p:tgtEl>
                                        <p:attrNameLst>
                                          <p:attrName>style.visibility</p:attrName>
                                        </p:attrNameLst>
                                      </p:cBhvr>
                                      <p:to>
                                        <p:strVal val="visible"/>
                                      </p:to>
                                    </p:set>
                                    <p:anim calcmode="lin" valueType="num">
                                      <p:cBhvr additive="base">
                                        <p:cTn id="22" dur="500" fill="hold"/>
                                        <p:tgtEl>
                                          <p:spTgt spid="71"/>
                                        </p:tgtEl>
                                        <p:attrNameLst>
                                          <p:attrName>ppt_x</p:attrName>
                                        </p:attrNameLst>
                                      </p:cBhvr>
                                      <p:tavLst>
                                        <p:tav tm="0">
                                          <p:val>
                                            <p:strVal val="#ppt_x"/>
                                          </p:val>
                                        </p:tav>
                                        <p:tav tm="100000">
                                          <p:val>
                                            <p:strVal val="#ppt_x"/>
                                          </p:val>
                                        </p:tav>
                                      </p:tavLst>
                                    </p:anim>
                                    <p:anim calcmode="lin" valueType="num">
                                      <p:cBhvr additive="base">
                                        <p:cTn id="23" dur="500" fill="hold"/>
                                        <p:tgtEl>
                                          <p:spTgt spid="71"/>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10" presetClass="entr" presetSubtype="0" fill="hold" grpId="0" nodeType="afterEffect">
                                  <p:stCondLst>
                                    <p:cond delay="0"/>
                                  </p:stCondLst>
                                  <p:childTnLst>
                                    <p:set>
                                      <p:cBhvr>
                                        <p:cTn id="26" dur="1" fill="hold">
                                          <p:stCondLst>
                                            <p:cond delay="0"/>
                                          </p:stCondLst>
                                        </p:cTn>
                                        <p:tgtEl>
                                          <p:spTgt spid="27"/>
                                        </p:tgtEl>
                                        <p:attrNameLst>
                                          <p:attrName>style.visibility</p:attrName>
                                        </p:attrNameLst>
                                      </p:cBhvr>
                                      <p:to>
                                        <p:strVal val="visible"/>
                                      </p:to>
                                    </p:set>
                                    <p:animEffect transition="in" filter="fade">
                                      <p:cBhvr>
                                        <p:cTn id="27" dur="500"/>
                                        <p:tgtEl>
                                          <p:spTgt spid="27"/>
                                        </p:tgtEl>
                                      </p:cBhvr>
                                    </p:animEffect>
                                  </p:childTnLst>
                                </p:cTn>
                              </p:par>
                              <p:par>
                                <p:cTn id="28" presetID="10" presetClass="entr" presetSubtype="0" fill="hold" nodeType="with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fade">
                                      <p:cBhvr>
                                        <p:cTn id="30" dur="500"/>
                                        <p:tgtEl>
                                          <p:spTgt spid="28"/>
                                        </p:tgtEl>
                                      </p:cBhvr>
                                    </p:animEffect>
                                  </p:childTnLst>
                                </p:cTn>
                              </p:par>
                              <p:par>
                                <p:cTn id="31" presetID="10" presetClass="entr" presetSubtype="0" fill="hold" nodeType="withEffect">
                                  <p:stCondLst>
                                    <p:cond delay="0"/>
                                  </p:stCondLst>
                                  <p:childTnLst>
                                    <p:set>
                                      <p:cBhvr>
                                        <p:cTn id="32" dur="1" fill="hold">
                                          <p:stCondLst>
                                            <p:cond delay="0"/>
                                          </p:stCondLst>
                                        </p:cTn>
                                        <p:tgtEl>
                                          <p:spTgt spid="32"/>
                                        </p:tgtEl>
                                        <p:attrNameLst>
                                          <p:attrName>style.visibility</p:attrName>
                                        </p:attrNameLst>
                                      </p:cBhvr>
                                      <p:to>
                                        <p:strVal val="visible"/>
                                      </p:to>
                                    </p:set>
                                    <p:animEffect transition="in" filter="fade">
                                      <p:cBhvr>
                                        <p:cTn id="33" dur="500"/>
                                        <p:tgtEl>
                                          <p:spTgt spid="32"/>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6"/>
                                        </p:tgtEl>
                                        <p:attrNameLst>
                                          <p:attrName>style.visibility</p:attrName>
                                        </p:attrNameLst>
                                      </p:cBhvr>
                                      <p:to>
                                        <p:strVal val="visible"/>
                                      </p:to>
                                    </p:set>
                                    <p:animEffect transition="in" filter="fade">
                                      <p:cBhvr>
                                        <p:cTn id="36" dur="500"/>
                                        <p:tgtEl>
                                          <p:spTgt spid="36"/>
                                        </p:tgtEl>
                                      </p:cBhvr>
                                    </p:animEffect>
                                  </p:childTnLst>
                                </p:cTn>
                              </p:par>
                            </p:childTnLst>
                          </p:cTn>
                        </p:par>
                        <p:par>
                          <p:cTn id="37" fill="hold">
                            <p:stCondLst>
                              <p:cond delay="2500"/>
                            </p:stCondLst>
                            <p:childTnLst>
                              <p:par>
                                <p:cTn id="38" presetID="18" presetClass="entr" presetSubtype="3" fill="hold" nodeType="afterEffect">
                                  <p:stCondLst>
                                    <p:cond delay="0"/>
                                  </p:stCondLst>
                                  <p:childTnLst>
                                    <p:set>
                                      <p:cBhvr>
                                        <p:cTn id="39" dur="1" fill="hold">
                                          <p:stCondLst>
                                            <p:cond delay="0"/>
                                          </p:stCondLst>
                                        </p:cTn>
                                        <p:tgtEl>
                                          <p:spTgt spid="31"/>
                                        </p:tgtEl>
                                        <p:attrNameLst>
                                          <p:attrName>style.visibility</p:attrName>
                                        </p:attrNameLst>
                                      </p:cBhvr>
                                      <p:to>
                                        <p:strVal val="visible"/>
                                      </p:to>
                                    </p:set>
                                    <p:animEffect transition="in" filter="strips(upRight)">
                                      <p:cBhvr>
                                        <p:cTn id="40" dur="500"/>
                                        <p:tgtEl>
                                          <p:spTgt spid="31"/>
                                        </p:tgtEl>
                                      </p:cBhvr>
                                    </p:animEffect>
                                  </p:childTnLst>
                                </p:cTn>
                              </p:par>
                            </p:childTnLst>
                          </p:cTn>
                        </p:par>
                        <p:par>
                          <p:cTn id="41" fill="hold">
                            <p:stCondLst>
                              <p:cond delay="3000"/>
                            </p:stCondLst>
                            <p:childTnLst>
                              <p:par>
                                <p:cTn id="42" presetID="10" presetClass="entr" presetSubtype="0" fill="hold" grpId="0" nodeType="afterEffect">
                                  <p:stCondLst>
                                    <p:cond delay="0"/>
                                  </p:stCondLst>
                                  <p:childTnLst>
                                    <p:set>
                                      <p:cBhvr>
                                        <p:cTn id="43" dur="1" fill="hold">
                                          <p:stCondLst>
                                            <p:cond delay="0"/>
                                          </p:stCondLst>
                                        </p:cTn>
                                        <p:tgtEl>
                                          <p:spTgt spid="23"/>
                                        </p:tgtEl>
                                        <p:attrNameLst>
                                          <p:attrName>style.visibility</p:attrName>
                                        </p:attrNameLst>
                                      </p:cBhvr>
                                      <p:to>
                                        <p:strVal val="visible"/>
                                      </p:to>
                                    </p:set>
                                    <p:animEffect transition="in" filter="fade">
                                      <p:cBhvr>
                                        <p:cTn id="44"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7" grpId="0" animBg="1"/>
      <p:bldP spid="3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4821629" y="2190923"/>
            <a:ext cx="1801332" cy="1596711"/>
            <a:chOff x="1572164" y="1993205"/>
            <a:chExt cx="1962102" cy="1738992"/>
          </a:xfrm>
        </p:grpSpPr>
        <p:sp>
          <p:nvSpPr>
            <p:cNvPr id="3" name="Freeform 5"/>
            <p:cNvSpPr/>
            <p:nvPr/>
          </p:nvSpPr>
          <p:spPr bwMode="auto">
            <a:xfrm>
              <a:off x="1572164" y="1993205"/>
              <a:ext cx="1962102" cy="1738992"/>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noFill/>
            <a:ln w="31750">
              <a:solidFill>
                <a:schemeClr val="accent1"/>
              </a:solidFill>
            </a:ln>
            <a:effectLst>
              <a:innerShdw blurRad="127000" dist="63500" dir="13500000">
                <a:schemeClr val="accent1">
                  <a:lumMod val="50000"/>
                  <a:alpha val="8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rgbClr val="FFFFFF"/>
                </a:solidFill>
                <a:cs typeface="+mn-ea"/>
                <a:sym typeface="+mn-lt"/>
              </a:endParaRPr>
            </a:p>
          </p:txBody>
        </p:sp>
        <p:sp>
          <p:nvSpPr>
            <p:cNvPr id="4" name="Freeform 5"/>
            <p:cNvSpPr/>
            <p:nvPr/>
          </p:nvSpPr>
          <p:spPr bwMode="auto">
            <a:xfrm>
              <a:off x="1713040" y="2118060"/>
              <a:ext cx="1680352" cy="1489281"/>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tx2"/>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rgbClr val="FFFFFF"/>
                </a:solidFill>
                <a:cs typeface="+mn-ea"/>
                <a:sym typeface="+mn-lt"/>
              </a:endParaRPr>
            </a:p>
          </p:txBody>
        </p:sp>
      </p:grpSp>
      <p:grpSp>
        <p:nvGrpSpPr>
          <p:cNvPr id="5" name="组合 4"/>
          <p:cNvGrpSpPr/>
          <p:nvPr/>
        </p:nvGrpSpPr>
        <p:grpSpPr>
          <a:xfrm>
            <a:off x="4821629" y="3881409"/>
            <a:ext cx="1801332" cy="1596711"/>
            <a:chOff x="1572165" y="1993205"/>
            <a:chExt cx="1962102" cy="1738992"/>
          </a:xfrm>
        </p:grpSpPr>
        <p:sp>
          <p:nvSpPr>
            <p:cNvPr id="6" name="Freeform 5"/>
            <p:cNvSpPr/>
            <p:nvPr/>
          </p:nvSpPr>
          <p:spPr bwMode="auto">
            <a:xfrm>
              <a:off x="1572165" y="1993205"/>
              <a:ext cx="1962102" cy="1738992"/>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noFill/>
            <a:ln w="31750">
              <a:solidFill>
                <a:schemeClr val="bg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rgbClr val="FFFFFF"/>
                </a:solidFill>
                <a:cs typeface="+mn-ea"/>
                <a:sym typeface="+mn-lt"/>
              </a:endParaRPr>
            </a:p>
          </p:txBody>
        </p:sp>
        <p:sp>
          <p:nvSpPr>
            <p:cNvPr id="7" name="Freeform 5"/>
            <p:cNvSpPr/>
            <p:nvPr/>
          </p:nvSpPr>
          <p:spPr bwMode="auto">
            <a:xfrm>
              <a:off x="1713040" y="2118061"/>
              <a:ext cx="1680353" cy="1489281"/>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accent3"/>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rgbClr val="FFFFFF"/>
                </a:solidFill>
                <a:cs typeface="+mn-ea"/>
                <a:sym typeface="+mn-lt"/>
              </a:endParaRPr>
            </a:p>
          </p:txBody>
        </p:sp>
      </p:grpSp>
      <p:grpSp>
        <p:nvGrpSpPr>
          <p:cNvPr id="8" name="组合 7"/>
          <p:cNvGrpSpPr/>
          <p:nvPr/>
        </p:nvGrpSpPr>
        <p:grpSpPr>
          <a:xfrm>
            <a:off x="6296373" y="3036167"/>
            <a:ext cx="1801332" cy="1596711"/>
            <a:chOff x="1572165" y="1993205"/>
            <a:chExt cx="1962102" cy="1738992"/>
          </a:xfrm>
        </p:grpSpPr>
        <p:sp>
          <p:nvSpPr>
            <p:cNvPr id="9" name="Freeform 5"/>
            <p:cNvSpPr/>
            <p:nvPr/>
          </p:nvSpPr>
          <p:spPr bwMode="auto">
            <a:xfrm>
              <a:off x="1572165" y="1993205"/>
              <a:ext cx="1962102" cy="1738992"/>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noFill/>
            <a:ln w="31750">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rgbClr val="FFFFFF"/>
                </a:solidFill>
                <a:cs typeface="+mn-ea"/>
                <a:sym typeface="+mn-lt"/>
              </a:endParaRPr>
            </a:p>
          </p:txBody>
        </p:sp>
        <p:sp>
          <p:nvSpPr>
            <p:cNvPr id="10" name="Freeform 5"/>
            <p:cNvSpPr/>
            <p:nvPr/>
          </p:nvSpPr>
          <p:spPr bwMode="auto">
            <a:xfrm>
              <a:off x="1713040" y="2118061"/>
              <a:ext cx="1680353" cy="1489281"/>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accent2"/>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rgbClr val="FFFFFF"/>
                </a:solidFill>
                <a:cs typeface="+mn-ea"/>
                <a:sym typeface="+mn-lt"/>
              </a:endParaRPr>
            </a:p>
          </p:txBody>
        </p:sp>
      </p:grpSp>
      <p:grpSp>
        <p:nvGrpSpPr>
          <p:cNvPr id="11" name="组合 10"/>
          <p:cNvGrpSpPr/>
          <p:nvPr/>
        </p:nvGrpSpPr>
        <p:grpSpPr>
          <a:xfrm>
            <a:off x="5446921" y="2752359"/>
            <a:ext cx="550747" cy="473832"/>
            <a:chOff x="3787022" y="1797643"/>
            <a:chExt cx="550817" cy="473832"/>
          </a:xfrm>
          <a:solidFill>
            <a:schemeClr val="bg1"/>
          </a:solidFill>
        </p:grpSpPr>
        <p:sp>
          <p:nvSpPr>
            <p:cNvPr id="12" name="Oval 217"/>
            <p:cNvSpPr>
              <a:spLocks noChangeArrowheads="1"/>
            </p:cNvSpPr>
            <p:nvPr/>
          </p:nvSpPr>
          <p:spPr bwMode="auto">
            <a:xfrm>
              <a:off x="4007132" y="1931010"/>
              <a:ext cx="108428" cy="135536"/>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2400">
                <a:solidFill>
                  <a:srgbClr val="000000"/>
                </a:solidFill>
                <a:cs typeface="+mn-ea"/>
                <a:sym typeface="+mn-lt"/>
              </a:endParaRPr>
            </a:p>
          </p:txBody>
        </p:sp>
        <p:sp>
          <p:nvSpPr>
            <p:cNvPr id="13" name="Freeform 218"/>
            <p:cNvSpPr/>
            <p:nvPr/>
          </p:nvSpPr>
          <p:spPr bwMode="auto">
            <a:xfrm>
              <a:off x="4079779" y="2081725"/>
              <a:ext cx="96502" cy="133367"/>
            </a:xfrm>
            <a:custGeom>
              <a:avLst/>
              <a:gdLst>
                <a:gd name="T0" fmla="*/ 36 w 38"/>
                <a:gd name="T1" fmla="*/ 12 h 52"/>
                <a:gd name="T2" fmla="*/ 24 w 38"/>
                <a:gd name="T3" fmla="*/ 1 h 52"/>
                <a:gd name="T4" fmla="*/ 12 w 38"/>
                <a:gd name="T5" fmla="*/ 1 h 52"/>
                <a:gd name="T6" fmla="*/ 20 w 38"/>
                <a:gd name="T7" fmla="*/ 7 h 52"/>
                <a:gd name="T8" fmla="*/ 9 w 38"/>
                <a:gd name="T9" fmla="*/ 13 h 52"/>
                <a:gd name="T10" fmla="*/ 14 w 38"/>
                <a:gd name="T11" fmla="*/ 21 h 52"/>
                <a:gd name="T12" fmla="*/ 0 w 38"/>
                <a:gd name="T13" fmla="*/ 52 h 52"/>
                <a:gd name="T14" fmla="*/ 0 w 38"/>
                <a:gd name="T15" fmla="*/ 52 h 52"/>
                <a:gd name="T16" fmla="*/ 38 w 38"/>
                <a:gd name="T17" fmla="*/ 37 h 52"/>
                <a:gd name="T18" fmla="*/ 36 w 38"/>
                <a:gd name="T19" fmla="*/ 1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8" h="52">
                  <a:moveTo>
                    <a:pt x="36" y="12"/>
                  </a:moveTo>
                  <a:cubicBezTo>
                    <a:pt x="36" y="5"/>
                    <a:pt x="30" y="0"/>
                    <a:pt x="24" y="1"/>
                  </a:cubicBezTo>
                  <a:cubicBezTo>
                    <a:pt x="24" y="1"/>
                    <a:pt x="19" y="1"/>
                    <a:pt x="12" y="1"/>
                  </a:cubicBezTo>
                  <a:cubicBezTo>
                    <a:pt x="20" y="7"/>
                    <a:pt x="20" y="7"/>
                    <a:pt x="20" y="7"/>
                  </a:cubicBezTo>
                  <a:cubicBezTo>
                    <a:pt x="9" y="13"/>
                    <a:pt x="9" y="13"/>
                    <a:pt x="9" y="13"/>
                  </a:cubicBezTo>
                  <a:cubicBezTo>
                    <a:pt x="14" y="21"/>
                    <a:pt x="14" y="21"/>
                    <a:pt x="14" y="21"/>
                  </a:cubicBezTo>
                  <a:cubicBezTo>
                    <a:pt x="0" y="52"/>
                    <a:pt x="0" y="52"/>
                    <a:pt x="0" y="52"/>
                  </a:cubicBezTo>
                  <a:cubicBezTo>
                    <a:pt x="0" y="52"/>
                    <a:pt x="0" y="52"/>
                    <a:pt x="0" y="52"/>
                  </a:cubicBezTo>
                  <a:cubicBezTo>
                    <a:pt x="15" y="51"/>
                    <a:pt x="28" y="45"/>
                    <a:pt x="38" y="37"/>
                  </a:cubicBezTo>
                  <a:lnTo>
                    <a:pt x="36" y="1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2400">
                <a:solidFill>
                  <a:srgbClr val="000000"/>
                </a:solidFill>
                <a:cs typeface="+mn-ea"/>
                <a:sym typeface="+mn-lt"/>
              </a:endParaRPr>
            </a:p>
          </p:txBody>
        </p:sp>
        <p:sp>
          <p:nvSpPr>
            <p:cNvPr id="14" name="Freeform 219"/>
            <p:cNvSpPr/>
            <p:nvPr/>
          </p:nvSpPr>
          <p:spPr bwMode="auto">
            <a:xfrm>
              <a:off x="3948581" y="2081725"/>
              <a:ext cx="95417" cy="133367"/>
            </a:xfrm>
            <a:custGeom>
              <a:avLst/>
              <a:gdLst>
                <a:gd name="T0" fmla="*/ 23 w 37"/>
                <a:gd name="T1" fmla="*/ 21 h 52"/>
                <a:gd name="T2" fmla="*/ 28 w 37"/>
                <a:gd name="T3" fmla="*/ 13 h 52"/>
                <a:gd name="T4" fmla="*/ 17 w 37"/>
                <a:gd name="T5" fmla="*/ 7 h 52"/>
                <a:gd name="T6" fmla="*/ 25 w 37"/>
                <a:gd name="T7" fmla="*/ 0 h 52"/>
                <a:gd name="T8" fmla="*/ 15 w 37"/>
                <a:gd name="T9" fmla="*/ 1 h 52"/>
                <a:gd name="T10" fmla="*/ 15 w 37"/>
                <a:gd name="T11" fmla="*/ 1 h 52"/>
                <a:gd name="T12" fmla="*/ 2 w 37"/>
                <a:gd name="T13" fmla="*/ 12 h 52"/>
                <a:gd name="T14" fmla="*/ 0 w 37"/>
                <a:gd name="T15" fmla="*/ 37 h 52"/>
                <a:gd name="T16" fmla="*/ 37 w 37"/>
                <a:gd name="T17" fmla="*/ 52 h 52"/>
                <a:gd name="T18" fmla="*/ 37 w 37"/>
                <a:gd name="T19" fmla="*/ 52 h 52"/>
                <a:gd name="T20" fmla="*/ 23 w 37"/>
                <a:gd name="T21" fmla="*/ 21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 h="52">
                  <a:moveTo>
                    <a:pt x="23" y="21"/>
                  </a:moveTo>
                  <a:cubicBezTo>
                    <a:pt x="28" y="13"/>
                    <a:pt x="28" y="13"/>
                    <a:pt x="28" y="13"/>
                  </a:cubicBezTo>
                  <a:cubicBezTo>
                    <a:pt x="17" y="7"/>
                    <a:pt x="17" y="7"/>
                    <a:pt x="17" y="7"/>
                  </a:cubicBezTo>
                  <a:cubicBezTo>
                    <a:pt x="25" y="0"/>
                    <a:pt x="25" y="0"/>
                    <a:pt x="25" y="0"/>
                  </a:cubicBezTo>
                  <a:cubicBezTo>
                    <a:pt x="19" y="0"/>
                    <a:pt x="15" y="0"/>
                    <a:pt x="15" y="1"/>
                  </a:cubicBezTo>
                  <a:cubicBezTo>
                    <a:pt x="15" y="1"/>
                    <a:pt x="15" y="1"/>
                    <a:pt x="15" y="1"/>
                  </a:cubicBezTo>
                  <a:cubicBezTo>
                    <a:pt x="8" y="0"/>
                    <a:pt x="3" y="5"/>
                    <a:pt x="2" y="12"/>
                  </a:cubicBezTo>
                  <a:cubicBezTo>
                    <a:pt x="0" y="37"/>
                    <a:pt x="0" y="37"/>
                    <a:pt x="0" y="37"/>
                  </a:cubicBezTo>
                  <a:cubicBezTo>
                    <a:pt x="10" y="46"/>
                    <a:pt x="23" y="51"/>
                    <a:pt x="37" y="52"/>
                  </a:cubicBezTo>
                  <a:cubicBezTo>
                    <a:pt x="37" y="52"/>
                    <a:pt x="37" y="52"/>
                    <a:pt x="37" y="52"/>
                  </a:cubicBezTo>
                  <a:lnTo>
                    <a:pt x="23" y="2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2400">
                <a:solidFill>
                  <a:srgbClr val="000000"/>
                </a:solidFill>
                <a:cs typeface="+mn-ea"/>
                <a:sym typeface="+mn-lt"/>
              </a:endParaRPr>
            </a:p>
          </p:txBody>
        </p:sp>
        <p:sp>
          <p:nvSpPr>
            <p:cNvPr id="15" name="Freeform 220"/>
            <p:cNvSpPr/>
            <p:nvPr/>
          </p:nvSpPr>
          <p:spPr bwMode="auto">
            <a:xfrm>
              <a:off x="4043998" y="2081725"/>
              <a:ext cx="35782" cy="28191"/>
            </a:xfrm>
            <a:custGeom>
              <a:avLst/>
              <a:gdLst>
                <a:gd name="T0" fmla="*/ 28 w 33"/>
                <a:gd name="T1" fmla="*/ 26 h 26"/>
                <a:gd name="T2" fmla="*/ 28 w 33"/>
                <a:gd name="T3" fmla="*/ 26 h 26"/>
                <a:gd name="T4" fmla="*/ 33 w 33"/>
                <a:gd name="T5" fmla="*/ 24 h 26"/>
                <a:gd name="T6" fmla="*/ 28 w 33"/>
                <a:gd name="T7" fmla="*/ 0 h 26"/>
                <a:gd name="T8" fmla="*/ 7 w 33"/>
                <a:gd name="T9" fmla="*/ 0 h 26"/>
                <a:gd name="T10" fmla="*/ 0 w 33"/>
                <a:gd name="T11" fmla="*/ 24 h 26"/>
                <a:gd name="T12" fmla="*/ 4 w 33"/>
                <a:gd name="T13" fmla="*/ 26 h 26"/>
                <a:gd name="T14" fmla="*/ 4 w 33"/>
                <a:gd name="T15" fmla="*/ 26 h 26"/>
                <a:gd name="T16" fmla="*/ 28 w 33"/>
                <a:gd name="T17"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 h="26">
                  <a:moveTo>
                    <a:pt x="28" y="26"/>
                  </a:moveTo>
                  <a:lnTo>
                    <a:pt x="28" y="26"/>
                  </a:lnTo>
                  <a:lnTo>
                    <a:pt x="33" y="24"/>
                  </a:lnTo>
                  <a:lnTo>
                    <a:pt x="28" y="0"/>
                  </a:lnTo>
                  <a:lnTo>
                    <a:pt x="7" y="0"/>
                  </a:lnTo>
                  <a:lnTo>
                    <a:pt x="0" y="24"/>
                  </a:lnTo>
                  <a:lnTo>
                    <a:pt x="4" y="26"/>
                  </a:lnTo>
                  <a:lnTo>
                    <a:pt x="4" y="26"/>
                  </a:lnTo>
                  <a:lnTo>
                    <a:pt x="28" y="2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2400">
                <a:solidFill>
                  <a:srgbClr val="000000"/>
                </a:solidFill>
                <a:cs typeface="+mn-ea"/>
                <a:sym typeface="+mn-lt"/>
              </a:endParaRPr>
            </a:p>
          </p:txBody>
        </p:sp>
        <p:sp>
          <p:nvSpPr>
            <p:cNvPr id="16" name="Freeform 221"/>
            <p:cNvSpPr/>
            <p:nvPr/>
          </p:nvSpPr>
          <p:spPr bwMode="auto">
            <a:xfrm>
              <a:off x="4043998" y="2109916"/>
              <a:ext cx="35782" cy="108428"/>
            </a:xfrm>
            <a:custGeom>
              <a:avLst/>
              <a:gdLst>
                <a:gd name="T0" fmla="*/ 12 w 14"/>
                <a:gd name="T1" fmla="*/ 0 h 42"/>
                <a:gd name="T2" fmla="*/ 12 w 14"/>
                <a:gd name="T3" fmla="*/ 0 h 42"/>
                <a:gd name="T4" fmla="*/ 2 w 14"/>
                <a:gd name="T5" fmla="*/ 0 h 42"/>
                <a:gd name="T6" fmla="*/ 2 w 14"/>
                <a:gd name="T7" fmla="*/ 0 h 42"/>
                <a:gd name="T8" fmla="*/ 0 w 14"/>
                <a:gd name="T9" fmla="*/ 41 h 42"/>
                <a:gd name="T10" fmla="*/ 0 w 14"/>
                <a:gd name="T11" fmla="*/ 41 h 42"/>
                <a:gd name="T12" fmla="*/ 7 w 14"/>
                <a:gd name="T13" fmla="*/ 42 h 42"/>
                <a:gd name="T14" fmla="*/ 14 w 14"/>
                <a:gd name="T15" fmla="*/ 41 h 42"/>
                <a:gd name="T16" fmla="*/ 14 w 14"/>
                <a:gd name="T17" fmla="*/ 41 h 42"/>
                <a:gd name="T18" fmla="*/ 12 w 14"/>
                <a:gd name="T19"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 h="42">
                  <a:moveTo>
                    <a:pt x="12" y="0"/>
                  </a:moveTo>
                  <a:cubicBezTo>
                    <a:pt x="12" y="0"/>
                    <a:pt x="12" y="0"/>
                    <a:pt x="12" y="0"/>
                  </a:cubicBezTo>
                  <a:cubicBezTo>
                    <a:pt x="2" y="0"/>
                    <a:pt x="2" y="0"/>
                    <a:pt x="2" y="0"/>
                  </a:cubicBezTo>
                  <a:cubicBezTo>
                    <a:pt x="2" y="0"/>
                    <a:pt x="2" y="0"/>
                    <a:pt x="2" y="0"/>
                  </a:cubicBezTo>
                  <a:cubicBezTo>
                    <a:pt x="0" y="41"/>
                    <a:pt x="0" y="41"/>
                    <a:pt x="0" y="41"/>
                  </a:cubicBezTo>
                  <a:cubicBezTo>
                    <a:pt x="0" y="41"/>
                    <a:pt x="0" y="41"/>
                    <a:pt x="0" y="41"/>
                  </a:cubicBezTo>
                  <a:cubicBezTo>
                    <a:pt x="3" y="42"/>
                    <a:pt x="5" y="42"/>
                    <a:pt x="7" y="42"/>
                  </a:cubicBezTo>
                  <a:cubicBezTo>
                    <a:pt x="10" y="42"/>
                    <a:pt x="12" y="42"/>
                    <a:pt x="14" y="41"/>
                  </a:cubicBezTo>
                  <a:cubicBezTo>
                    <a:pt x="14" y="41"/>
                    <a:pt x="14" y="41"/>
                    <a:pt x="14" y="41"/>
                  </a:cubicBezTo>
                  <a:lnTo>
                    <a:pt x="12"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2400">
                <a:solidFill>
                  <a:srgbClr val="000000"/>
                </a:solidFill>
                <a:cs typeface="+mn-ea"/>
                <a:sym typeface="+mn-lt"/>
              </a:endParaRPr>
            </a:p>
          </p:txBody>
        </p:sp>
        <p:sp>
          <p:nvSpPr>
            <p:cNvPr id="17" name="Freeform 222"/>
            <p:cNvSpPr/>
            <p:nvPr/>
          </p:nvSpPr>
          <p:spPr bwMode="auto">
            <a:xfrm>
              <a:off x="3826056" y="2032933"/>
              <a:ext cx="460821" cy="238542"/>
            </a:xfrm>
            <a:custGeom>
              <a:avLst/>
              <a:gdLst>
                <a:gd name="T0" fmla="*/ 92 w 180"/>
                <a:gd name="T1" fmla="*/ 93 h 93"/>
                <a:gd name="T2" fmla="*/ 0 w 180"/>
                <a:gd name="T3" fmla="*/ 0 h 93"/>
                <a:gd name="T4" fmla="*/ 23 w 180"/>
                <a:gd name="T5" fmla="*/ 0 h 93"/>
                <a:gd name="T6" fmla="*/ 92 w 180"/>
                <a:gd name="T7" fmla="*/ 70 h 93"/>
                <a:gd name="T8" fmla="*/ 158 w 180"/>
                <a:gd name="T9" fmla="*/ 22 h 93"/>
                <a:gd name="T10" fmla="*/ 180 w 180"/>
                <a:gd name="T11" fmla="*/ 30 h 93"/>
                <a:gd name="T12" fmla="*/ 92 w 180"/>
                <a:gd name="T13" fmla="*/ 93 h 93"/>
              </a:gdLst>
              <a:ahLst/>
              <a:cxnLst>
                <a:cxn ang="0">
                  <a:pos x="T0" y="T1"/>
                </a:cxn>
                <a:cxn ang="0">
                  <a:pos x="T2" y="T3"/>
                </a:cxn>
                <a:cxn ang="0">
                  <a:pos x="T4" y="T5"/>
                </a:cxn>
                <a:cxn ang="0">
                  <a:pos x="T6" y="T7"/>
                </a:cxn>
                <a:cxn ang="0">
                  <a:pos x="T8" y="T9"/>
                </a:cxn>
                <a:cxn ang="0">
                  <a:pos x="T10" y="T11"/>
                </a:cxn>
                <a:cxn ang="0">
                  <a:pos x="T12" y="T13"/>
                </a:cxn>
              </a:cxnLst>
              <a:rect l="0" t="0" r="r" b="b"/>
              <a:pathLst>
                <a:path w="180" h="93">
                  <a:moveTo>
                    <a:pt x="92" y="93"/>
                  </a:moveTo>
                  <a:cubicBezTo>
                    <a:pt x="41" y="93"/>
                    <a:pt x="0" y="51"/>
                    <a:pt x="0" y="0"/>
                  </a:cubicBezTo>
                  <a:cubicBezTo>
                    <a:pt x="23" y="0"/>
                    <a:pt x="23" y="0"/>
                    <a:pt x="23" y="0"/>
                  </a:cubicBezTo>
                  <a:cubicBezTo>
                    <a:pt x="23" y="39"/>
                    <a:pt x="54" y="70"/>
                    <a:pt x="92" y="70"/>
                  </a:cubicBezTo>
                  <a:cubicBezTo>
                    <a:pt x="122" y="70"/>
                    <a:pt x="149" y="51"/>
                    <a:pt x="158" y="22"/>
                  </a:cubicBezTo>
                  <a:cubicBezTo>
                    <a:pt x="180" y="30"/>
                    <a:pt x="180" y="30"/>
                    <a:pt x="180" y="30"/>
                  </a:cubicBezTo>
                  <a:cubicBezTo>
                    <a:pt x="168" y="67"/>
                    <a:pt x="132" y="93"/>
                    <a:pt x="92" y="9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2400">
                <a:solidFill>
                  <a:srgbClr val="000000"/>
                </a:solidFill>
                <a:cs typeface="+mn-ea"/>
                <a:sym typeface="+mn-lt"/>
              </a:endParaRPr>
            </a:p>
          </p:txBody>
        </p:sp>
        <p:sp>
          <p:nvSpPr>
            <p:cNvPr id="18" name="Freeform 223"/>
            <p:cNvSpPr/>
            <p:nvPr/>
          </p:nvSpPr>
          <p:spPr bwMode="auto">
            <a:xfrm>
              <a:off x="3787022" y="1979802"/>
              <a:ext cx="133367" cy="66142"/>
            </a:xfrm>
            <a:custGeom>
              <a:avLst/>
              <a:gdLst>
                <a:gd name="T0" fmla="*/ 123 w 123"/>
                <a:gd name="T1" fmla="*/ 61 h 61"/>
                <a:gd name="T2" fmla="*/ 62 w 123"/>
                <a:gd name="T3" fmla="*/ 0 h 61"/>
                <a:gd name="T4" fmla="*/ 0 w 123"/>
                <a:gd name="T5" fmla="*/ 61 h 61"/>
                <a:gd name="T6" fmla="*/ 123 w 123"/>
                <a:gd name="T7" fmla="*/ 61 h 61"/>
              </a:gdLst>
              <a:ahLst/>
              <a:cxnLst>
                <a:cxn ang="0">
                  <a:pos x="T0" y="T1"/>
                </a:cxn>
                <a:cxn ang="0">
                  <a:pos x="T2" y="T3"/>
                </a:cxn>
                <a:cxn ang="0">
                  <a:pos x="T4" y="T5"/>
                </a:cxn>
                <a:cxn ang="0">
                  <a:pos x="T6" y="T7"/>
                </a:cxn>
              </a:cxnLst>
              <a:rect l="0" t="0" r="r" b="b"/>
              <a:pathLst>
                <a:path w="123" h="61">
                  <a:moveTo>
                    <a:pt x="123" y="61"/>
                  </a:moveTo>
                  <a:lnTo>
                    <a:pt x="62" y="0"/>
                  </a:lnTo>
                  <a:lnTo>
                    <a:pt x="0" y="61"/>
                  </a:lnTo>
                  <a:lnTo>
                    <a:pt x="123" y="6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2400">
                <a:solidFill>
                  <a:srgbClr val="000000"/>
                </a:solidFill>
                <a:cs typeface="+mn-ea"/>
                <a:sym typeface="+mn-lt"/>
              </a:endParaRPr>
            </a:p>
          </p:txBody>
        </p:sp>
        <p:sp>
          <p:nvSpPr>
            <p:cNvPr id="19" name="Freeform 224"/>
            <p:cNvSpPr/>
            <p:nvPr/>
          </p:nvSpPr>
          <p:spPr bwMode="auto">
            <a:xfrm>
              <a:off x="3837984" y="1797643"/>
              <a:ext cx="461905" cy="235290"/>
            </a:xfrm>
            <a:custGeom>
              <a:avLst/>
              <a:gdLst>
                <a:gd name="T0" fmla="*/ 180 w 180"/>
                <a:gd name="T1" fmla="*/ 92 h 92"/>
                <a:gd name="T2" fmla="*/ 157 w 180"/>
                <a:gd name="T3" fmla="*/ 92 h 92"/>
                <a:gd name="T4" fmla="*/ 88 w 180"/>
                <a:gd name="T5" fmla="*/ 23 h 92"/>
                <a:gd name="T6" fmla="*/ 21 w 180"/>
                <a:gd name="T7" fmla="*/ 70 h 92"/>
                <a:gd name="T8" fmla="*/ 0 w 180"/>
                <a:gd name="T9" fmla="*/ 63 h 92"/>
                <a:gd name="T10" fmla="*/ 88 w 180"/>
                <a:gd name="T11" fmla="*/ 0 h 92"/>
                <a:gd name="T12" fmla="*/ 180 w 180"/>
                <a:gd name="T13" fmla="*/ 92 h 92"/>
              </a:gdLst>
              <a:ahLst/>
              <a:cxnLst>
                <a:cxn ang="0">
                  <a:pos x="T0" y="T1"/>
                </a:cxn>
                <a:cxn ang="0">
                  <a:pos x="T2" y="T3"/>
                </a:cxn>
                <a:cxn ang="0">
                  <a:pos x="T4" y="T5"/>
                </a:cxn>
                <a:cxn ang="0">
                  <a:pos x="T6" y="T7"/>
                </a:cxn>
                <a:cxn ang="0">
                  <a:pos x="T8" y="T9"/>
                </a:cxn>
                <a:cxn ang="0">
                  <a:pos x="T10" y="T11"/>
                </a:cxn>
                <a:cxn ang="0">
                  <a:pos x="T12" y="T13"/>
                </a:cxn>
              </a:cxnLst>
              <a:rect l="0" t="0" r="r" b="b"/>
              <a:pathLst>
                <a:path w="180" h="92">
                  <a:moveTo>
                    <a:pt x="180" y="92"/>
                  </a:moveTo>
                  <a:cubicBezTo>
                    <a:pt x="157" y="92"/>
                    <a:pt x="157" y="92"/>
                    <a:pt x="157" y="92"/>
                  </a:cubicBezTo>
                  <a:cubicBezTo>
                    <a:pt x="157" y="54"/>
                    <a:pt x="126" y="23"/>
                    <a:pt x="88" y="23"/>
                  </a:cubicBezTo>
                  <a:cubicBezTo>
                    <a:pt x="57" y="23"/>
                    <a:pt x="31" y="42"/>
                    <a:pt x="21" y="70"/>
                  </a:cubicBezTo>
                  <a:cubicBezTo>
                    <a:pt x="0" y="63"/>
                    <a:pt x="0" y="63"/>
                    <a:pt x="0" y="63"/>
                  </a:cubicBezTo>
                  <a:cubicBezTo>
                    <a:pt x="12" y="25"/>
                    <a:pt x="48" y="0"/>
                    <a:pt x="88" y="0"/>
                  </a:cubicBezTo>
                  <a:cubicBezTo>
                    <a:pt x="139" y="0"/>
                    <a:pt x="180" y="41"/>
                    <a:pt x="180" y="9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2400">
                <a:solidFill>
                  <a:srgbClr val="000000"/>
                </a:solidFill>
                <a:cs typeface="+mn-ea"/>
                <a:sym typeface="+mn-lt"/>
              </a:endParaRPr>
            </a:p>
          </p:txBody>
        </p:sp>
        <p:sp>
          <p:nvSpPr>
            <p:cNvPr id="20" name="Freeform 225"/>
            <p:cNvSpPr/>
            <p:nvPr/>
          </p:nvSpPr>
          <p:spPr bwMode="auto">
            <a:xfrm>
              <a:off x="4202303" y="2021005"/>
              <a:ext cx="135536" cy="68310"/>
            </a:xfrm>
            <a:custGeom>
              <a:avLst/>
              <a:gdLst>
                <a:gd name="T0" fmla="*/ 0 w 125"/>
                <a:gd name="T1" fmla="*/ 0 h 63"/>
                <a:gd name="T2" fmla="*/ 64 w 125"/>
                <a:gd name="T3" fmla="*/ 63 h 63"/>
                <a:gd name="T4" fmla="*/ 125 w 125"/>
                <a:gd name="T5" fmla="*/ 0 h 63"/>
                <a:gd name="T6" fmla="*/ 0 w 125"/>
                <a:gd name="T7" fmla="*/ 0 h 63"/>
              </a:gdLst>
              <a:ahLst/>
              <a:cxnLst>
                <a:cxn ang="0">
                  <a:pos x="T0" y="T1"/>
                </a:cxn>
                <a:cxn ang="0">
                  <a:pos x="T2" y="T3"/>
                </a:cxn>
                <a:cxn ang="0">
                  <a:pos x="T4" y="T5"/>
                </a:cxn>
                <a:cxn ang="0">
                  <a:pos x="T6" y="T7"/>
                </a:cxn>
              </a:cxnLst>
              <a:rect l="0" t="0" r="r" b="b"/>
              <a:pathLst>
                <a:path w="125" h="63">
                  <a:moveTo>
                    <a:pt x="0" y="0"/>
                  </a:moveTo>
                  <a:lnTo>
                    <a:pt x="64" y="63"/>
                  </a:lnTo>
                  <a:lnTo>
                    <a:pt x="125"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2400">
                <a:solidFill>
                  <a:srgbClr val="000000"/>
                </a:solidFill>
                <a:cs typeface="+mn-ea"/>
                <a:sym typeface="+mn-lt"/>
              </a:endParaRPr>
            </a:p>
          </p:txBody>
        </p:sp>
      </p:grpSp>
      <p:grpSp>
        <p:nvGrpSpPr>
          <p:cNvPr id="21" name="组合 20"/>
          <p:cNvGrpSpPr/>
          <p:nvPr/>
        </p:nvGrpSpPr>
        <p:grpSpPr>
          <a:xfrm>
            <a:off x="6985620" y="3660494"/>
            <a:ext cx="535568" cy="348055"/>
            <a:chOff x="7058307" y="1859447"/>
            <a:chExt cx="535637" cy="348055"/>
          </a:xfrm>
          <a:solidFill>
            <a:schemeClr val="bg1"/>
          </a:solidFill>
        </p:grpSpPr>
        <p:sp>
          <p:nvSpPr>
            <p:cNvPr id="22" name="Rectangle 240"/>
            <p:cNvSpPr>
              <a:spLocks noChangeArrowheads="1"/>
            </p:cNvSpPr>
            <p:nvPr/>
          </p:nvSpPr>
          <p:spPr bwMode="auto">
            <a:xfrm>
              <a:off x="7112521" y="1997151"/>
              <a:ext cx="127945" cy="1084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sz="2400">
                <a:solidFill>
                  <a:srgbClr val="000000"/>
                </a:solidFill>
                <a:cs typeface="+mn-ea"/>
                <a:sym typeface="+mn-lt"/>
              </a:endParaRPr>
            </a:p>
          </p:txBody>
        </p:sp>
        <p:sp>
          <p:nvSpPr>
            <p:cNvPr id="23" name="Rectangle 241"/>
            <p:cNvSpPr>
              <a:spLocks noChangeArrowheads="1"/>
            </p:cNvSpPr>
            <p:nvPr/>
          </p:nvSpPr>
          <p:spPr bwMode="auto">
            <a:xfrm>
              <a:off x="7112521" y="2038354"/>
              <a:ext cx="202761" cy="1301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sz="2400">
                <a:solidFill>
                  <a:srgbClr val="000000"/>
                </a:solidFill>
                <a:cs typeface="+mn-ea"/>
                <a:sym typeface="+mn-lt"/>
              </a:endParaRPr>
            </a:p>
          </p:txBody>
        </p:sp>
        <p:sp>
          <p:nvSpPr>
            <p:cNvPr id="24" name="Rectangle 242"/>
            <p:cNvSpPr>
              <a:spLocks noChangeArrowheads="1"/>
            </p:cNvSpPr>
            <p:nvPr/>
          </p:nvSpPr>
          <p:spPr bwMode="auto">
            <a:xfrm>
              <a:off x="7112521" y="2079556"/>
              <a:ext cx="202761" cy="1301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sz="2400">
                <a:solidFill>
                  <a:srgbClr val="000000"/>
                </a:solidFill>
                <a:cs typeface="+mn-ea"/>
                <a:sym typeface="+mn-lt"/>
              </a:endParaRPr>
            </a:p>
          </p:txBody>
        </p:sp>
        <p:sp>
          <p:nvSpPr>
            <p:cNvPr id="25" name="Rectangle 243"/>
            <p:cNvSpPr>
              <a:spLocks noChangeArrowheads="1"/>
            </p:cNvSpPr>
            <p:nvPr/>
          </p:nvSpPr>
          <p:spPr bwMode="auto">
            <a:xfrm>
              <a:off x="7112521" y="2120759"/>
              <a:ext cx="202761" cy="1301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sz="2400">
                <a:solidFill>
                  <a:srgbClr val="000000"/>
                </a:solidFill>
                <a:cs typeface="+mn-ea"/>
                <a:sym typeface="+mn-lt"/>
              </a:endParaRPr>
            </a:p>
          </p:txBody>
        </p:sp>
        <p:sp>
          <p:nvSpPr>
            <p:cNvPr id="26" name="Freeform 244"/>
            <p:cNvSpPr/>
            <p:nvPr/>
          </p:nvSpPr>
          <p:spPr bwMode="auto">
            <a:xfrm>
              <a:off x="7428047" y="2038354"/>
              <a:ext cx="24939" cy="71563"/>
            </a:xfrm>
            <a:custGeom>
              <a:avLst/>
              <a:gdLst>
                <a:gd name="T0" fmla="*/ 4 w 10"/>
                <a:gd name="T1" fmla="*/ 28 h 28"/>
                <a:gd name="T2" fmla="*/ 10 w 10"/>
                <a:gd name="T3" fmla="*/ 25 h 28"/>
                <a:gd name="T4" fmla="*/ 10 w 10"/>
                <a:gd name="T5" fmla="*/ 3 h 28"/>
                <a:gd name="T6" fmla="*/ 1 w 10"/>
                <a:gd name="T7" fmla="*/ 0 h 28"/>
                <a:gd name="T8" fmla="*/ 0 w 10"/>
                <a:gd name="T9" fmla="*/ 0 h 28"/>
                <a:gd name="T10" fmla="*/ 0 w 10"/>
                <a:gd name="T11" fmla="*/ 28 h 28"/>
                <a:gd name="T12" fmla="*/ 1 w 10"/>
                <a:gd name="T13" fmla="*/ 28 h 28"/>
                <a:gd name="T14" fmla="*/ 4 w 10"/>
                <a:gd name="T15" fmla="*/ 28 h 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 h="28">
                  <a:moveTo>
                    <a:pt x="4" y="28"/>
                  </a:moveTo>
                  <a:cubicBezTo>
                    <a:pt x="6" y="27"/>
                    <a:pt x="8" y="26"/>
                    <a:pt x="10" y="25"/>
                  </a:cubicBezTo>
                  <a:cubicBezTo>
                    <a:pt x="10" y="3"/>
                    <a:pt x="10" y="3"/>
                    <a:pt x="10" y="3"/>
                  </a:cubicBezTo>
                  <a:cubicBezTo>
                    <a:pt x="7" y="1"/>
                    <a:pt x="4" y="0"/>
                    <a:pt x="1" y="0"/>
                  </a:cubicBezTo>
                  <a:cubicBezTo>
                    <a:pt x="0" y="0"/>
                    <a:pt x="0" y="0"/>
                    <a:pt x="0" y="0"/>
                  </a:cubicBezTo>
                  <a:cubicBezTo>
                    <a:pt x="0" y="28"/>
                    <a:pt x="0" y="28"/>
                    <a:pt x="0" y="28"/>
                  </a:cubicBezTo>
                  <a:cubicBezTo>
                    <a:pt x="0" y="28"/>
                    <a:pt x="0" y="28"/>
                    <a:pt x="1" y="28"/>
                  </a:cubicBezTo>
                  <a:cubicBezTo>
                    <a:pt x="2" y="28"/>
                    <a:pt x="3" y="28"/>
                    <a:pt x="4" y="2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2400">
                <a:solidFill>
                  <a:srgbClr val="000000"/>
                </a:solidFill>
                <a:cs typeface="+mn-ea"/>
                <a:sym typeface="+mn-lt"/>
              </a:endParaRPr>
            </a:p>
          </p:txBody>
        </p:sp>
        <p:sp>
          <p:nvSpPr>
            <p:cNvPr id="27" name="Freeform 245"/>
            <p:cNvSpPr>
              <a:spLocks noEditPoints="1"/>
            </p:cNvSpPr>
            <p:nvPr/>
          </p:nvSpPr>
          <p:spPr bwMode="auto">
            <a:xfrm>
              <a:off x="7058307" y="1859447"/>
              <a:ext cx="394679" cy="348055"/>
            </a:xfrm>
            <a:custGeom>
              <a:avLst/>
              <a:gdLst>
                <a:gd name="T0" fmla="*/ 145 w 154"/>
                <a:gd name="T1" fmla="*/ 125 h 136"/>
                <a:gd name="T2" fmla="*/ 144 w 154"/>
                <a:gd name="T3" fmla="*/ 125 h 136"/>
                <a:gd name="T4" fmla="*/ 144 w 154"/>
                <a:gd name="T5" fmla="*/ 127 h 136"/>
                <a:gd name="T6" fmla="*/ 10 w 154"/>
                <a:gd name="T7" fmla="*/ 127 h 136"/>
                <a:gd name="T8" fmla="*/ 10 w 154"/>
                <a:gd name="T9" fmla="*/ 34 h 136"/>
                <a:gd name="T10" fmla="*/ 144 w 154"/>
                <a:gd name="T11" fmla="*/ 34 h 136"/>
                <a:gd name="T12" fmla="*/ 144 w 154"/>
                <a:gd name="T13" fmla="*/ 43 h 136"/>
                <a:gd name="T14" fmla="*/ 145 w 154"/>
                <a:gd name="T15" fmla="*/ 43 h 136"/>
                <a:gd name="T16" fmla="*/ 154 w 154"/>
                <a:gd name="T17" fmla="*/ 44 h 136"/>
                <a:gd name="T18" fmla="*/ 154 w 154"/>
                <a:gd name="T19" fmla="*/ 5 h 136"/>
                <a:gd name="T20" fmla="*/ 149 w 154"/>
                <a:gd name="T21" fmla="*/ 0 h 136"/>
                <a:gd name="T22" fmla="*/ 5 w 154"/>
                <a:gd name="T23" fmla="*/ 0 h 136"/>
                <a:gd name="T24" fmla="*/ 0 w 154"/>
                <a:gd name="T25" fmla="*/ 5 h 136"/>
                <a:gd name="T26" fmla="*/ 0 w 154"/>
                <a:gd name="T27" fmla="*/ 132 h 136"/>
                <a:gd name="T28" fmla="*/ 5 w 154"/>
                <a:gd name="T29" fmla="*/ 136 h 136"/>
                <a:gd name="T30" fmla="*/ 149 w 154"/>
                <a:gd name="T31" fmla="*/ 136 h 136"/>
                <a:gd name="T32" fmla="*/ 154 w 154"/>
                <a:gd name="T33" fmla="*/ 132 h 136"/>
                <a:gd name="T34" fmla="*/ 154 w 154"/>
                <a:gd name="T35" fmla="*/ 124 h 136"/>
                <a:gd name="T36" fmla="*/ 145 w 154"/>
                <a:gd name="T37" fmla="*/ 125 h 136"/>
                <a:gd name="T38" fmla="*/ 137 w 154"/>
                <a:gd name="T39" fmla="*/ 10 h 136"/>
                <a:gd name="T40" fmla="*/ 144 w 154"/>
                <a:gd name="T41" fmla="*/ 17 h 136"/>
                <a:gd name="T42" fmla="*/ 137 w 154"/>
                <a:gd name="T43" fmla="*/ 23 h 136"/>
                <a:gd name="T44" fmla="*/ 131 w 154"/>
                <a:gd name="T45" fmla="*/ 17 h 136"/>
                <a:gd name="T46" fmla="*/ 137 w 154"/>
                <a:gd name="T47" fmla="*/ 10 h 136"/>
                <a:gd name="T48" fmla="*/ 118 w 154"/>
                <a:gd name="T49" fmla="*/ 10 h 136"/>
                <a:gd name="T50" fmla="*/ 125 w 154"/>
                <a:gd name="T51" fmla="*/ 17 h 136"/>
                <a:gd name="T52" fmla="*/ 118 w 154"/>
                <a:gd name="T53" fmla="*/ 23 h 136"/>
                <a:gd name="T54" fmla="*/ 112 w 154"/>
                <a:gd name="T55" fmla="*/ 17 h 136"/>
                <a:gd name="T56" fmla="*/ 118 w 154"/>
                <a:gd name="T57" fmla="*/ 10 h 136"/>
                <a:gd name="T58" fmla="*/ 99 w 154"/>
                <a:gd name="T59" fmla="*/ 10 h 136"/>
                <a:gd name="T60" fmla="*/ 106 w 154"/>
                <a:gd name="T61" fmla="*/ 17 h 136"/>
                <a:gd name="T62" fmla="*/ 99 w 154"/>
                <a:gd name="T63" fmla="*/ 23 h 136"/>
                <a:gd name="T64" fmla="*/ 93 w 154"/>
                <a:gd name="T65" fmla="*/ 17 h 136"/>
                <a:gd name="T66" fmla="*/ 99 w 154"/>
                <a:gd name="T67" fmla="*/ 10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4" h="136">
                  <a:moveTo>
                    <a:pt x="145" y="125"/>
                  </a:moveTo>
                  <a:cubicBezTo>
                    <a:pt x="144" y="125"/>
                    <a:pt x="144" y="125"/>
                    <a:pt x="144" y="125"/>
                  </a:cubicBezTo>
                  <a:cubicBezTo>
                    <a:pt x="144" y="127"/>
                    <a:pt x="144" y="127"/>
                    <a:pt x="144" y="127"/>
                  </a:cubicBezTo>
                  <a:cubicBezTo>
                    <a:pt x="10" y="127"/>
                    <a:pt x="10" y="127"/>
                    <a:pt x="10" y="127"/>
                  </a:cubicBezTo>
                  <a:cubicBezTo>
                    <a:pt x="10" y="34"/>
                    <a:pt x="10" y="34"/>
                    <a:pt x="10" y="34"/>
                  </a:cubicBezTo>
                  <a:cubicBezTo>
                    <a:pt x="144" y="34"/>
                    <a:pt x="144" y="34"/>
                    <a:pt x="144" y="34"/>
                  </a:cubicBezTo>
                  <a:cubicBezTo>
                    <a:pt x="144" y="43"/>
                    <a:pt x="144" y="43"/>
                    <a:pt x="144" y="43"/>
                  </a:cubicBezTo>
                  <a:cubicBezTo>
                    <a:pt x="144" y="43"/>
                    <a:pt x="144" y="43"/>
                    <a:pt x="145" y="43"/>
                  </a:cubicBezTo>
                  <a:cubicBezTo>
                    <a:pt x="148" y="43"/>
                    <a:pt x="151" y="43"/>
                    <a:pt x="154" y="44"/>
                  </a:cubicBezTo>
                  <a:cubicBezTo>
                    <a:pt x="154" y="5"/>
                    <a:pt x="154" y="5"/>
                    <a:pt x="154" y="5"/>
                  </a:cubicBezTo>
                  <a:cubicBezTo>
                    <a:pt x="154" y="2"/>
                    <a:pt x="152" y="0"/>
                    <a:pt x="149" y="0"/>
                  </a:cubicBezTo>
                  <a:cubicBezTo>
                    <a:pt x="5" y="0"/>
                    <a:pt x="5" y="0"/>
                    <a:pt x="5" y="0"/>
                  </a:cubicBezTo>
                  <a:cubicBezTo>
                    <a:pt x="2" y="0"/>
                    <a:pt x="0" y="2"/>
                    <a:pt x="0" y="5"/>
                  </a:cubicBezTo>
                  <a:cubicBezTo>
                    <a:pt x="0" y="132"/>
                    <a:pt x="0" y="132"/>
                    <a:pt x="0" y="132"/>
                  </a:cubicBezTo>
                  <a:cubicBezTo>
                    <a:pt x="0" y="134"/>
                    <a:pt x="2" y="136"/>
                    <a:pt x="5" y="136"/>
                  </a:cubicBezTo>
                  <a:cubicBezTo>
                    <a:pt x="149" y="136"/>
                    <a:pt x="149" y="136"/>
                    <a:pt x="149" y="136"/>
                  </a:cubicBezTo>
                  <a:cubicBezTo>
                    <a:pt x="152" y="136"/>
                    <a:pt x="154" y="134"/>
                    <a:pt x="154" y="132"/>
                  </a:cubicBezTo>
                  <a:cubicBezTo>
                    <a:pt x="154" y="124"/>
                    <a:pt x="154" y="124"/>
                    <a:pt x="154" y="124"/>
                  </a:cubicBezTo>
                  <a:cubicBezTo>
                    <a:pt x="151" y="124"/>
                    <a:pt x="148" y="125"/>
                    <a:pt x="145" y="125"/>
                  </a:cubicBezTo>
                  <a:close/>
                  <a:moveTo>
                    <a:pt x="137" y="10"/>
                  </a:moveTo>
                  <a:cubicBezTo>
                    <a:pt x="141" y="10"/>
                    <a:pt x="144" y="13"/>
                    <a:pt x="144" y="17"/>
                  </a:cubicBezTo>
                  <a:cubicBezTo>
                    <a:pt x="144" y="20"/>
                    <a:pt x="141" y="23"/>
                    <a:pt x="137" y="23"/>
                  </a:cubicBezTo>
                  <a:cubicBezTo>
                    <a:pt x="134" y="23"/>
                    <a:pt x="131" y="20"/>
                    <a:pt x="131" y="17"/>
                  </a:cubicBezTo>
                  <a:cubicBezTo>
                    <a:pt x="131" y="13"/>
                    <a:pt x="134" y="10"/>
                    <a:pt x="137" y="10"/>
                  </a:cubicBezTo>
                  <a:close/>
                  <a:moveTo>
                    <a:pt x="118" y="10"/>
                  </a:moveTo>
                  <a:cubicBezTo>
                    <a:pt x="122" y="10"/>
                    <a:pt x="125" y="13"/>
                    <a:pt x="125" y="17"/>
                  </a:cubicBezTo>
                  <a:cubicBezTo>
                    <a:pt x="125" y="20"/>
                    <a:pt x="122" y="23"/>
                    <a:pt x="118" y="23"/>
                  </a:cubicBezTo>
                  <a:cubicBezTo>
                    <a:pt x="115" y="23"/>
                    <a:pt x="112" y="20"/>
                    <a:pt x="112" y="17"/>
                  </a:cubicBezTo>
                  <a:cubicBezTo>
                    <a:pt x="112" y="13"/>
                    <a:pt x="115" y="10"/>
                    <a:pt x="118" y="10"/>
                  </a:cubicBezTo>
                  <a:close/>
                  <a:moveTo>
                    <a:pt x="99" y="10"/>
                  </a:moveTo>
                  <a:cubicBezTo>
                    <a:pt x="103" y="10"/>
                    <a:pt x="106" y="13"/>
                    <a:pt x="106" y="17"/>
                  </a:cubicBezTo>
                  <a:cubicBezTo>
                    <a:pt x="106" y="20"/>
                    <a:pt x="103" y="23"/>
                    <a:pt x="99" y="23"/>
                  </a:cubicBezTo>
                  <a:cubicBezTo>
                    <a:pt x="96" y="23"/>
                    <a:pt x="93" y="20"/>
                    <a:pt x="93" y="17"/>
                  </a:cubicBezTo>
                  <a:cubicBezTo>
                    <a:pt x="93" y="13"/>
                    <a:pt x="96" y="10"/>
                    <a:pt x="99"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2400">
                <a:solidFill>
                  <a:srgbClr val="000000"/>
                </a:solidFill>
                <a:cs typeface="+mn-ea"/>
                <a:sym typeface="+mn-lt"/>
              </a:endParaRPr>
            </a:p>
          </p:txBody>
        </p:sp>
        <p:sp>
          <p:nvSpPr>
            <p:cNvPr id="28" name="Freeform 246"/>
            <p:cNvSpPr>
              <a:spLocks noEditPoints="1"/>
            </p:cNvSpPr>
            <p:nvPr/>
          </p:nvSpPr>
          <p:spPr bwMode="auto">
            <a:xfrm>
              <a:off x="7335884" y="1979802"/>
              <a:ext cx="258060" cy="210351"/>
            </a:xfrm>
            <a:custGeom>
              <a:avLst/>
              <a:gdLst>
                <a:gd name="T0" fmla="*/ 96 w 101"/>
                <a:gd name="T1" fmla="*/ 68 h 82"/>
                <a:gd name="T2" fmla="*/ 77 w 101"/>
                <a:gd name="T3" fmla="*/ 55 h 82"/>
                <a:gd name="T4" fmla="*/ 71 w 101"/>
                <a:gd name="T5" fmla="*/ 54 h 82"/>
                <a:gd name="T6" fmla="*/ 69 w 101"/>
                <a:gd name="T7" fmla="*/ 55 h 82"/>
                <a:gd name="T8" fmla="*/ 66 w 101"/>
                <a:gd name="T9" fmla="*/ 53 h 82"/>
                <a:gd name="T10" fmla="*/ 69 w 101"/>
                <a:gd name="T11" fmla="*/ 29 h 82"/>
                <a:gd name="T12" fmla="*/ 29 w 101"/>
                <a:gd name="T13" fmla="*/ 4 h 82"/>
                <a:gd name="T14" fmla="*/ 4 w 101"/>
                <a:gd name="T15" fmla="*/ 45 h 82"/>
                <a:gd name="T16" fmla="*/ 45 w 101"/>
                <a:gd name="T17" fmla="*/ 70 h 82"/>
                <a:gd name="T18" fmla="*/ 62 w 101"/>
                <a:gd name="T19" fmla="*/ 59 h 82"/>
                <a:gd name="T20" fmla="*/ 66 w 101"/>
                <a:gd name="T21" fmla="*/ 61 h 82"/>
                <a:gd name="T22" fmla="*/ 69 w 101"/>
                <a:gd name="T23" fmla="*/ 68 h 82"/>
                <a:gd name="T24" fmla="*/ 88 w 101"/>
                <a:gd name="T25" fmla="*/ 80 h 82"/>
                <a:gd name="T26" fmla="*/ 94 w 101"/>
                <a:gd name="T27" fmla="*/ 81 h 82"/>
                <a:gd name="T28" fmla="*/ 99 w 101"/>
                <a:gd name="T29" fmla="*/ 78 h 82"/>
                <a:gd name="T30" fmla="*/ 96 w 101"/>
                <a:gd name="T31" fmla="*/ 68 h 82"/>
                <a:gd name="T32" fmla="*/ 42 w 101"/>
                <a:gd name="T33" fmla="*/ 58 h 82"/>
                <a:gd name="T34" fmla="*/ 16 w 101"/>
                <a:gd name="T35" fmla="*/ 42 h 82"/>
                <a:gd name="T36" fmla="*/ 32 w 101"/>
                <a:gd name="T37" fmla="*/ 16 h 82"/>
                <a:gd name="T38" fmla="*/ 58 w 101"/>
                <a:gd name="T39" fmla="*/ 32 h 82"/>
                <a:gd name="T40" fmla="*/ 42 w 101"/>
                <a:gd name="T41" fmla="*/ 58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1" h="82">
                  <a:moveTo>
                    <a:pt x="96" y="68"/>
                  </a:moveTo>
                  <a:cubicBezTo>
                    <a:pt x="77" y="55"/>
                    <a:pt x="77" y="55"/>
                    <a:pt x="77" y="55"/>
                  </a:cubicBezTo>
                  <a:cubicBezTo>
                    <a:pt x="75" y="54"/>
                    <a:pt x="73" y="54"/>
                    <a:pt x="71" y="54"/>
                  </a:cubicBezTo>
                  <a:cubicBezTo>
                    <a:pt x="71" y="54"/>
                    <a:pt x="70" y="55"/>
                    <a:pt x="69" y="55"/>
                  </a:cubicBezTo>
                  <a:cubicBezTo>
                    <a:pt x="66" y="53"/>
                    <a:pt x="66" y="53"/>
                    <a:pt x="66" y="53"/>
                  </a:cubicBezTo>
                  <a:cubicBezTo>
                    <a:pt x="70" y="46"/>
                    <a:pt x="71" y="37"/>
                    <a:pt x="69" y="29"/>
                  </a:cubicBezTo>
                  <a:cubicBezTo>
                    <a:pt x="65" y="11"/>
                    <a:pt x="47" y="0"/>
                    <a:pt x="29" y="4"/>
                  </a:cubicBezTo>
                  <a:cubicBezTo>
                    <a:pt x="11" y="9"/>
                    <a:pt x="0" y="27"/>
                    <a:pt x="4" y="45"/>
                  </a:cubicBezTo>
                  <a:cubicBezTo>
                    <a:pt x="8" y="63"/>
                    <a:pt x="27" y="74"/>
                    <a:pt x="45" y="70"/>
                  </a:cubicBezTo>
                  <a:cubicBezTo>
                    <a:pt x="52" y="68"/>
                    <a:pt x="58" y="64"/>
                    <a:pt x="62" y="59"/>
                  </a:cubicBezTo>
                  <a:cubicBezTo>
                    <a:pt x="66" y="61"/>
                    <a:pt x="66" y="61"/>
                    <a:pt x="66" y="61"/>
                  </a:cubicBezTo>
                  <a:cubicBezTo>
                    <a:pt x="65" y="63"/>
                    <a:pt x="67" y="66"/>
                    <a:pt x="69" y="68"/>
                  </a:cubicBezTo>
                  <a:cubicBezTo>
                    <a:pt x="88" y="80"/>
                    <a:pt x="88" y="80"/>
                    <a:pt x="88" y="80"/>
                  </a:cubicBezTo>
                  <a:cubicBezTo>
                    <a:pt x="90" y="81"/>
                    <a:pt x="92" y="82"/>
                    <a:pt x="94" y="81"/>
                  </a:cubicBezTo>
                  <a:cubicBezTo>
                    <a:pt x="96" y="81"/>
                    <a:pt x="98" y="80"/>
                    <a:pt x="99" y="78"/>
                  </a:cubicBezTo>
                  <a:cubicBezTo>
                    <a:pt x="101" y="75"/>
                    <a:pt x="100" y="70"/>
                    <a:pt x="96" y="68"/>
                  </a:cubicBezTo>
                  <a:close/>
                  <a:moveTo>
                    <a:pt x="42" y="58"/>
                  </a:moveTo>
                  <a:cubicBezTo>
                    <a:pt x="30" y="61"/>
                    <a:pt x="19" y="54"/>
                    <a:pt x="16" y="42"/>
                  </a:cubicBezTo>
                  <a:cubicBezTo>
                    <a:pt x="13" y="30"/>
                    <a:pt x="20" y="19"/>
                    <a:pt x="32" y="16"/>
                  </a:cubicBezTo>
                  <a:cubicBezTo>
                    <a:pt x="43" y="13"/>
                    <a:pt x="55" y="20"/>
                    <a:pt x="58" y="32"/>
                  </a:cubicBezTo>
                  <a:cubicBezTo>
                    <a:pt x="60" y="43"/>
                    <a:pt x="53" y="55"/>
                    <a:pt x="42" y="5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2400">
                <a:solidFill>
                  <a:srgbClr val="000000"/>
                </a:solidFill>
                <a:cs typeface="+mn-ea"/>
                <a:sym typeface="+mn-lt"/>
              </a:endParaRPr>
            </a:p>
          </p:txBody>
        </p:sp>
      </p:grpSp>
      <p:grpSp>
        <p:nvGrpSpPr>
          <p:cNvPr id="29" name="组合 28"/>
          <p:cNvGrpSpPr/>
          <p:nvPr/>
        </p:nvGrpSpPr>
        <p:grpSpPr>
          <a:xfrm>
            <a:off x="5485951" y="4487901"/>
            <a:ext cx="535568" cy="394680"/>
            <a:chOff x="5958843" y="1820413"/>
            <a:chExt cx="535637" cy="394680"/>
          </a:xfrm>
          <a:solidFill>
            <a:schemeClr val="bg1"/>
          </a:solidFill>
        </p:grpSpPr>
        <p:sp>
          <p:nvSpPr>
            <p:cNvPr id="30" name="Freeform 248"/>
            <p:cNvSpPr/>
            <p:nvPr/>
          </p:nvSpPr>
          <p:spPr bwMode="auto">
            <a:xfrm>
              <a:off x="5958843" y="1820413"/>
              <a:ext cx="376247" cy="358898"/>
            </a:xfrm>
            <a:custGeom>
              <a:avLst/>
              <a:gdLst>
                <a:gd name="T0" fmla="*/ 61 w 147"/>
                <a:gd name="T1" fmla="*/ 105 h 140"/>
                <a:gd name="T2" fmla="*/ 54 w 147"/>
                <a:gd name="T3" fmla="*/ 103 h 140"/>
                <a:gd name="T4" fmla="*/ 53 w 147"/>
                <a:gd name="T5" fmla="*/ 103 h 140"/>
                <a:gd name="T6" fmla="*/ 52 w 147"/>
                <a:gd name="T7" fmla="*/ 103 h 140"/>
                <a:gd name="T8" fmla="*/ 33 w 147"/>
                <a:gd name="T9" fmla="*/ 111 h 140"/>
                <a:gd name="T10" fmla="*/ 38 w 147"/>
                <a:gd name="T11" fmla="*/ 97 h 140"/>
                <a:gd name="T12" fmla="*/ 34 w 147"/>
                <a:gd name="T13" fmla="*/ 94 h 140"/>
                <a:gd name="T14" fmla="*/ 13 w 147"/>
                <a:gd name="T15" fmla="*/ 60 h 140"/>
                <a:gd name="T16" fmla="*/ 79 w 147"/>
                <a:gd name="T17" fmla="*/ 13 h 140"/>
                <a:gd name="T18" fmla="*/ 128 w 147"/>
                <a:gd name="T19" fmla="*/ 29 h 140"/>
                <a:gd name="T20" fmla="*/ 137 w 147"/>
                <a:gd name="T21" fmla="*/ 29 h 140"/>
                <a:gd name="T22" fmla="*/ 147 w 147"/>
                <a:gd name="T23" fmla="*/ 29 h 140"/>
                <a:gd name="T24" fmla="*/ 79 w 147"/>
                <a:gd name="T25" fmla="*/ 0 h 140"/>
                <a:gd name="T26" fmla="*/ 0 w 147"/>
                <a:gd name="T27" fmla="*/ 60 h 140"/>
                <a:gd name="T28" fmla="*/ 22 w 147"/>
                <a:gd name="T29" fmla="*/ 102 h 140"/>
                <a:gd name="T30" fmla="*/ 9 w 147"/>
                <a:gd name="T31" fmla="*/ 140 h 140"/>
                <a:gd name="T32" fmla="*/ 24 w 147"/>
                <a:gd name="T33" fmla="*/ 131 h 140"/>
                <a:gd name="T34" fmla="*/ 51 w 147"/>
                <a:gd name="T35" fmla="*/ 117 h 140"/>
                <a:gd name="T36" fmla="*/ 70 w 147"/>
                <a:gd name="T37" fmla="*/ 120 h 140"/>
                <a:gd name="T38" fmla="*/ 61 w 147"/>
                <a:gd name="T39" fmla="*/ 105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47" h="140">
                  <a:moveTo>
                    <a:pt x="61" y="105"/>
                  </a:moveTo>
                  <a:cubicBezTo>
                    <a:pt x="59" y="105"/>
                    <a:pt x="56" y="104"/>
                    <a:pt x="54" y="103"/>
                  </a:cubicBezTo>
                  <a:cubicBezTo>
                    <a:pt x="53" y="103"/>
                    <a:pt x="53" y="103"/>
                    <a:pt x="53" y="103"/>
                  </a:cubicBezTo>
                  <a:cubicBezTo>
                    <a:pt x="52" y="103"/>
                    <a:pt x="52" y="103"/>
                    <a:pt x="52" y="103"/>
                  </a:cubicBezTo>
                  <a:cubicBezTo>
                    <a:pt x="50" y="103"/>
                    <a:pt x="48" y="103"/>
                    <a:pt x="33" y="111"/>
                  </a:cubicBezTo>
                  <a:cubicBezTo>
                    <a:pt x="38" y="97"/>
                    <a:pt x="38" y="97"/>
                    <a:pt x="38" y="97"/>
                  </a:cubicBezTo>
                  <a:cubicBezTo>
                    <a:pt x="34" y="94"/>
                    <a:pt x="34" y="94"/>
                    <a:pt x="34" y="94"/>
                  </a:cubicBezTo>
                  <a:cubicBezTo>
                    <a:pt x="21" y="85"/>
                    <a:pt x="13" y="73"/>
                    <a:pt x="13" y="60"/>
                  </a:cubicBezTo>
                  <a:cubicBezTo>
                    <a:pt x="13" y="34"/>
                    <a:pt x="43" y="13"/>
                    <a:pt x="79" y="13"/>
                  </a:cubicBezTo>
                  <a:cubicBezTo>
                    <a:pt x="99" y="13"/>
                    <a:pt x="116" y="19"/>
                    <a:pt x="128" y="29"/>
                  </a:cubicBezTo>
                  <a:cubicBezTo>
                    <a:pt x="131" y="29"/>
                    <a:pt x="134" y="29"/>
                    <a:pt x="137" y="29"/>
                  </a:cubicBezTo>
                  <a:cubicBezTo>
                    <a:pt x="140" y="29"/>
                    <a:pt x="143" y="29"/>
                    <a:pt x="147" y="29"/>
                  </a:cubicBezTo>
                  <a:cubicBezTo>
                    <a:pt x="133" y="12"/>
                    <a:pt x="108" y="0"/>
                    <a:pt x="79" y="0"/>
                  </a:cubicBezTo>
                  <a:cubicBezTo>
                    <a:pt x="35" y="0"/>
                    <a:pt x="0" y="27"/>
                    <a:pt x="0" y="60"/>
                  </a:cubicBezTo>
                  <a:cubicBezTo>
                    <a:pt x="0" y="76"/>
                    <a:pt x="8" y="91"/>
                    <a:pt x="22" y="102"/>
                  </a:cubicBezTo>
                  <a:cubicBezTo>
                    <a:pt x="9" y="140"/>
                    <a:pt x="9" y="140"/>
                    <a:pt x="9" y="140"/>
                  </a:cubicBezTo>
                  <a:cubicBezTo>
                    <a:pt x="24" y="131"/>
                    <a:pt x="24" y="131"/>
                    <a:pt x="24" y="131"/>
                  </a:cubicBezTo>
                  <a:cubicBezTo>
                    <a:pt x="35" y="125"/>
                    <a:pt x="47" y="118"/>
                    <a:pt x="51" y="117"/>
                  </a:cubicBezTo>
                  <a:cubicBezTo>
                    <a:pt x="57" y="118"/>
                    <a:pt x="63" y="119"/>
                    <a:pt x="70" y="120"/>
                  </a:cubicBezTo>
                  <a:cubicBezTo>
                    <a:pt x="66" y="115"/>
                    <a:pt x="63" y="110"/>
                    <a:pt x="61" y="10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2400">
                <a:solidFill>
                  <a:srgbClr val="000000"/>
                </a:solidFill>
                <a:cs typeface="+mn-ea"/>
                <a:sym typeface="+mn-lt"/>
              </a:endParaRPr>
            </a:p>
          </p:txBody>
        </p:sp>
        <p:sp>
          <p:nvSpPr>
            <p:cNvPr id="31" name="Freeform 249"/>
            <p:cNvSpPr>
              <a:spLocks noEditPoints="1"/>
            </p:cNvSpPr>
            <p:nvPr/>
          </p:nvSpPr>
          <p:spPr bwMode="auto">
            <a:xfrm>
              <a:off x="6125823" y="1912577"/>
              <a:ext cx="368657" cy="302516"/>
            </a:xfrm>
            <a:custGeom>
              <a:avLst/>
              <a:gdLst>
                <a:gd name="T0" fmla="*/ 144 w 144"/>
                <a:gd name="T1" fmla="*/ 53 h 118"/>
                <a:gd name="T2" fmla="*/ 72 w 144"/>
                <a:gd name="T3" fmla="*/ 0 h 118"/>
                <a:gd name="T4" fmla="*/ 0 w 144"/>
                <a:gd name="T5" fmla="*/ 53 h 118"/>
                <a:gd name="T6" fmla="*/ 72 w 144"/>
                <a:gd name="T7" fmla="*/ 107 h 118"/>
                <a:gd name="T8" fmla="*/ 99 w 144"/>
                <a:gd name="T9" fmla="*/ 103 h 118"/>
                <a:gd name="T10" fmla="*/ 130 w 144"/>
                <a:gd name="T11" fmla="*/ 118 h 118"/>
                <a:gd name="T12" fmla="*/ 121 w 144"/>
                <a:gd name="T13" fmla="*/ 93 h 118"/>
                <a:gd name="T14" fmla="*/ 144 w 144"/>
                <a:gd name="T15" fmla="*/ 53 h 118"/>
                <a:gd name="T16" fmla="*/ 44 w 144"/>
                <a:gd name="T17" fmla="*/ 61 h 118"/>
                <a:gd name="T18" fmla="*/ 38 w 144"/>
                <a:gd name="T19" fmla="*/ 57 h 118"/>
                <a:gd name="T20" fmla="*/ 31 w 144"/>
                <a:gd name="T21" fmla="*/ 61 h 118"/>
                <a:gd name="T22" fmla="*/ 33 w 144"/>
                <a:gd name="T23" fmla="*/ 53 h 118"/>
                <a:gd name="T24" fmla="*/ 27 w 144"/>
                <a:gd name="T25" fmla="*/ 48 h 118"/>
                <a:gd name="T26" fmla="*/ 35 w 144"/>
                <a:gd name="T27" fmla="*/ 47 h 118"/>
                <a:gd name="T28" fmla="*/ 38 w 144"/>
                <a:gd name="T29" fmla="*/ 41 h 118"/>
                <a:gd name="T30" fmla="*/ 41 w 144"/>
                <a:gd name="T31" fmla="*/ 47 h 118"/>
                <a:gd name="T32" fmla="*/ 48 w 144"/>
                <a:gd name="T33" fmla="*/ 48 h 118"/>
                <a:gd name="T34" fmla="*/ 43 w 144"/>
                <a:gd name="T35" fmla="*/ 53 h 118"/>
                <a:gd name="T36" fmla="*/ 44 w 144"/>
                <a:gd name="T37" fmla="*/ 61 h 118"/>
                <a:gd name="T38" fmla="*/ 82 w 144"/>
                <a:gd name="T39" fmla="*/ 64 h 118"/>
                <a:gd name="T40" fmla="*/ 72 w 144"/>
                <a:gd name="T41" fmla="*/ 58 h 118"/>
                <a:gd name="T42" fmla="*/ 62 w 144"/>
                <a:gd name="T43" fmla="*/ 64 h 118"/>
                <a:gd name="T44" fmla="*/ 64 w 144"/>
                <a:gd name="T45" fmla="*/ 52 h 118"/>
                <a:gd name="T46" fmla="*/ 56 w 144"/>
                <a:gd name="T47" fmla="*/ 44 h 118"/>
                <a:gd name="T48" fmla="*/ 67 w 144"/>
                <a:gd name="T49" fmla="*/ 43 h 118"/>
                <a:gd name="T50" fmla="*/ 72 w 144"/>
                <a:gd name="T51" fmla="*/ 33 h 118"/>
                <a:gd name="T52" fmla="*/ 77 w 144"/>
                <a:gd name="T53" fmla="*/ 43 h 118"/>
                <a:gd name="T54" fmla="*/ 88 w 144"/>
                <a:gd name="T55" fmla="*/ 44 h 118"/>
                <a:gd name="T56" fmla="*/ 80 w 144"/>
                <a:gd name="T57" fmla="*/ 52 h 118"/>
                <a:gd name="T58" fmla="*/ 82 w 144"/>
                <a:gd name="T59" fmla="*/ 64 h 118"/>
                <a:gd name="T60" fmla="*/ 112 w 144"/>
                <a:gd name="T61" fmla="*/ 61 h 118"/>
                <a:gd name="T62" fmla="*/ 106 w 144"/>
                <a:gd name="T63" fmla="*/ 57 h 118"/>
                <a:gd name="T64" fmla="*/ 99 w 144"/>
                <a:gd name="T65" fmla="*/ 61 h 118"/>
                <a:gd name="T66" fmla="*/ 101 w 144"/>
                <a:gd name="T67" fmla="*/ 53 h 118"/>
                <a:gd name="T68" fmla="*/ 95 w 144"/>
                <a:gd name="T69" fmla="*/ 48 h 118"/>
                <a:gd name="T70" fmla="*/ 103 w 144"/>
                <a:gd name="T71" fmla="*/ 47 h 118"/>
                <a:gd name="T72" fmla="*/ 106 w 144"/>
                <a:gd name="T73" fmla="*/ 41 h 118"/>
                <a:gd name="T74" fmla="*/ 109 w 144"/>
                <a:gd name="T75" fmla="*/ 47 h 118"/>
                <a:gd name="T76" fmla="*/ 116 w 144"/>
                <a:gd name="T77" fmla="*/ 48 h 118"/>
                <a:gd name="T78" fmla="*/ 111 w 144"/>
                <a:gd name="T79" fmla="*/ 53 h 118"/>
                <a:gd name="T80" fmla="*/ 112 w 144"/>
                <a:gd name="T81" fmla="*/ 61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4" h="118">
                  <a:moveTo>
                    <a:pt x="144" y="53"/>
                  </a:moveTo>
                  <a:cubicBezTo>
                    <a:pt x="144" y="24"/>
                    <a:pt x="112" y="0"/>
                    <a:pt x="72" y="0"/>
                  </a:cubicBezTo>
                  <a:cubicBezTo>
                    <a:pt x="32" y="0"/>
                    <a:pt x="0" y="24"/>
                    <a:pt x="0" y="53"/>
                  </a:cubicBezTo>
                  <a:cubicBezTo>
                    <a:pt x="0" y="83"/>
                    <a:pt x="32" y="107"/>
                    <a:pt x="72" y="107"/>
                  </a:cubicBezTo>
                  <a:cubicBezTo>
                    <a:pt x="82" y="107"/>
                    <a:pt x="91" y="105"/>
                    <a:pt x="99" y="103"/>
                  </a:cubicBezTo>
                  <a:cubicBezTo>
                    <a:pt x="102" y="102"/>
                    <a:pt x="130" y="118"/>
                    <a:pt x="130" y="118"/>
                  </a:cubicBezTo>
                  <a:cubicBezTo>
                    <a:pt x="121" y="93"/>
                    <a:pt x="121" y="93"/>
                    <a:pt x="121" y="93"/>
                  </a:cubicBezTo>
                  <a:cubicBezTo>
                    <a:pt x="135" y="83"/>
                    <a:pt x="144" y="69"/>
                    <a:pt x="144" y="53"/>
                  </a:cubicBezTo>
                  <a:close/>
                  <a:moveTo>
                    <a:pt x="44" y="61"/>
                  </a:moveTo>
                  <a:cubicBezTo>
                    <a:pt x="38" y="57"/>
                    <a:pt x="38" y="57"/>
                    <a:pt x="38" y="57"/>
                  </a:cubicBezTo>
                  <a:cubicBezTo>
                    <a:pt x="31" y="61"/>
                    <a:pt x="31" y="61"/>
                    <a:pt x="31" y="61"/>
                  </a:cubicBezTo>
                  <a:cubicBezTo>
                    <a:pt x="33" y="53"/>
                    <a:pt x="33" y="53"/>
                    <a:pt x="33" y="53"/>
                  </a:cubicBezTo>
                  <a:cubicBezTo>
                    <a:pt x="27" y="48"/>
                    <a:pt x="27" y="48"/>
                    <a:pt x="27" y="48"/>
                  </a:cubicBezTo>
                  <a:cubicBezTo>
                    <a:pt x="35" y="47"/>
                    <a:pt x="35" y="47"/>
                    <a:pt x="35" y="47"/>
                  </a:cubicBezTo>
                  <a:cubicBezTo>
                    <a:pt x="38" y="41"/>
                    <a:pt x="38" y="41"/>
                    <a:pt x="38" y="41"/>
                  </a:cubicBezTo>
                  <a:cubicBezTo>
                    <a:pt x="41" y="47"/>
                    <a:pt x="41" y="47"/>
                    <a:pt x="41" y="47"/>
                  </a:cubicBezTo>
                  <a:cubicBezTo>
                    <a:pt x="48" y="48"/>
                    <a:pt x="48" y="48"/>
                    <a:pt x="48" y="48"/>
                  </a:cubicBezTo>
                  <a:cubicBezTo>
                    <a:pt x="43" y="53"/>
                    <a:pt x="43" y="53"/>
                    <a:pt x="43" y="53"/>
                  </a:cubicBezTo>
                  <a:lnTo>
                    <a:pt x="44" y="61"/>
                  </a:lnTo>
                  <a:close/>
                  <a:moveTo>
                    <a:pt x="82" y="64"/>
                  </a:moveTo>
                  <a:cubicBezTo>
                    <a:pt x="72" y="58"/>
                    <a:pt x="72" y="58"/>
                    <a:pt x="72" y="58"/>
                  </a:cubicBezTo>
                  <a:cubicBezTo>
                    <a:pt x="62" y="64"/>
                    <a:pt x="62" y="64"/>
                    <a:pt x="62" y="64"/>
                  </a:cubicBezTo>
                  <a:cubicBezTo>
                    <a:pt x="64" y="52"/>
                    <a:pt x="64" y="52"/>
                    <a:pt x="64" y="52"/>
                  </a:cubicBezTo>
                  <a:cubicBezTo>
                    <a:pt x="56" y="44"/>
                    <a:pt x="56" y="44"/>
                    <a:pt x="56" y="44"/>
                  </a:cubicBezTo>
                  <a:cubicBezTo>
                    <a:pt x="67" y="43"/>
                    <a:pt x="67" y="43"/>
                    <a:pt x="67" y="43"/>
                  </a:cubicBezTo>
                  <a:cubicBezTo>
                    <a:pt x="72" y="33"/>
                    <a:pt x="72" y="33"/>
                    <a:pt x="72" y="33"/>
                  </a:cubicBezTo>
                  <a:cubicBezTo>
                    <a:pt x="77" y="43"/>
                    <a:pt x="77" y="43"/>
                    <a:pt x="77" y="43"/>
                  </a:cubicBezTo>
                  <a:cubicBezTo>
                    <a:pt x="88" y="44"/>
                    <a:pt x="88" y="44"/>
                    <a:pt x="88" y="44"/>
                  </a:cubicBezTo>
                  <a:cubicBezTo>
                    <a:pt x="80" y="52"/>
                    <a:pt x="80" y="52"/>
                    <a:pt x="80" y="52"/>
                  </a:cubicBezTo>
                  <a:lnTo>
                    <a:pt x="82" y="64"/>
                  </a:lnTo>
                  <a:close/>
                  <a:moveTo>
                    <a:pt x="112" y="61"/>
                  </a:moveTo>
                  <a:cubicBezTo>
                    <a:pt x="106" y="57"/>
                    <a:pt x="106" y="57"/>
                    <a:pt x="106" y="57"/>
                  </a:cubicBezTo>
                  <a:cubicBezTo>
                    <a:pt x="99" y="61"/>
                    <a:pt x="99" y="61"/>
                    <a:pt x="99" y="61"/>
                  </a:cubicBezTo>
                  <a:cubicBezTo>
                    <a:pt x="101" y="53"/>
                    <a:pt x="101" y="53"/>
                    <a:pt x="101" y="53"/>
                  </a:cubicBezTo>
                  <a:cubicBezTo>
                    <a:pt x="95" y="48"/>
                    <a:pt x="95" y="48"/>
                    <a:pt x="95" y="48"/>
                  </a:cubicBezTo>
                  <a:cubicBezTo>
                    <a:pt x="103" y="47"/>
                    <a:pt x="103" y="47"/>
                    <a:pt x="103" y="47"/>
                  </a:cubicBezTo>
                  <a:cubicBezTo>
                    <a:pt x="106" y="41"/>
                    <a:pt x="106" y="41"/>
                    <a:pt x="106" y="41"/>
                  </a:cubicBezTo>
                  <a:cubicBezTo>
                    <a:pt x="109" y="47"/>
                    <a:pt x="109" y="47"/>
                    <a:pt x="109" y="47"/>
                  </a:cubicBezTo>
                  <a:cubicBezTo>
                    <a:pt x="116" y="48"/>
                    <a:pt x="116" y="48"/>
                    <a:pt x="116" y="48"/>
                  </a:cubicBezTo>
                  <a:cubicBezTo>
                    <a:pt x="111" y="53"/>
                    <a:pt x="111" y="53"/>
                    <a:pt x="111" y="53"/>
                  </a:cubicBezTo>
                  <a:lnTo>
                    <a:pt x="112" y="6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2400">
                <a:solidFill>
                  <a:srgbClr val="000000"/>
                </a:solidFill>
                <a:cs typeface="+mn-ea"/>
                <a:sym typeface="+mn-lt"/>
              </a:endParaRPr>
            </a:p>
          </p:txBody>
        </p:sp>
      </p:grpSp>
      <p:grpSp>
        <p:nvGrpSpPr>
          <p:cNvPr id="32" name="组合 31"/>
          <p:cNvGrpSpPr/>
          <p:nvPr/>
        </p:nvGrpSpPr>
        <p:grpSpPr>
          <a:xfrm>
            <a:off x="1392090" y="2558571"/>
            <a:ext cx="3925311" cy="1446141"/>
            <a:chOff x="1148437" y="1844993"/>
            <a:chExt cx="2944366" cy="1084606"/>
          </a:xfrm>
        </p:grpSpPr>
        <p:sp>
          <p:nvSpPr>
            <p:cNvPr id="33" name="TextBox 32"/>
            <p:cNvSpPr txBox="1"/>
            <p:nvPr/>
          </p:nvSpPr>
          <p:spPr>
            <a:xfrm>
              <a:off x="1292453" y="1844993"/>
              <a:ext cx="2800350" cy="311624"/>
            </a:xfrm>
            <a:prstGeom prst="rect">
              <a:avLst/>
            </a:prstGeom>
            <a:noFill/>
          </p:spPr>
          <p:txBody>
            <a:bodyPr wrap="square" rtlCol="0">
              <a:spAutoFit/>
            </a:bodyPr>
            <a:lstStyle/>
            <a:p>
              <a:pPr algn="ctr"/>
              <a:r>
                <a:rPr lang="en-US" altLang="zh-CN" sz="2100" dirty="0">
                  <a:solidFill>
                    <a:schemeClr val="tx2"/>
                  </a:solidFill>
                  <a:cs typeface="+mn-ea"/>
                  <a:sym typeface="+mn-lt"/>
                </a:rPr>
                <a:t>01</a:t>
              </a:r>
              <a:r>
                <a:rPr lang="zh-CN" altLang="en-US" sz="2100" dirty="0">
                  <a:solidFill>
                    <a:schemeClr val="tx2"/>
                  </a:solidFill>
                  <a:cs typeface="+mn-ea"/>
                  <a:sym typeface="+mn-lt"/>
                </a:rPr>
                <a:t>标题文字</a:t>
              </a:r>
            </a:p>
          </p:txBody>
        </p:sp>
        <p:sp>
          <p:nvSpPr>
            <p:cNvPr id="34" name="TextBox 33"/>
            <p:cNvSpPr txBox="1"/>
            <p:nvPr/>
          </p:nvSpPr>
          <p:spPr>
            <a:xfrm>
              <a:off x="1148437" y="2211710"/>
              <a:ext cx="2149545" cy="717889"/>
            </a:xfrm>
            <a:prstGeom prst="rect">
              <a:avLst/>
            </a:prstGeom>
            <a:noFill/>
          </p:spPr>
          <p:txBody>
            <a:bodyPr wrap="square" rtlCol="0">
              <a:spAutoFit/>
            </a:bodyPr>
            <a:lstStyle/>
            <a:p>
              <a:pPr algn="just">
                <a:lnSpc>
                  <a:spcPct val="120000"/>
                </a:lnSpc>
              </a:pPr>
              <a:r>
                <a:rPr lang="zh-CN" altLang="en-US" sz="1200" dirty="0">
                  <a:solidFill>
                    <a:schemeClr val="tx1">
                      <a:lumMod val="60000"/>
                      <a:lumOff val="40000"/>
                    </a:schemeClr>
                  </a:solidFill>
                  <a:cs typeface="+mn-ea"/>
                  <a:sym typeface="+mn-lt"/>
                </a:rPr>
                <a:t>标题数字等都可以通过点击和重新输入进行更改，顶部“开始”面板中可以对字体、字号、颜色、行距等进行修改。</a:t>
              </a:r>
            </a:p>
            <a:p>
              <a:pPr algn="r"/>
              <a:endParaRPr lang="zh-CN" altLang="en-US" sz="1300" spc="-13" dirty="0">
                <a:solidFill>
                  <a:schemeClr val="tx1">
                    <a:lumMod val="50000"/>
                    <a:lumOff val="50000"/>
                  </a:schemeClr>
                </a:solidFill>
                <a:cs typeface="+mn-ea"/>
                <a:sym typeface="+mn-lt"/>
              </a:endParaRPr>
            </a:p>
          </p:txBody>
        </p:sp>
      </p:grpSp>
      <p:grpSp>
        <p:nvGrpSpPr>
          <p:cNvPr id="35" name="组合 34"/>
          <p:cNvGrpSpPr/>
          <p:nvPr/>
        </p:nvGrpSpPr>
        <p:grpSpPr>
          <a:xfrm>
            <a:off x="1392090" y="4178362"/>
            <a:ext cx="3925311" cy="1398769"/>
            <a:chOff x="1148437" y="1880522"/>
            <a:chExt cx="2944366" cy="1049077"/>
          </a:xfrm>
        </p:grpSpPr>
        <p:sp>
          <p:nvSpPr>
            <p:cNvPr id="36" name="TextBox 35"/>
            <p:cNvSpPr txBox="1"/>
            <p:nvPr/>
          </p:nvSpPr>
          <p:spPr>
            <a:xfrm>
              <a:off x="1292453" y="1880522"/>
              <a:ext cx="2800350" cy="311624"/>
            </a:xfrm>
            <a:prstGeom prst="rect">
              <a:avLst/>
            </a:prstGeom>
            <a:noFill/>
          </p:spPr>
          <p:txBody>
            <a:bodyPr wrap="square" rtlCol="0">
              <a:spAutoFit/>
            </a:bodyPr>
            <a:lstStyle/>
            <a:p>
              <a:pPr algn="ctr"/>
              <a:r>
                <a:rPr lang="en-US" altLang="zh-CN" sz="2100" dirty="0">
                  <a:solidFill>
                    <a:schemeClr val="accent3"/>
                  </a:solidFill>
                  <a:cs typeface="+mn-ea"/>
                  <a:sym typeface="+mn-lt"/>
                </a:rPr>
                <a:t>02</a:t>
              </a:r>
              <a:r>
                <a:rPr lang="zh-CN" altLang="en-US" sz="2100" dirty="0">
                  <a:solidFill>
                    <a:schemeClr val="accent3"/>
                  </a:solidFill>
                  <a:cs typeface="+mn-ea"/>
                  <a:sym typeface="+mn-lt"/>
                </a:rPr>
                <a:t>标题文字</a:t>
              </a:r>
            </a:p>
          </p:txBody>
        </p:sp>
        <p:sp>
          <p:nvSpPr>
            <p:cNvPr id="37" name="TextBox 36"/>
            <p:cNvSpPr txBox="1"/>
            <p:nvPr/>
          </p:nvSpPr>
          <p:spPr>
            <a:xfrm>
              <a:off x="1148437" y="2211710"/>
              <a:ext cx="2149545" cy="717889"/>
            </a:xfrm>
            <a:prstGeom prst="rect">
              <a:avLst/>
            </a:prstGeom>
            <a:noFill/>
          </p:spPr>
          <p:txBody>
            <a:bodyPr wrap="square" rtlCol="0">
              <a:spAutoFit/>
            </a:bodyPr>
            <a:lstStyle/>
            <a:p>
              <a:pPr algn="just">
                <a:lnSpc>
                  <a:spcPct val="120000"/>
                </a:lnSpc>
              </a:pPr>
              <a:r>
                <a:rPr lang="zh-CN" altLang="en-US" sz="1200" dirty="0">
                  <a:solidFill>
                    <a:schemeClr val="tx1">
                      <a:lumMod val="60000"/>
                      <a:lumOff val="40000"/>
                    </a:schemeClr>
                  </a:solidFill>
                  <a:cs typeface="+mn-ea"/>
                  <a:sym typeface="+mn-lt"/>
                </a:rPr>
                <a:t>标题数字等都可以通过点击和重新输入进行更改，顶部“开始”面板中可以对字体、字号、颜色、行距等进行修改。</a:t>
              </a:r>
            </a:p>
            <a:p>
              <a:pPr algn="r"/>
              <a:endParaRPr lang="zh-CN" altLang="en-US" sz="1300" spc="-13" dirty="0">
                <a:solidFill>
                  <a:schemeClr val="tx1">
                    <a:lumMod val="50000"/>
                    <a:lumOff val="50000"/>
                  </a:schemeClr>
                </a:solidFill>
                <a:cs typeface="+mn-ea"/>
                <a:sym typeface="+mn-lt"/>
              </a:endParaRPr>
            </a:p>
          </p:txBody>
        </p:sp>
      </p:grpSp>
      <p:grpSp>
        <p:nvGrpSpPr>
          <p:cNvPr id="38" name="组合 37"/>
          <p:cNvGrpSpPr/>
          <p:nvPr/>
        </p:nvGrpSpPr>
        <p:grpSpPr>
          <a:xfrm>
            <a:off x="7247980" y="2084852"/>
            <a:ext cx="3935925" cy="1718600"/>
            <a:chOff x="553519" y="310390"/>
            <a:chExt cx="2952328" cy="1288950"/>
          </a:xfrm>
        </p:grpSpPr>
        <p:sp>
          <p:nvSpPr>
            <p:cNvPr id="39" name="TextBox 38"/>
            <p:cNvSpPr txBox="1"/>
            <p:nvPr/>
          </p:nvSpPr>
          <p:spPr>
            <a:xfrm>
              <a:off x="553519" y="310390"/>
              <a:ext cx="2800350" cy="311623"/>
            </a:xfrm>
            <a:prstGeom prst="rect">
              <a:avLst/>
            </a:prstGeom>
            <a:noFill/>
          </p:spPr>
          <p:txBody>
            <a:bodyPr wrap="square" rtlCol="0">
              <a:spAutoFit/>
            </a:bodyPr>
            <a:lstStyle/>
            <a:p>
              <a:pPr algn="ctr"/>
              <a:r>
                <a:rPr lang="en-US" altLang="zh-CN" sz="2100" dirty="0">
                  <a:solidFill>
                    <a:schemeClr val="accent2"/>
                  </a:solidFill>
                  <a:cs typeface="+mn-ea"/>
                  <a:sym typeface="+mn-lt"/>
                </a:rPr>
                <a:t>03</a:t>
              </a:r>
              <a:r>
                <a:rPr lang="zh-CN" altLang="en-US" sz="2100" dirty="0">
                  <a:solidFill>
                    <a:schemeClr val="accent2"/>
                  </a:solidFill>
                  <a:cs typeface="+mn-ea"/>
                  <a:sym typeface="+mn-lt"/>
                </a:rPr>
                <a:t>标题文字</a:t>
              </a:r>
            </a:p>
          </p:txBody>
        </p:sp>
        <p:sp>
          <p:nvSpPr>
            <p:cNvPr id="40" name="TextBox 39"/>
            <p:cNvSpPr txBox="1"/>
            <p:nvPr/>
          </p:nvSpPr>
          <p:spPr>
            <a:xfrm>
              <a:off x="1356302" y="641578"/>
              <a:ext cx="2149545" cy="957762"/>
            </a:xfrm>
            <a:prstGeom prst="rect">
              <a:avLst/>
            </a:prstGeom>
            <a:noFill/>
          </p:spPr>
          <p:txBody>
            <a:bodyPr wrap="square" rtlCol="0">
              <a:spAutoFit/>
            </a:bodyPr>
            <a:lstStyle/>
            <a:p>
              <a:pPr algn="just">
                <a:lnSpc>
                  <a:spcPct val="120000"/>
                </a:lnSpc>
              </a:pPr>
              <a:r>
                <a:rPr lang="zh-CN" altLang="en-US" sz="1333" dirty="0">
                  <a:solidFill>
                    <a:schemeClr val="tx1">
                      <a:lumMod val="60000"/>
                      <a:lumOff val="40000"/>
                    </a:schemeClr>
                  </a:solidFill>
                  <a:cs typeface="+mn-ea"/>
                  <a:sym typeface="+mn-lt"/>
                </a:rPr>
                <a:t>标题数字等都可以通过点击和重新输入进行更改，顶部“开始”面板中可以对字体、字号、颜色、行距等进行修改。</a:t>
              </a:r>
            </a:p>
            <a:p>
              <a:endParaRPr lang="zh-CN" altLang="en-US" sz="1300" spc="-13" dirty="0">
                <a:solidFill>
                  <a:schemeClr val="tx1">
                    <a:lumMod val="50000"/>
                    <a:lumOff val="50000"/>
                  </a:schemeClr>
                </a:solidFill>
                <a:cs typeface="+mn-ea"/>
                <a:sym typeface="+mn-lt"/>
              </a:endParaRPr>
            </a:p>
          </p:txBody>
        </p:sp>
      </p:grpSp>
      <p:pic>
        <p:nvPicPr>
          <p:cNvPr id="42" name="01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rot="21407683">
            <a:off x="8560481" y="3499664"/>
            <a:ext cx="3757739" cy="32755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8275567"/>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60000" fill="hold" nodeType="afterEffect" p14:presetBounceEnd="40000">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14:bounceEnd="40000">
                                          <p:cBhvr additive="base">
                                            <p:cTn id="7" dur="500" fill="hold"/>
                                            <p:tgtEl>
                                              <p:spTgt spid="2"/>
                                            </p:tgtEl>
                                            <p:attrNameLst>
                                              <p:attrName>ppt_x</p:attrName>
                                            </p:attrNameLst>
                                          </p:cBhvr>
                                          <p:tavLst>
                                            <p:tav tm="0">
                                              <p:val>
                                                <p:strVal val="0-#ppt_w/2"/>
                                              </p:val>
                                            </p:tav>
                                            <p:tav tm="100000">
                                              <p:val>
                                                <p:strVal val="#ppt_x"/>
                                              </p:val>
                                            </p:tav>
                                          </p:tavLst>
                                        </p:anim>
                                        <p:anim calcmode="lin" valueType="num" p14:bounceEnd="40000">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2" accel="60000" fill="hold" nodeType="withEffect" p14:presetBounceEnd="40000">
                                      <p:stCondLst>
                                        <p:cond delay="200"/>
                                      </p:stCondLst>
                                      <p:childTnLst>
                                        <p:set>
                                          <p:cBhvr>
                                            <p:cTn id="10" dur="1" fill="hold">
                                              <p:stCondLst>
                                                <p:cond delay="0"/>
                                              </p:stCondLst>
                                            </p:cTn>
                                            <p:tgtEl>
                                              <p:spTgt spid="8"/>
                                            </p:tgtEl>
                                            <p:attrNameLst>
                                              <p:attrName>style.visibility</p:attrName>
                                            </p:attrNameLst>
                                          </p:cBhvr>
                                          <p:to>
                                            <p:strVal val="visible"/>
                                          </p:to>
                                        </p:set>
                                        <p:anim calcmode="lin" valueType="num" p14:bounceEnd="40000">
                                          <p:cBhvr additive="base">
                                            <p:cTn id="11" dur="500" fill="hold"/>
                                            <p:tgtEl>
                                              <p:spTgt spid="8"/>
                                            </p:tgtEl>
                                            <p:attrNameLst>
                                              <p:attrName>ppt_x</p:attrName>
                                            </p:attrNameLst>
                                          </p:cBhvr>
                                          <p:tavLst>
                                            <p:tav tm="0">
                                              <p:val>
                                                <p:strVal val="1+#ppt_w/2"/>
                                              </p:val>
                                            </p:tav>
                                            <p:tav tm="100000">
                                              <p:val>
                                                <p:strVal val="#ppt_x"/>
                                              </p:val>
                                            </p:tav>
                                          </p:tavLst>
                                        </p:anim>
                                        <p:anim calcmode="lin" valueType="num" p14:bounceEnd="40000">
                                          <p:cBhvr additive="base">
                                            <p:cTn id="12" dur="500" fill="hold"/>
                                            <p:tgtEl>
                                              <p:spTgt spid="8"/>
                                            </p:tgtEl>
                                            <p:attrNameLst>
                                              <p:attrName>ppt_y</p:attrName>
                                            </p:attrNameLst>
                                          </p:cBhvr>
                                          <p:tavLst>
                                            <p:tav tm="0">
                                              <p:val>
                                                <p:strVal val="#ppt_y"/>
                                              </p:val>
                                            </p:tav>
                                            <p:tav tm="100000">
                                              <p:val>
                                                <p:strVal val="#ppt_y"/>
                                              </p:val>
                                            </p:tav>
                                          </p:tavLst>
                                        </p:anim>
                                      </p:childTnLst>
                                    </p:cTn>
                                  </p:par>
                                  <p:par>
                                    <p:cTn id="13" presetID="2" presetClass="entr" presetSubtype="4" accel="60000" fill="hold" nodeType="withEffect" p14:presetBounceEnd="40000">
                                      <p:stCondLst>
                                        <p:cond delay="400"/>
                                      </p:stCondLst>
                                      <p:childTnLst>
                                        <p:set>
                                          <p:cBhvr>
                                            <p:cTn id="14" dur="1" fill="hold">
                                              <p:stCondLst>
                                                <p:cond delay="0"/>
                                              </p:stCondLst>
                                            </p:cTn>
                                            <p:tgtEl>
                                              <p:spTgt spid="5"/>
                                            </p:tgtEl>
                                            <p:attrNameLst>
                                              <p:attrName>style.visibility</p:attrName>
                                            </p:attrNameLst>
                                          </p:cBhvr>
                                          <p:to>
                                            <p:strVal val="visible"/>
                                          </p:to>
                                        </p:set>
                                        <p:anim calcmode="lin" valueType="num" p14:bounceEnd="40000">
                                          <p:cBhvr additive="base">
                                            <p:cTn id="15" dur="500" fill="hold"/>
                                            <p:tgtEl>
                                              <p:spTgt spid="5"/>
                                            </p:tgtEl>
                                            <p:attrNameLst>
                                              <p:attrName>ppt_x</p:attrName>
                                            </p:attrNameLst>
                                          </p:cBhvr>
                                          <p:tavLst>
                                            <p:tav tm="0">
                                              <p:val>
                                                <p:strVal val="#ppt_x"/>
                                              </p:val>
                                            </p:tav>
                                            <p:tav tm="100000">
                                              <p:val>
                                                <p:strVal val="#ppt_x"/>
                                              </p:val>
                                            </p:tav>
                                          </p:tavLst>
                                        </p:anim>
                                        <p:anim calcmode="lin" valueType="num" p14:bounceEnd="40000">
                                          <p:cBhvr additive="base">
                                            <p:cTn id="16" dur="500" fill="hold"/>
                                            <p:tgtEl>
                                              <p:spTgt spid="5"/>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45" presetClass="entr" presetSubtype="0" fill="hold"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anim calcmode="lin" valueType="num">
                                          <p:cBhvr>
                                            <p:cTn id="21" dur="500" fill="hold"/>
                                            <p:tgtEl>
                                              <p:spTgt spid="11"/>
                                            </p:tgtEl>
                                            <p:attrNameLst>
                                              <p:attrName>ppt_w</p:attrName>
                                            </p:attrNameLst>
                                          </p:cBhvr>
                                          <p:tavLst>
                                            <p:tav tm="0" fmla="#ppt_w*sin(2.5*pi*$)">
                                              <p:val>
                                                <p:fltVal val="0"/>
                                              </p:val>
                                            </p:tav>
                                            <p:tav tm="100000">
                                              <p:val>
                                                <p:fltVal val="1"/>
                                              </p:val>
                                            </p:tav>
                                          </p:tavLst>
                                        </p:anim>
                                        <p:anim calcmode="lin" valueType="num">
                                          <p:cBhvr>
                                            <p:cTn id="22" dur="500" fill="hold"/>
                                            <p:tgtEl>
                                              <p:spTgt spid="11"/>
                                            </p:tgtEl>
                                            <p:attrNameLst>
                                              <p:attrName>ppt_h</p:attrName>
                                            </p:attrNameLst>
                                          </p:cBhvr>
                                          <p:tavLst>
                                            <p:tav tm="0">
                                              <p:val>
                                                <p:strVal val="#ppt_h"/>
                                              </p:val>
                                            </p:tav>
                                            <p:tav tm="100000">
                                              <p:val>
                                                <p:strVal val="#ppt_h"/>
                                              </p:val>
                                            </p:tav>
                                          </p:tavLst>
                                        </p:anim>
                                      </p:childTnLst>
                                    </p:cTn>
                                  </p:par>
                                </p:childTnLst>
                              </p:cTn>
                            </p:par>
                            <p:par>
                              <p:cTn id="23" fill="hold">
                                <p:stCondLst>
                                  <p:cond delay="1000"/>
                                </p:stCondLst>
                                <p:childTnLst>
                                  <p:par>
                                    <p:cTn id="24" presetID="45" presetClass="entr" presetSubtype="0" fill="hold" nodeType="after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fade">
                                          <p:cBhvr>
                                            <p:cTn id="26" dur="500"/>
                                            <p:tgtEl>
                                              <p:spTgt spid="21"/>
                                            </p:tgtEl>
                                          </p:cBhvr>
                                        </p:animEffect>
                                        <p:anim calcmode="lin" valueType="num">
                                          <p:cBhvr>
                                            <p:cTn id="27" dur="500" fill="hold"/>
                                            <p:tgtEl>
                                              <p:spTgt spid="21"/>
                                            </p:tgtEl>
                                            <p:attrNameLst>
                                              <p:attrName>ppt_w</p:attrName>
                                            </p:attrNameLst>
                                          </p:cBhvr>
                                          <p:tavLst>
                                            <p:tav tm="0" fmla="#ppt_w*sin(2.5*pi*$)">
                                              <p:val>
                                                <p:fltVal val="0"/>
                                              </p:val>
                                            </p:tav>
                                            <p:tav tm="100000">
                                              <p:val>
                                                <p:fltVal val="1"/>
                                              </p:val>
                                            </p:tav>
                                          </p:tavLst>
                                        </p:anim>
                                        <p:anim calcmode="lin" valueType="num">
                                          <p:cBhvr>
                                            <p:cTn id="28" dur="500" fill="hold"/>
                                            <p:tgtEl>
                                              <p:spTgt spid="21"/>
                                            </p:tgtEl>
                                            <p:attrNameLst>
                                              <p:attrName>ppt_h</p:attrName>
                                            </p:attrNameLst>
                                          </p:cBhvr>
                                          <p:tavLst>
                                            <p:tav tm="0">
                                              <p:val>
                                                <p:strVal val="#ppt_h"/>
                                              </p:val>
                                            </p:tav>
                                            <p:tav tm="100000">
                                              <p:val>
                                                <p:strVal val="#ppt_h"/>
                                              </p:val>
                                            </p:tav>
                                          </p:tavLst>
                                        </p:anim>
                                      </p:childTnLst>
                                    </p:cTn>
                                  </p:par>
                                </p:childTnLst>
                              </p:cTn>
                            </p:par>
                            <p:par>
                              <p:cTn id="29" fill="hold">
                                <p:stCondLst>
                                  <p:cond delay="1500"/>
                                </p:stCondLst>
                                <p:childTnLst>
                                  <p:par>
                                    <p:cTn id="30" presetID="45" presetClass="entr" presetSubtype="0" fill="hold" nodeType="afterEffect">
                                      <p:stCondLst>
                                        <p:cond delay="0"/>
                                      </p:stCondLst>
                                      <p:childTnLst>
                                        <p:set>
                                          <p:cBhvr>
                                            <p:cTn id="31" dur="1" fill="hold">
                                              <p:stCondLst>
                                                <p:cond delay="0"/>
                                              </p:stCondLst>
                                            </p:cTn>
                                            <p:tgtEl>
                                              <p:spTgt spid="29"/>
                                            </p:tgtEl>
                                            <p:attrNameLst>
                                              <p:attrName>style.visibility</p:attrName>
                                            </p:attrNameLst>
                                          </p:cBhvr>
                                          <p:to>
                                            <p:strVal val="visible"/>
                                          </p:to>
                                        </p:set>
                                        <p:animEffect transition="in" filter="fade">
                                          <p:cBhvr>
                                            <p:cTn id="32" dur="500"/>
                                            <p:tgtEl>
                                              <p:spTgt spid="29"/>
                                            </p:tgtEl>
                                          </p:cBhvr>
                                        </p:animEffect>
                                        <p:anim calcmode="lin" valueType="num">
                                          <p:cBhvr>
                                            <p:cTn id="33" dur="500" fill="hold"/>
                                            <p:tgtEl>
                                              <p:spTgt spid="29"/>
                                            </p:tgtEl>
                                            <p:attrNameLst>
                                              <p:attrName>ppt_w</p:attrName>
                                            </p:attrNameLst>
                                          </p:cBhvr>
                                          <p:tavLst>
                                            <p:tav tm="0" fmla="#ppt_w*sin(2.5*pi*$)">
                                              <p:val>
                                                <p:fltVal val="0"/>
                                              </p:val>
                                            </p:tav>
                                            <p:tav tm="100000">
                                              <p:val>
                                                <p:fltVal val="1"/>
                                              </p:val>
                                            </p:tav>
                                          </p:tavLst>
                                        </p:anim>
                                        <p:anim calcmode="lin" valueType="num">
                                          <p:cBhvr>
                                            <p:cTn id="34" dur="500" fill="hold"/>
                                            <p:tgtEl>
                                              <p:spTgt spid="29"/>
                                            </p:tgtEl>
                                            <p:attrNameLst>
                                              <p:attrName>ppt_h</p:attrName>
                                            </p:attrNameLst>
                                          </p:cBhvr>
                                          <p:tavLst>
                                            <p:tav tm="0">
                                              <p:val>
                                                <p:strVal val="#ppt_h"/>
                                              </p:val>
                                            </p:tav>
                                            <p:tav tm="100000">
                                              <p:val>
                                                <p:strVal val="#ppt_h"/>
                                              </p:val>
                                            </p:tav>
                                          </p:tavLst>
                                        </p:anim>
                                      </p:childTnLst>
                                    </p:cTn>
                                  </p:par>
                                </p:childTnLst>
                              </p:cTn>
                            </p:par>
                            <p:par>
                              <p:cTn id="35" fill="hold">
                                <p:stCondLst>
                                  <p:cond delay="2000"/>
                                </p:stCondLst>
                                <p:childTnLst>
                                  <p:par>
                                    <p:cTn id="36" presetID="47" presetClass="entr" presetSubtype="0" fill="hold" nodeType="afterEffect">
                                      <p:stCondLst>
                                        <p:cond delay="0"/>
                                      </p:stCondLst>
                                      <p:childTnLst>
                                        <p:set>
                                          <p:cBhvr>
                                            <p:cTn id="37" dur="1" fill="hold">
                                              <p:stCondLst>
                                                <p:cond delay="0"/>
                                              </p:stCondLst>
                                            </p:cTn>
                                            <p:tgtEl>
                                              <p:spTgt spid="32"/>
                                            </p:tgtEl>
                                            <p:attrNameLst>
                                              <p:attrName>style.visibility</p:attrName>
                                            </p:attrNameLst>
                                          </p:cBhvr>
                                          <p:to>
                                            <p:strVal val="visible"/>
                                          </p:to>
                                        </p:set>
                                        <p:animEffect transition="in" filter="fade">
                                          <p:cBhvr>
                                            <p:cTn id="38" dur="500"/>
                                            <p:tgtEl>
                                              <p:spTgt spid="32"/>
                                            </p:tgtEl>
                                          </p:cBhvr>
                                        </p:animEffect>
                                        <p:anim calcmode="lin" valueType="num">
                                          <p:cBhvr>
                                            <p:cTn id="39" dur="500" fill="hold"/>
                                            <p:tgtEl>
                                              <p:spTgt spid="32"/>
                                            </p:tgtEl>
                                            <p:attrNameLst>
                                              <p:attrName>ppt_x</p:attrName>
                                            </p:attrNameLst>
                                          </p:cBhvr>
                                          <p:tavLst>
                                            <p:tav tm="0">
                                              <p:val>
                                                <p:strVal val="#ppt_x"/>
                                              </p:val>
                                            </p:tav>
                                            <p:tav tm="100000">
                                              <p:val>
                                                <p:strVal val="#ppt_x"/>
                                              </p:val>
                                            </p:tav>
                                          </p:tavLst>
                                        </p:anim>
                                        <p:anim calcmode="lin" valueType="num">
                                          <p:cBhvr>
                                            <p:cTn id="40" dur="500" fill="hold"/>
                                            <p:tgtEl>
                                              <p:spTgt spid="32"/>
                                            </p:tgtEl>
                                            <p:attrNameLst>
                                              <p:attrName>ppt_y</p:attrName>
                                            </p:attrNameLst>
                                          </p:cBhvr>
                                          <p:tavLst>
                                            <p:tav tm="0">
                                              <p:val>
                                                <p:strVal val="#ppt_y-.1"/>
                                              </p:val>
                                            </p:tav>
                                            <p:tav tm="100000">
                                              <p:val>
                                                <p:strVal val="#ppt_y"/>
                                              </p:val>
                                            </p:tav>
                                          </p:tavLst>
                                        </p:anim>
                                      </p:childTnLst>
                                    </p:cTn>
                                  </p:par>
                                </p:childTnLst>
                              </p:cTn>
                            </p:par>
                            <p:par>
                              <p:cTn id="41" fill="hold">
                                <p:stCondLst>
                                  <p:cond delay="2500"/>
                                </p:stCondLst>
                                <p:childTnLst>
                                  <p:par>
                                    <p:cTn id="42" presetID="47" presetClass="entr" presetSubtype="0" fill="hold" nodeType="afterEffect">
                                      <p:stCondLst>
                                        <p:cond delay="0"/>
                                      </p:stCondLst>
                                      <p:childTnLst>
                                        <p:set>
                                          <p:cBhvr>
                                            <p:cTn id="43" dur="1" fill="hold">
                                              <p:stCondLst>
                                                <p:cond delay="0"/>
                                              </p:stCondLst>
                                            </p:cTn>
                                            <p:tgtEl>
                                              <p:spTgt spid="35"/>
                                            </p:tgtEl>
                                            <p:attrNameLst>
                                              <p:attrName>style.visibility</p:attrName>
                                            </p:attrNameLst>
                                          </p:cBhvr>
                                          <p:to>
                                            <p:strVal val="visible"/>
                                          </p:to>
                                        </p:set>
                                        <p:animEffect transition="in" filter="fade">
                                          <p:cBhvr>
                                            <p:cTn id="44" dur="500"/>
                                            <p:tgtEl>
                                              <p:spTgt spid="35"/>
                                            </p:tgtEl>
                                          </p:cBhvr>
                                        </p:animEffect>
                                        <p:anim calcmode="lin" valueType="num">
                                          <p:cBhvr>
                                            <p:cTn id="45" dur="500" fill="hold"/>
                                            <p:tgtEl>
                                              <p:spTgt spid="35"/>
                                            </p:tgtEl>
                                            <p:attrNameLst>
                                              <p:attrName>ppt_x</p:attrName>
                                            </p:attrNameLst>
                                          </p:cBhvr>
                                          <p:tavLst>
                                            <p:tav tm="0">
                                              <p:val>
                                                <p:strVal val="#ppt_x"/>
                                              </p:val>
                                            </p:tav>
                                            <p:tav tm="100000">
                                              <p:val>
                                                <p:strVal val="#ppt_x"/>
                                              </p:val>
                                            </p:tav>
                                          </p:tavLst>
                                        </p:anim>
                                        <p:anim calcmode="lin" valueType="num">
                                          <p:cBhvr>
                                            <p:cTn id="46" dur="500" fill="hold"/>
                                            <p:tgtEl>
                                              <p:spTgt spid="35"/>
                                            </p:tgtEl>
                                            <p:attrNameLst>
                                              <p:attrName>ppt_y</p:attrName>
                                            </p:attrNameLst>
                                          </p:cBhvr>
                                          <p:tavLst>
                                            <p:tav tm="0">
                                              <p:val>
                                                <p:strVal val="#ppt_y-.1"/>
                                              </p:val>
                                            </p:tav>
                                            <p:tav tm="100000">
                                              <p:val>
                                                <p:strVal val="#ppt_y"/>
                                              </p:val>
                                            </p:tav>
                                          </p:tavLst>
                                        </p:anim>
                                      </p:childTnLst>
                                    </p:cTn>
                                  </p:par>
                                </p:childTnLst>
                              </p:cTn>
                            </p:par>
                            <p:par>
                              <p:cTn id="47" fill="hold">
                                <p:stCondLst>
                                  <p:cond delay="3000"/>
                                </p:stCondLst>
                                <p:childTnLst>
                                  <p:par>
                                    <p:cTn id="48" presetID="47" presetClass="entr" presetSubtype="0" fill="hold" nodeType="afterEffect">
                                      <p:stCondLst>
                                        <p:cond delay="0"/>
                                      </p:stCondLst>
                                      <p:childTnLst>
                                        <p:set>
                                          <p:cBhvr>
                                            <p:cTn id="49" dur="1" fill="hold">
                                              <p:stCondLst>
                                                <p:cond delay="0"/>
                                              </p:stCondLst>
                                            </p:cTn>
                                            <p:tgtEl>
                                              <p:spTgt spid="38"/>
                                            </p:tgtEl>
                                            <p:attrNameLst>
                                              <p:attrName>style.visibility</p:attrName>
                                            </p:attrNameLst>
                                          </p:cBhvr>
                                          <p:to>
                                            <p:strVal val="visible"/>
                                          </p:to>
                                        </p:set>
                                        <p:animEffect transition="in" filter="fade">
                                          <p:cBhvr>
                                            <p:cTn id="50" dur="500"/>
                                            <p:tgtEl>
                                              <p:spTgt spid="38"/>
                                            </p:tgtEl>
                                          </p:cBhvr>
                                        </p:animEffect>
                                        <p:anim calcmode="lin" valueType="num">
                                          <p:cBhvr>
                                            <p:cTn id="51" dur="500" fill="hold"/>
                                            <p:tgtEl>
                                              <p:spTgt spid="38"/>
                                            </p:tgtEl>
                                            <p:attrNameLst>
                                              <p:attrName>ppt_x</p:attrName>
                                            </p:attrNameLst>
                                          </p:cBhvr>
                                          <p:tavLst>
                                            <p:tav tm="0">
                                              <p:val>
                                                <p:strVal val="#ppt_x"/>
                                              </p:val>
                                            </p:tav>
                                            <p:tav tm="100000">
                                              <p:val>
                                                <p:strVal val="#ppt_x"/>
                                              </p:val>
                                            </p:tav>
                                          </p:tavLst>
                                        </p:anim>
                                        <p:anim calcmode="lin" valueType="num">
                                          <p:cBhvr>
                                            <p:cTn id="52" dur="500" fill="hold"/>
                                            <p:tgtEl>
                                              <p:spTgt spid="38"/>
                                            </p:tgtEl>
                                            <p:attrNameLst>
                                              <p:attrName>ppt_y</p:attrName>
                                            </p:attrNameLst>
                                          </p:cBhvr>
                                          <p:tavLst>
                                            <p:tav tm="0">
                                              <p:val>
                                                <p:strVal val="#ppt_y-.1"/>
                                              </p:val>
                                            </p:tav>
                                            <p:tav tm="100000">
                                              <p:val>
                                                <p:strVal val="#ppt_y"/>
                                              </p:val>
                                            </p:tav>
                                          </p:tavLst>
                                        </p:anim>
                                      </p:childTnLst>
                                    </p:cTn>
                                  </p:par>
                                  <p:par>
                                    <p:cTn id="53" presetID="2" presetClass="entr" presetSubtype="12" fill="hold" nodeType="withEffect">
                                      <p:stCondLst>
                                        <p:cond delay="0"/>
                                      </p:stCondLst>
                                      <p:childTnLst>
                                        <p:set>
                                          <p:cBhvr>
                                            <p:cTn id="54" dur="1" fill="hold">
                                              <p:stCondLst>
                                                <p:cond delay="0"/>
                                              </p:stCondLst>
                                            </p:cTn>
                                            <p:tgtEl>
                                              <p:spTgt spid="42"/>
                                            </p:tgtEl>
                                            <p:attrNameLst>
                                              <p:attrName>style.visibility</p:attrName>
                                            </p:attrNameLst>
                                          </p:cBhvr>
                                          <p:to>
                                            <p:strVal val="visible"/>
                                          </p:to>
                                        </p:set>
                                        <p:anim calcmode="lin" valueType="num">
                                          <p:cBhvr additive="base">
                                            <p:cTn id="55" dur="500" fill="hold"/>
                                            <p:tgtEl>
                                              <p:spTgt spid="42"/>
                                            </p:tgtEl>
                                            <p:attrNameLst>
                                              <p:attrName>ppt_x</p:attrName>
                                            </p:attrNameLst>
                                          </p:cBhvr>
                                          <p:tavLst>
                                            <p:tav tm="0">
                                              <p:val>
                                                <p:strVal val="0-#ppt_w/2"/>
                                              </p:val>
                                            </p:tav>
                                            <p:tav tm="100000">
                                              <p:val>
                                                <p:strVal val="#ppt_x"/>
                                              </p:val>
                                            </p:tav>
                                          </p:tavLst>
                                        </p:anim>
                                        <p:anim calcmode="lin" valueType="num">
                                          <p:cBhvr additive="base">
                                            <p:cTn id="56" dur="500" fill="hold"/>
                                            <p:tgtEl>
                                              <p:spTgt spid="42"/>
                                            </p:tgtEl>
                                            <p:attrNameLst>
                                              <p:attrName>ppt_y</p:attrName>
                                            </p:attrNameLst>
                                          </p:cBhvr>
                                          <p:tavLst>
                                            <p:tav tm="0">
                                              <p:val>
                                                <p:strVal val="1+#ppt_h/2"/>
                                              </p:val>
                                            </p:tav>
                                            <p:tav tm="100000">
                                              <p:val>
                                                <p:strVal val="#ppt_y"/>
                                              </p:val>
                                            </p:tav>
                                          </p:tavLst>
                                        </p:anim>
                                      </p:childTnLst>
                                    </p:cTn>
                                  </p:par>
                                  <p:par>
                                    <p:cTn id="57" presetID="26" presetClass="emph" presetSubtype="0" fill="hold" nodeType="withEffect">
                                      <p:stCondLst>
                                        <p:cond delay="1000"/>
                                      </p:stCondLst>
                                      <p:childTnLst>
                                        <p:animEffect transition="out" filter="fade">
                                          <p:cBhvr>
                                            <p:cTn id="58" dur="1000" tmFilter="0, 0; .2, .5; .8, .5; 1, 0"/>
                                            <p:tgtEl>
                                              <p:spTgt spid="42"/>
                                            </p:tgtEl>
                                          </p:cBhvr>
                                        </p:animEffect>
                                        <p:animScale>
                                          <p:cBhvr>
                                            <p:cTn id="59" dur="500" autoRev="1" fill="hold"/>
                                            <p:tgtEl>
                                              <p:spTgt spid="4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6000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2" accel="60000" fill="hold" nodeType="withEffect">
                                      <p:stCondLst>
                                        <p:cond delay="20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1+#ppt_w/2"/>
                                              </p:val>
                                            </p:tav>
                                            <p:tav tm="100000">
                                              <p:val>
                                                <p:strVal val="#ppt_x"/>
                                              </p:val>
                                            </p:tav>
                                          </p:tavLst>
                                        </p:anim>
                                        <p:anim calcmode="lin" valueType="num">
                                          <p:cBhvr additive="base">
                                            <p:cTn id="12" dur="500" fill="hold"/>
                                            <p:tgtEl>
                                              <p:spTgt spid="8"/>
                                            </p:tgtEl>
                                            <p:attrNameLst>
                                              <p:attrName>ppt_y</p:attrName>
                                            </p:attrNameLst>
                                          </p:cBhvr>
                                          <p:tavLst>
                                            <p:tav tm="0">
                                              <p:val>
                                                <p:strVal val="#ppt_y"/>
                                              </p:val>
                                            </p:tav>
                                            <p:tav tm="100000">
                                              <p:val>
                                                <p:strVal val="#ppt_y"/>
                                              </p:val>
                                            </p:tav>
                                          </p:tavLst>
                                        </p:anim>
                                      </p:childTnLst>
                                    </p:cTn>
                                  </p:par>
                                  <p:par>
                                    <p:cTn id="13" presetID="2" presetClass="entr" presetSubtype="4" accel="60000" fill="hold" nodeType="withEffect">
                                      <p:stCondLst>
                                        <p:cond delay="40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ppt_x"/>
                                              </p:val>
                                            </p:tav>
                                            <p:tav tm="100000">
                                              <p:val>
                                                <p:strVal val="#ppt_x"/>
                                              </p:val>
                                            </p:tav>
                                          </p:tavLst>
                                        </p:anim>
                                        <p:anim calcmode="lin" valueType="num">
                                          <p:cBhvr additive="base">
                                            <p:cTn id="16" dur="500" fill="hold"/>
                                            <p:tgtEl>
                                              <p:spTgt spid="5"/>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45" presetClass="entr" presetSubtype="0" fill="hold"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anim calcmode="lin" valueType="num">
                                          <p:cBhvr>
                                            <p:cTn id="21" dur="500" fill="hold"/>
                                            <p:tgtEl>
                                              <p:spTgt spid="11"/>
                                            </p:tgtEl>
                                            <p:attrNameLst>
                                              <p:attrName>ppt_w</p:attrName>
                                            </p:attrNameLst>
                                          </p:cBhvr>
                                          <p:tavLst>
                                            <p:tav tm="0" fmla="#ppt_w*sin(2.5*pi*$)">
                                              <p:val>
                                                <p:fltVal val="0"/>
                                              </p:val>
                                            </p:tav>
                                            <p:tav tm="100000">
                                              <p:val>
                                                <p:fltVal val="1"/>
                                              </p:val>
                                            </p:tav>
                                          </p:tavLst>
                                        </p:anim>
                                        <p:anim calcmode="lin" valueType="num">
                                          <p:cBhvr>
                                            <p:cTn id="22" dur="500" fill="hold"/>
                                            <p:tgtEl>
                                              <p:spTgt spid="11"/>
                                            </p:tgtEl>
                                            <p:attrNameLst>
                                              <p:attrName>ppt_h</p:attrName>
                                            </p:attrNameLst>
                                          </p:cBhvr>
                                          <p:tavLst>
                                            <p:tav tm="0">
                                              <p:val>
                                                <p:strVal val="#ppt_h"/>
                                              </p:val>
                                            </p:tav>
                                            <p:tav tm="100000">
                                              <p:val>
                                                <p:strVal val="#ppt_h"/>
                                              </p:val>
                                            </p:tav>
                                          </p:tavLst>
                                        </p:anim>
                                      </p:childTnLst>
                                    </p:cTn>
                                  </p:par>
                                </p:childTnLst>
                              </p:cTn>
                            </p:par>
                            <p:par>
                              <p:cTn id="23" fill="hold">
                                <p:stCondLst>
                                  <p:cond delay="1000"/>
                                </p:stCondLst>
                                <p:childTnLst>
                                  <p:par>
                                    <p:cTn id="24" presetID="45" presetClass="entr" presetSubtype="0" fill="hold" nodeType="after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fade">
                                          <p:cBhvr>
                                            <p:cTn id="26" dur="500"/>
                                            <p:tgtEl>
                                              <p:spTgt spid="21"/>
                                            </p:tgtEl>
                                          </p:cBhvr>
                                        </p:animEffect>
                                        <p:anim calcmode="lin" valueType="num">
                                          <p:cBhvr>
                                            <p:cTn id="27" dur="500" fill="hold"/>
                                            <p:tgtEl>
                                              <p:spTgt spid="21"/>
                                            </p:tgtEl>
                                            <p:attrNameLst>
                                              <p:attrName>ppt_w</p:attrName>
                                            </p:attrNameLst>
                                          </p:cBhvr>
                                          <p:tavLst>
                                            <p:tav tm="0" fmla="#ppt_w*sin(2.5*pi*$)">
                                              <p:val>
                                                <p:fltVal val="0"/>
                                              </p:val>
                                            </p:tav>
                                            <p:tav tm="100000">
                                              <p:val>
                                                <p:fltVal val="1"/>
                                              </p:val>
                                            </p:tav>
                                          </p:tavLst>
                                        </p:anim>
                                        <p:anim calcmode="lin" valueType="num">
                                          <p:cBhvr>
                                            <p:cTn id="28" dur="500" fill="hold"/>
                                            <p:tgtEl>
                                              <p:spTgt spid="21"/>
                                            </p:tgtEl>
                                            <p:attrNameLst>
                                              <p:attrName>ppt_h</p:attrName>
                                            </p:attrNameLst>
                                          </p:cBhvr>
                                          <p:tavLst>
                                            <p:tav tm="0">
                                              <p:val>
                                                <p:strVal val="#ppt_h"/>
                                              </p:val>
                                            </p:tav>
                                            <p:tav tm="100000">
                                              <p:val>
                                                <p:strVal val="#ppt_h"/>
                                              </p:val>
                                            </p:tav>
                                          </p:tavLst>
                                        </p:anim>
                                      </p:childTnLst>
                                    </p:cTn>
                                  </p:par>
                                </p:childTnLst>
                              </p:cTn>
                            </p:par>
                            <p:par>
                              <p:cTn id="29" fill="hold">
                                <p:stCondLst>
                                  <p:cond delay="1500"/>
                                </p:stCondLst>
                                <p:childTnLst>
                                  <p:par>
                                    <p:cTn id="30" presetID="45" presetClass="entr" presetSubtype="0" fill="hold" nodeType="afterEffect">
                                      <p:stCondLst>
                                        <p:cond delay="0"/>
                                      </p:stCondLst>
                                      <p:childTnLst>
                                        <p:set>
                                          <p:cBhvr>
                                            <p:cTn id="31" dur="1" fill="hold">
                                              <p:stCondLst>
                                                <p:cond delay="0"/>
                                              </p:stCondLst>
                                            </p:cTn>
                                            <p:tgtEl>
                                              <p:spTgt spid="29"/>
                                            </p:tgtEl>
                                            <p:attrNameLst>
                                              <p:attrName>style.visibility</p:attrName>
                                            </p:attrNameLst>
                                          </p:cBhvr>
                                          <p:to>
                                            <p:strVal val="visible"/>
                                          </p:to>
                                        </p:set>
                                        <p:animEffect transition="in" filter="fade">
                                          <p:cBhvr>
                                            <p:cTn id="32" dur="500"/>
                                            <p:tgtEl>
                                              <p:spTgt spid="29"/>
                                            </p:tgtEl>
                                          </p:cBhvr>
                                        </p:animEffect>
                                        <p:anim calcmode="lin" valueType="num">
                                          <p:cBhvr>
                                            <p:cTn id="33" dur="500" fill="hold"/>
                                            <p:tgtEl>
                                              <p:spTgt spid="29"/>
                                            </p:tgtEl>
                                            <p:attrNameLst>
                                              <p:attrName>ppt_w</p:attrName>
                                            </p:attrNameLst>
                                          </p:cBhvr>
                                          <p:tavLst>
                                            <p:tav tm="0" fmla="#ppt_w*sin(2.5*pi*$)">
                                              <p:val>
                                                <p:fltVal val="0"/>
                                              </p:val>
                                            </p:tav>
                                            <p:tav tm="100000">
                                              <p:val>
                                                <p:fltVal val="1"/>
                                              </p:val>
                                            </p:tav>
                                          </p:tavLst>
                                        </p:anim>
                                        <p:anim calcmode="lin" valueType="num">
                                          <p:cBhvr>
                                            <p:cTn id="34" dur="500" fill="hold"/>
                                            <p:tgtEl>
                                              <p:spTgt spid="29"/>
                                            </p:tgtEl>
                                            <p:attrNameLst>
                                              <p:attrName>ppt_h</p:attrName>
                                            </p:attrNameLst>
                                          </p:cBhvr>
                                          <p:tavLst>
                                            <p:tav tm="0">
                                              <p:val>
                                                <p:strVal val="#ppt_h"/>
                                              </p:val>
                                            </p:tav>
                                            <p:tav tm="100000">
                                              <p:val>
                                                <p:strVal val="#ppt_h"/>
                                              </p:val>
                                            </p:tav>
                                          </p:tavLst>
                                        </p:anim>
                                      </p:childTnLst>
                                    </p:cTn>
                                  </p:par>
                                </p:childTnLst>
                              </p:cTn>
                            </p:par>
                            <p:par>
                              <p:cTn id="35" fill="hold">
                                <p:stCondLst>
                                  <p:cond delay="2000"/>
                                </p:stCondLst>
                                <p:childTnLst>
                                  <p:par>
                                    <p:cTn id="36" presetID="47" presetClass="entr" presetSubtype="0" fill="hold" nodeType="afterEffect">
                                      <p:stCondLst>
                                        <p:cond delay="0"/>
                                      </p:stCondLst>
                                      <p:childTnLst>
                                        <p:set>
                                          <p:cBhvr>
                                            <p:cTn id="37" dur="1" fill="hold">
                                              <p:stCondLst>
                                                <p:cond delay="0"/>
                                              </p:stCondLst>
                                            </p:cTn>
                                            <p:tgtEl>
                                              <p:spTgt spid="32"/>
                                            </p:tgtEl>
                                            <p:attrNameLst>
                                              <p:attrName>style.visibility</p:attrName>
                                            </p:attrNameLst>
                                          </p:cBhvr>
                                          <p:to>
                                            <p:strVal val="visible"/>
                                          </p:to>
                                        </p:set>
                                        <p:animEffect transition="in" filter="fade">
                                          <p:cBhvr>
                                            <p:cTn id="38" dur="500"/>
                                            <p:tgtEl>
                                              <p:spTgt spid="32"/>
                                            </p:tgtEl>
                                          </p:cBhvr>
                                        </p:animEffect>
                                        <p:anim calcmode="lin" valueType="num">
                                          <p:cBhvr>
                                            <p:cTn id="39" dur="500" fill="hold"/>
                                            <p:tgtEl>
                                              <p:spTgt spid="32"/>
                                            </p:tgtEl>
                                            <p:attrNameLst>
                                              <p:attrName>ppt_x</p:attrName>
                                            </p:attrNameLst>
                                          </p:cBhvr>
                                          <p:tavLst>
                                            <p:tav tm="0">
                                              <p:val>
                                                <p:strVal val="#ppt_x"/>
                                              </p:val>
                                            </p:tav>
                                            <p:tav tm="100000">
                                              <p:val>
                                                <p:strVal val="#ppt_x"/>
                                              </p:val>
                                            </p:tav>
                                          </p:tavLst>
                                        </p:anim>
                                        <p:anim calcmode="lin" valueType="num">
                                          <p:cBhvr>
                                            <p:cTn id="40" dur="500" fill="hold"/>
                                            <p:tgtEl>
                                              <p:spTgt spid="32"/>
                                            </p:tgtEl>
                                            <p:attrNameLst>
                                              <p:attrName>ppt_y</p:attrName>
                                            </p:attrNameLst>
                                          </p:cBhvr>
                                          <p:tavLst>
                                            <p:tav tm="0">
                                              <p:val>
                                                <p:strVal val="#ppt_y-.1"/>
                                              </p:val>
                                            </p:tav>
                                            <p:tav tm="100000">
                                              <p:val>
                                                <p:strVal val="#ppt_y"/>
                                              </p:val>
                                            </p:tav>
                                          </p:tavLst>
                                        </p:anim>
                                      </p:childTnLst>
                                    </p:cTn>
                                  </p:par>
                                </p:childTnLst>
                              </p:cTn>
                            </p:par>
                            <p:par>
                              <p:cTn id="41" fill="hold">
                                <p:stCondLst>
                                  <p:cond delay="2500"/>
                                </p:stCondLst>
                                <p:childTnLst>
                                  <p:par>
                                    <p:cTn id="42" presetID="47" presetClass="entr" presetSubtype="0" fill="hold" nodeType="afterEffect">
                                      <p:stCondLst>
                                        <p:cond delay="0"/>
                                      </p:stCondLst>
                                      <p:childTnLst>
                                        <p:set>
                                          <p:cBhvr>
                                            <p:cTn id="43" dur="1" fill="hold">
                                              <p:stCondLst>
                                                <p:cond delay="0"/>
                                              </p:stCondLst>
                                            </p:cTn>
                                            <p:tgtEl>
                                              <p:spTgt spid="35"/>
                                            </p:tgtEl>
                                            <p:attrNameLst>
                                              <p:attrName>style.visibility</p:attrName>
                                            </p:attrNameLst>
                                          </p:cBhvr>
                                          <p:to>
                                            <p:strVal val="visible"/>
                                          </p:to>
                                        </p:set>
                                        <p:animEffect transition="in" filter="fade">
                                          <p:cBhvr>
                                            <p:cTn id="44" dur="500"/>
                                            <p:tgtEl>
                                              <p:spTgt spid="35"/>
                                            </p:tgtEl>
                                          </p:cBhvr>
                                        </p:animEffect>
                                        <p:anim calcmode="lin" valueType="num">
                                          <p:cBhvr>
                                            <p:cTn id="45" dur="500" fill="hold"/>
                                            <p:tgtEl>
                                              <p:spTgt spid="35"/>
                                            </p:tgtEl>
                                            <p:attrNameLst>
                                              <p:attrName>ppt_x</p:attrName>
                                            </p:attrNameLst>
                                          </p:cBhvr>
                                          <p:tavLst>
                                            <p:tav tm="0">
                                              <p:val>
                                                <p:strVal val="#ppt_x"/>
                                              </p:val>
                                            </p:tav>
                                            <p:tav tm="100000">
                                              <p:val>
                                                <p:strVal val="#ppt_x"/>
                                              </p:val>
                                            </p:tav>
                                          </p:tavLst>
                                        </p:anim>
                                        <p:anim calcmode="lin" valueType="num">
                                          <p:cBhvr>
                                            <p:cTn id="46" dur="500" fill="hold"/>
                                            <p:tgtEl>
                                              <p:spTgt spid="35"/>
                                            </p:tgtEl>
                                            <p:attrNameLst>
                                              <p:attrName>ppt_y</p:attrName>
                                            </p:attrNameLst>
                                          </p:cBhvr>
                                          <p:tavLst>
                                            <p:tav tm="0">
                                              <p:val>
                                                <p:strVal val="#ppt_y-.1"/>
                                              </p:val>
                                            </p:tav>
                                            <p:tav tm="100000">
                                              <p:val>
                                                <p:strVal val="#ppt_y"/>
                                              </p:val>
                                            </p:tav>
                                          </p:tavLst>
                                        </p:anim>
                                      </p:childTnLst>
                                    </p:cTn>
                                  </p:par>
                                </p:childTnLst>
                              </p:cTn>
                            </p:par>
                            <p:par>
                              <p:cTn id="47" fill="hold">
                                <p:stCondLst>
                                  <p:cond delay="3000"/>
                                </p:stCondLst>
                                <p:childTnLst>
                                  <p:par>
                                    <p:cTn id="48" presetID="47" presetClass="entr" presetSubtype="0" fill="hold" nodeType="afterEffect">
                                      <p:stCondLst>
                                        <p:cond delay="0"/>
                                      </p:stCondLst>
                                      <p:childTnLst>
                                        <p:set>
                                          <p:cBhvr>
                                            <p:cTn id="49" dur="1" fill="hold">
                                              <p:stCondLst>
                                                <p:cond delay="0"/>
                                              </p:stCondLst>
                                            </p:cTn>
                                            <p:tgtEl>
                                              <p:spTgt spid="38"/>
                                            </p:tgtEl>
                                            <p:attrNameLst>
                                              <p:attrName>style.visibility</p:attrName>
                                            </p:attrNameLst>
                                          </p:cBhvr>
                                          <p:to>
                                            <p:strVal val="visible"/>
                                          </p:to>
                                        </p:set>
                                        <p:animEffect transition="in" filter="fade">
                                          <p:cBhvr>
                                            <p:cTn id="50" dur="500"/>
                                            <p:tgtEl>
                                              <p:spTgt spid="38"/>
                                            </p:tgtEl>
                                          </p:cBhvr>
                                        </p:animEffect>
                                        <p:anim calcmode="lin" valueType="num">
                                          <p:cBhvr>
                                            <p:cTn id="51" dur="500" fill="hold"/>
                                            <p:tgtEl>
                                              <p:spTgt spid="38"/>
                                            </p:tgtEl>
                                            <p:attrNameLst>
                                              <p:attrName>ppt_x</p:attrName>
                                            </p:attrNameLst>
                                          </p:cBhvr>
                                          <p:tavLst>
                                            <p:tav tm="0">
                                              <p:val>
                                                <p:strVal val="#ppt_x"/>
                                              </p:val>
                                            </p:tav>
                                            <p:tav tm="100000">
                                              <p:val>
                                                <p:strVal val="#ppt_x"/>
                                              </p:val>
                                            </p:tav>
                                          </p:tavLst>
                                        </p:anim>
                                        <p:anim calcmode="lin" valueType="num">
                                          <p:cBhvr>
                                            <p:cTn id="52" dur="500" fill="hold"/>
                                            <p:tgtEl>
                                              <p:spTgt spid="38"/>
                                            </p:tgtEl>
                                            <p:attrNameLst>
                                              <p:attrName>ppt_y</p:attrName>
                                            </p:attrNameLst>
                                          </p:cBhvr>
                                          <p:tavLst>
                                            <p:tav tm="0">
                                              <p:val>
                                                <p:strVal val="#ppt_y-.1"/>
                                              </p:val>
                                            </p:tav>
                                            <p:tav tm="100000">
                                              <p:val>
                                                <p:strVal val="#ppt_y"/>
                                              </p:val>
                                            </p:tav>
                                          </p:tavLst>
                                        </p:anim>
                                      </p:childTnLst>
                                    </p:cTn>
                                  </p:par>
                                  <p:par>
                                    <p:cTn id="53" presetID="2" presetClass="entr" presetSubtype="12" fill="hold" nodeType="withEffect">
                                      <p:stCondLst>
                                        <p:cond delay="0"/>
                                      </p:stCondLst>
                                      <p:childTnLst>
                                        <p:set>
                                          <p:cBhvr>
                                            <p:cTn id="54" dur="1" fill="hold">
                                              <p:stCondLst>
                                                <p:cond delay="0"/>
                                              </p:stCondLst>
                                            </p:cTn>
                                            <p:tgtEl>
                                              <p:spTgt spid="42"/>
                                            </p:tgtEl>
                                            <p:attrNameLst>
                                              <p:attrName>style.visibility</p:attrName>
                                            </p:attrNameLst>
                                          </p:cBhvr>
                                          <p:to>
                                            <p:strVal val="visible"/>
                                          </p:to>
                                        </p:set>
                                        <p:anim calcmode="lin" valueType="num">
                                          <p:cBhvr additive="base">
                                            <p:cTn id="55" dur="500" fill="hold"/>
                                            <p:tgtEl>
                                              <p:spTgt spid="42"/>
                                            </p:tgtEl>
                                            <p:attrNameLst>
                                              <p:attrName>ppt_x</p:attrName>
                                            </p:attrNameLst>
                                          </p:cBhvr>
                                          <p:tavLst>
                                            <p:tav tm="0">
                                              <p:val>
                                                <p:strVal val="0-#ppt_w/2"/>
                                              </p:val>
                                            </p:tav>
                                            <p:tav tm="100000">
                                              <p:val>
                                                <p:strVal val="#ppt_x"/>
                                              </p:val>
                                            </p:tav>
                                          </p:tavLst>
                                        </p:anim>
                                        <p:anim calcmode="lin" valueType="num">
                                          <p:cBhvr additive="base">
                                            <p:cTn id="56" dur="500" fill="hold"/>
                                            <p:tgtEl>
                                              <p:spTgt spid="42"/>
                                            </p:tgtEl>
                                            <p:attrNameLst>
                                              <p:attrName>ppt_y</p:attrName>
                                            </p:attrNameLst>
                                          </p:cBhvr>
                                          <p:tavLst>
                                            <p:tav tm="0">
                                              <p:val>
                                                <p:strVal val="1+#ppt_h/2"/>
                                              </p:val>
                                            </p:tav>
                                            <p:tav tm="100000">
                                              <p:val>
                                                <p:strVal val="#ppt_y"/>
                                              </p:val>
                                            </p:tav>
                                          </p:tavLst>
                                        </p:anim>
                                      </p:childTnLst>
                                    </p:cTn>
                                  </p:par>
                                  <p:par>
                                    <p:cTn id="57" presetID="26" presetClass="emph" presetSubtype="0" fill="hold" nodeType="withEffect">
                                      <p:stCondLst>
                                        <p:cond delay="1000"/>
                                      </p:stCondLst>
                                      <p:childTnLst>
                                        <p:animEffect transition="out" filter="fade">
                                          <p:cBhvr>
                                            <p:cTn id="58" dur="1000" tmFilter="0, 0; .2, .5; .8, .5; 1, 0"/>
                                            <p:tgtEl>
                                              <p:spTgt spid="42"/>
                                            </p:tgtEl>
                                          </p:cBhvr>
                                        </p:animEffect>
                                        <p:animScale>
                                          <p:cBhvr>
                                            <p:cTn id="59" dur="500" autoRev="1" fill="hold"/>
                                            <p:tgtEl>
                                              <p:spTgt spid="4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3970" y="3420110"/>
            <a:ext cx="12219940" cy="3450590"/>
          </a:xfrm>
          <a:prstGeom prst="rect">
            <a:avLst/>
          </a:prstGeom>
          <a:solidFill>
            <a:schemeClr val="accent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6" name="图片 5" descr="资源 134302"/>
          <p:cNvPicPr>
            <a:picLocks noChangeAspect="1"/>
          </p:cNvPicPr>
          <p:nvPr/>
        </p:nvPicPr>
        <p:blipFill>
          <a:blip r:embed="rId3"/>
          <a:stretch>
            <a:fillRect/>
          </a:stretch>
        </p:blipFill>
        <p:spPr>
          <a:xfrm>
            <a:off x="2149475" y="929005"/>
            <a:ext cx="3449320" cy="3449320"/>
          </a:xfrm>
          <a:prstGeom prst="rect">
            <a:avLst/>
          </a:prstGeom>
        </p:spPr>
      </p:pic>
      <p:pic>
        <p:nvPicPr>
          <p:cNvPr id="5" name="图片 4" descr="资源 234302"/>
          <p:cNvPicPr>
            <a:picLocks noChangeAspect="1"/>
          </p:cNvPicPr>
          <p:nvPr/>
        </p:nvPicPr>
        <p:blipFill>
          <a:blip r:embed="rId4"/>
          <a:stretch>
            <a:fillRect/>
          </a:stretch>
        </p:blipFill>
        <p:spPr>
          <a:xfrm>
            <a:off x="4113530" y="560070"/>
            <a:ext cx="5017135" cy="3638550"/>
          </a:xfrm>
          <a:prstGeom prst="rect">
            <a:avLst/>
          </a:prstGeom>
        </p:spPr>
      </p:pic>
      <p:sp>
        <p:nvSpPr>
          <p:cNvPr id="29" name="TextBox 28"/>
          <p:cNvSpPr txBox="1"/>
          <p:nvPr/>
        </p:nvSpPr>
        <p:spPr>
          <a:xfrm>
            <a:off x="3459581" y="4638036"/>
            <a:ext cx="5570757" cy="1015663"/>
          </a:xfrm>
          <a:prstGeom prst="rect">
            <a:avLst/>
          </a:prstGeom>
          <a:noFill/>
        </p:spPr>
        <p:txBody>
          <a:bodyPr wrap="none" rtlCol="0">
            <a:spAutoFit/>
          </a:bodyPr>
          <a:lstStyle/>
          <a:p>
            <a:pPr algn="ctr"/>
            <a:r>
              <a:rPr lang="zh-CN" altLang="en-US" sz="6000" b="1" dirty="0" smtClean="0">
                <a:solidFill>
                  <a:schemeClr val="bg1"/>
                </a:solidFill>
                <a:cs typeface="+mn-ea"/>
                <a:sym typeface="+mn-lt"/>
              </a:rPr>
              <a:t>感谢您的观看！</a:t>
            </a:r>
            <a:endParaRPr lang="zh-CN" altLang="en-US" sz="6000" b="1" dirty="0">
              <a:solidFill>
                <a:schemeClr val="bg1"/>
              </a:solidFill>
              <a:cs typeface="+mn-ea"/>
              <a:sym typeface="+mn-lt"/>
            </a:endParaRPr>
          </a:p>
        </p:txBody>
      </p:sp>
      <p:sp>
        <p:nvSpPr>
          <p:cNvPr id="31" name="TextBox 30"/>
          <p:cNvSpPr txBox="1"/>
          <p:nvPr/>
        </p:nvSpPr>
        <p:spPr>
          <a:xfrm>
            <a:off x="3439160" y="5911850"/>
            <a:ext cx="5992495" cy="398780"/>
          </a:xfrm>
          <a:prstGeom prst="rect">
            <a:avLst/>
          </a:prstGeom>
          <a:noFill/>
        </p:spPr>
        <p:txBody>
          <a:bodyPr wrap="square" rtlCol="0">
            <a:spAutoFit/>
          </a:bodyPr>
          <a:lstStyle/>
          <a:p>
            <a:pPr algn="ctr"/>
            <a:r>
              <a:rPr lang="en-US" altLang="zh-CN" sz="1000" dirty="0">
                <a:solidFill>
                  <a:schemeClr val="bg1"/>
                </a:solidFill>
                <a:cs typeface="+mn-ea"/>
                <a:sym typeface="+mn-lt"/>
              </a:rPr>
              <a:t>Your content to play here, or through your copy, paste in this box, and select only the text. Your content to play here, or through your copy, paste in this box, and select only the text.</a:t>
            </a:r>
            <a:endParaRPr lang="zh-CN" altLang="en-US" sz="1000" dirty="0">
              <a:solidFill>
                <a:schemeClr val="bg1"/>
              </a:solidFill>
              <a:cs typeface="+mn-ea"/>
              <a:sym typeface="+mn-lt"/>
            </a:endParaRPr>
          </a:p>
        </p:txBody>
      </p:sp>
      <p:sp>
        <p:nvSpPr>
          <p:cNvPr id="32" name="矩形 31"/>
          <p:cNvSpPr/>
          <p:nvPr/>
        </p:nvSpPr>
        <p:spPr>
          <a:xfrm>
            <a:off x="9927590" y="223520"/>
            <a:ext cx="2278380" cy="33655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zh-CN" altLang="en-US" sz="1600" dirty="0">
                <a:solidFill>
                  <a:schemeClr val="bg1"/>
                </a:solidFill>
                <a:cs typeface="+mn-ea"/>
                <a:sym typeface="+mn-lt"/>
              </a:rPr>
              <a:t>教师：</a:t>
            </a:r>
            <a:r>
              <a:rPr lang="en-US" altLang="zh-CN" sz="1600" dirty="0">
                <a:solidFill>
                  <a:schemeClr val="bg1"/>
                </a:solidFill>
                <a:cs typeface="+mn-ea"/>
                <a:sym typeface="+mn-lt"/>
              </a:rPr>
              <a:t>xxx  </a:t>
            </a:r>
            <a:r>
              <a:rPr lang="zh-CN" altLang="en-US" sz="1600" dirty="0">
                <a:solidFill>
                  <a:schemeClr val="bg1"/>
                </a:solidFill>
                <a:cs typeface="+mn-ea"/>
                <a:sym typeface="+mn-lt"/>
              </a:rPr>
              <a:t>三年五班</a:t>
            </a:r>
          </a:p>
        </p:txBody>
      </p:sp>
    </p:spTree>
    <p:extLst>
      <p:ext uri="{BB962C8B-B14F-4D97-AF65-F5344CB8AC3E}">
        <p14:creationId xmlns:p14="http://schemas.microsoft.com/office/powerpoint/2010/main" val="4049615715"/>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1000"/>
                                        <p:tgtEl>
                                          <p:spTgt spid="29"/>
                                        </p:tgtEl>
                                      </p:cBhvr>
                                    </p:animEffect>
                                    <p:anim calcmode="lin" valueType="num">
                                      <p:cBhvr>
                                        <p:cTn id="8" dur="1000" fill="hold"/>
                                        <p:tgtEl>
                                          <p:spTgt spid="29"/>
                                        </p:tgtEl>
                                        <p:attrNameLst>
                                          <p:attrName>ppt_x</p:attrName>
                                        </p:attrNameLst>
                                      </p:cBhvr>
                                      <p:tavLst>
                                        <p:tav tm="0">
                                          <p:val>
                                            <p:strVal val="#ppt_x"/>
                                          </p:val>
                                        </p:tav>
                                        <p:tav tm="100000">
                                          <p:val>
                                            <p:strVal val="#ppt_x"/>
                                          </p:val>
                                        </p:tav>
                                      </p:tavLst>
                                    </p:anim>
                                    <p:anim calcmode="lin" valueType="num">
                                      <p:cBhvr>
                                        <p:cTn id="9" dur="1000" fill="hold"/>
                                        <p:tgtEl>
                                          <p:spTgt spid="29"/>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iterate type="lt">
                                    <p:tmPct val="30000"/>
                                  </p:iterate>
                                  <p:childTnLst>
                                    <p:set>
                                      <p:cBhvr>
                                        <p:cTn id="12" dur="1" fill="hold">
                                          <p:stCondLst>
                                            <p:cond delay="0"/>
                                          </p:stCondLst>
                                        </p:cTn>
                                        <p:tgtEl>
                                          <p:spTgt spid="31"/>
                                        </p:tgtEl>
                                        <p:attrNameLst>
                                          <p:attrName>style.visibility</p:attrName>
                                        </p:attrNameLst>
                                      </p:cBhvr>
                                      <p:to>
                                        <p:strVal val="visible"/>
                                      </p:to>
                                    </p:set>
                                    <p:animEffect transition="in" filter="wipe(left)">
                                      <p:cBhvr>
                                        <p:cTn id="13" dur="20"/>
                                        <p:tgtEl>
                                          <p:spTgt spid="31"/>
                                        </p:tgtEl>
                                      </p:cBhvr>
                                    </p:animEffect>
                                  </p:childTnLst>
                                </p:cTn>
                              </p:par>
                              <p:par>
                                <p:cTn id="14" presetID="12" presetClass="entr" presetSubtype="8" fill="hold" grpId="0" nodeType="withEffect">
                                  <p:stCondLst>
                                    <p:cond delay="0"/>
                                  </p:stCondLst>
                                  <p:childTnLst>
                                    <p:set>
                                      <p:cBhvr>
                                        <p:cTn id="15" dur="1" fill="hold">
                                          <p:stCondLst>
                                            <p:cond delay="0"/>
                                          </p:stCondLst>
                                        </p:cTn>
                                        <p:tgtEl>
                                          <p:spTgt spid="32"/>
                                        </p:tgtEl>
                                        <p:attrNameLst>
                                          <p:attrName>style.visibility</p:attrName>
                                        </p:attrNameLst>
                                      </p:cBhvr>
                                      <p:to>
                                        <p:strVal val="visible"/>
                                      </p:to>
                                    </p:set>
                                    <p:anim calcmode="lin" valueType="num">
                                      <p:cBhvr additive="base">
                                        <p:cTn id="16" dur="500"/>
                                        <p:tgtEl>
                                          <p:spTgt spid="32"/>
                                        </p:tgtEl>
                                        <p:attrNameLst>
                                          <p:attrName>ppt_x</p:attrName>
                                        </p:attrNameLst>
                                      </p:cBhvr>
                                      <p:tavLst>
                                        <p:tav tm="0">
                                          <p:val>
                                            <p:strVal val="#ppt_x-#ppt_w*1.125000"/>
                                          </p:val>
                                        </p:tav>
                                        <p:tav tm="100000">
                                          <p:val>
                                            <p:strVal val="#ppt_x"/>
                                          </p:val>
                                        </p:tav>
                                      </p:tavLst>
                                    </p:anim>
                                    <p:animEffect transition="in" filter="wipe(right)">
                                      <p:cBhvr>
                                        <p:cTn id="17"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1" grpId="0"/>
      <p:bldP spid="32" grpId="0" bldLvl="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descr="资源 134302"/>
          <p:cNvPicPr>
            <a:picLocks noChangeAspect="1"/>
          </p:cNvPicPr>
          <p:nvPr/>
        </p:nvPicPr>
        <p:blipFill>
          <a:blip r:embed="rId3"/>
          <a:stretch>
            <a:fillRect/>
          </a:stretch>
        </p:blipFill>
        <p:spPr>
          <a:xfrm>
            <a:off x="4840605" y="1031240"/>
            <a:ext cx="2013585" cy="2013585"/>
          </a:xfrm>
          <a:prstGeom prst="rect">
            <a:avLst/>
          </a:prstGeom>
        </p:spPr>
      </p:pic>
      <p:pic>
        <p:nvPicPr>
          <p:cNvPr id="4" name="图片 3" descr="资源 634302"/>
          <p:cNvPicPr>
            <a:picLocks noChangeAspect="1"/>
          </p:cNvPicPr>
          <p:nvPr/>
        </p:nvPicPr>
        <p:blipFill>
          <a:blip r:embed="rId4"/>
          <a:stretch>
            <a:fillRect/>
          </a:stretch>
        </p:blipFill>
        <p:spPr>
          <a:xfrm>
            <a:off x="4983480" y="978535"/>
            <a:ext cx="859790" cy="2119630"/>
          </a:xfrm>
          <a:prstGeom prst="rect">
            <a:avLst/>
          </a:prstGeom>
        </p:spPr>
      </p:pic>
      <p:pic>
        <p:nvPicPr>
          <p:cNvPr id="7" name="图片 6" descr="资源 434302"/>
          <p:cNvPicPr>
            <a:picLocks noChangeAspect="1"/>
          </p:cNvPicPr>
          <p:nvPr/>
        </p:nvPicPr>
        <p:blipFill>
          <a:blip r:embed="rId5"/>
          <a:stretch>
            <a:fillRect/>
          </a:stretch>
        </p:blipFill>
        <p:spPr>
          <a:xfrm>
            <a:off x="5843270" y="979170"/>
            <a:ext cx="685165" cy="2128520"/>
          </a:xfrm>
          <a:prstGeom prst="rect">
            <a:avLst/>
          </a:prstGeom>
        </p:spPr>
      </p:pic>
      <p:grpSp>
        <p:nvGrpSpPr>
          <p:cNvPr id="35" name="组合 34"/>
          <p:cNvGrpSpPr/>
          <p:nvPr/>
        </p:nvGrpSpPr>
        <p:grpSpPr>
          <a:xfrm>
            <a:off x="3759200" y="3493770"/>
            <a:ext cx="5408930" cy="1336040"/>
            <a:chOff x="691766" y="3354661"/>
            <a:chExt cx="4549977" cy="1101501"/>
          </a:xfrm>
        </p:grpSpPr>
        <p:sp>
          <p:nvSpPr>
            <p:cNvPr id="36" name="文本框 10"/>
            <p:cNvSpPr txBox="1"/>
            <p:nvPr/>
          </p:nvSpPr>
          <p:spPr>
            <a:xfrm>
              <a:off x="691766" y="4178169"/>
              <a:ext cx="4549977" cy="277993"/>
            </a:xfrm>
            <a:prstGeom prst="rect">
              <a:avLst/>
            </a:prstGeom>
            <a:noFill/>
          </p:spPr>
          <p:txBody>
            <a:bodyPr wrap="square" rtlCol="0">
              <a:spAutoFit/>
            </a:bodyPr>
            <a:lstStyle/>
            <a:p>
              <a:r>
                <a:rPr lang="en-US" sz="1600" cap="all" dirty="0" smtClean="0">
                  <a:solidFill>
                    <a:schemeClr val="accent1"/>
                  </a:solidFill>
                  <a:cs typeface="+mn-ea"/>
                  <a:sym typeface="+mn-lt"/>
                </a:rPr>
                <a:t>ADD YOUR TITLE HERE ADD YOUR TITLE HERE</a:t>
              </a:r>
              <a:endParaRPr lang="en-US" sz="1600" cap="all" dirty="0">
                <a:solidFill>
                  <a:schemeClr val="accent1"/>
                </a:solidFill>
                <a:cs typeface="+mn-ea"/>
                <a:sym typeface="+mn-lt"/>
              </a:endParaRPr>
            </a:p>
          </p:txBody>
        </p:sp>
        <p:sp>
          <p:nvSpPr>
            <p:cNvPr id="37" name="文本框 36"/>
            <p:cNvSpPr txBox="1"/>
            <p:nvPr/>
          </p:nvSpPr>
          <p:spPr>
            <a:xfrm>
              <a:off x="864834" y="3354661"/>
              <a:ext cx="3642973" cy="633468"/>
            </a:xfrm>
            <a:prstGeom prst="rect">
              <a:avLst/>
            </a:prstGeom>
            <a:noFill/>
          </p:spPr>
          <p:txBody>
            <a:bodyPr wrap="square" rtlCol="0">
              <a:spAutoFit/>
            </a:bodyPr>
            <a:lstStyle/>
            <a:p>
              <a:pPr algn="ctr"/>
              <a:r>
                <a:rPr lang="zh-CN" altLang="en-US" sz="4400" dirty="0">
                  <a:solidFill>
                    <a:schemeClr val="accent1"/>
                  </a:solidFill>
                  <a:cs typeface="+mn-ea"/>
                  <a:sym typeface="+mn-lt"/>
                </a:rPr>
                <a:t>请输入您的标题</a:t>
              </a:r>
            </a:p>
          </p:txBody>
        </p:sp>
        <p:sp>
          <p:nvSpPr>
            <p:cNvPr id="38" name="矩形 37"/>
            <p:cNvSpPr/>
            <p:nvPr/>
          </p:nvSpPr>
          <p:spPr>
            <a:xfrm>
              <a:off x="775530" y="4060717"/>
              <a:ext cx="3536720" cy="37693"/>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accent1"/>
                </a:solidFill>
                <a:cs typeface="+mn-ea"/>
                <a:sym typeface="+mn-lt"/>
              </a:endParaRPr>
            </a:p>
          </p:txBody>
        </p:sp>
      </p:gr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wipe(left)">
                                      <p:cBhvr>
                                        <p:cTn id="7" dur="75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2209589" y="2460537"/>
            <a:ext cx="3972539" cy="3945995"/>
            <a:chOff x="1134282" y="1929437"/>
            <a:chExt cx="4961718" cy="4928563"/>
          </a:xfrm>
        </p:grpSpPr>
        <p:sp>
          <p:nvSpPr>
            <p:cNvPr id="5" name="Freeform 5"/>
            <p:cNvSpPr/>
            <p:nvPr/>
          </p:nvSpPr>
          <p:spPr bwMode="auto">
            <a:xfrm>
              <a:off x="1912099" y="4596238"/>
              <a:ext cx="936427" cy="960622"/>
            </a:xfrm>
            <a:custGeom>
              <a:avLst/>
              <a:gdLst>
                <a:gd name="T0" fmla="*/ 419 w 442"/>
                <a:gd name="T1" fmla="*/ 163 h 453"/>
                <a:gd name="T2" fmla="*/ 166 w 442"/>
                <a:gd name="T3" fmla="*/ 33 h 453"/>
                <a:gd name="T4" fmla="*/ 34 w 442"/>
                <a:gd name="T5" fmla="*/ 285 h 453"/>
                <a:gd name="T6" fmla="*/ 286 w 442"/>
                <a:gd name="T7" fmla="*/ 415 h 453"/>
                <a:gd name="T8" fmla="*/ 299 w 442"/>
                <a:gd name="T9" fmla="*/ 410 h 453"/>
                <a:gd name="T10" fmla="*/ 391 w 442"/>
                <a:gd name="T11" fmla="*/ 453 h 453"/>
                <a:gd name="T12" fmla="*/ 373 w 442"/>
                <a:gd name="T13" fmla="*/ 361 h 453"/>
                <a:gd name="T14" fmla="*/ 419 w 442"/>
                <a:gd name="T15" fmla="*/ 163 h 45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2" h="453">
                  <a:moveTo>
                    <a:pt x="419" y="163"/>
                  </a:moveTo>
                  <a:cubicBezTo>
                    <a:pt x="386" y="58"/>
                    <a:pt x="273" y="0"/>
                    <a:pt x="166" y="33"/>
                  </a:cubicBezTo>
                  <a:cubicBezTo>
                    <a:pt x="60" y="67"/>
                    <a:pt x="0" y="180"/>
                    <a:pt x="34" y="285"/>
                  </a:cubicBezTo>
                  <a:cubicBezTo>
                    <a:pt x="67" y="390"/>
                    <a:pt x="180" y="448"/>
                    <a:pt x="286" y="415"/>
                  </a:cubicBezTo>
                  <a:cubicBezTo>
                    <a:pt x="291" y="413"/>
                    <a:pt x="295" y="412"/>
                    <a:pt x="299" y="410"/>
                  </a:cubicBezTo>
                  <a:cubicBezTo>
                    <a:pt x="391" y="453"/>
                    <a:pt x="391" y="453"/>
                    <a:pt x="391" y="453"/>
                  </a:cubicBezTo>
                  <a:cubicBezTo>
                    <a:pt x="373" y="361"/>
                    <a:pt x="373" y="361"/>
                    <a:pt x="373" y="361"/>
                  </a:cubicBezTo>
                  <a:cubicBezTo>
                    <a:pt x="421" y="309"/>
                    <a:pt x="442" y="235"/>
                    <a:pt x="419" y="163"/>
                  </a:cubicBezTo>
                  <a:close/>
                </a:path>
              </a:pathLst>
            </a:custGeom>
            <a:solidFill>
              <a:schemeClr val="accent4"/>
            </a:solidFill>
            <a:ln>
              <a:noFill/>
            </a:ln>
          </p:spPr>
          <p:txBody>
            <a:bodyPr vert="horz" wrap="square" lIns="79401" tIns="39701" rIns="79401" bIns="39701" numCol="1" anchor="t" anchorCtr="0" compatLnSpc="1"/>
            <a:lstStyle/>
            <a:p>
              <a:pPr algn="just">
                <a:lnSpc>
                  <a:spcPct val="120000"/>
                </a:lnSpc>
              </a:pPr>
              <a:endParaRPr lang="en-GB" sz="1067">
                <a:cs typeface="+mn-ea"/>
                <a:sym typeface="+mn-lt"/>
              </a:endParaRPr>
            </a:p>
          </p:txBody>
        </p:sp>
        <p:sp>
          <p:nvSpPr>
            <p:cNvPr id="6" name="Freeform 6"/>
            <p:cNvSpPr/>
            <p:nvPr/>
          </p:nvSpPr>
          <p:spPr bwMode="auto">
            <a:xfrm>
              <a:off x="4101276" y="3967173"/>
              <a:ext cx="848609" cy="905064"/>
            </a:xfrm>
            <a:custGeom>
              <a:avLst/>
              <a:gdLst>
                <a:gd name="T0" fmla="*/ 327 w 400"/>
                <a:gd name="T1" fmla="*/ 333 h 427"/>
                <a:gd name="T2" fmla="*/ 330 w 400"/>
                <a:gd name="T3" fmla="*/ 76 h 427"/>
                <a:gd name="T4" fmla="*/ 74 w 400"/>
                <a:gd name="T5" fmla="*/ 70 h 427"/>
                <a:gd name="T6" fmla="*/ 70 w 400"/>
                <a:gd name="T7" fmla="*/ 326 h 427"/>
                <a:gd name="T8" fmla="*/ 79 w 400"/>
                <a:gd name="T9" fmla="*/ 335 h 427"/>
                <a:gd name="T10" fmla="*/ 81 w 400"/>
                <a:gd name="T11" fmla="*/ 427 h 427"/>
                <a:gd name="T12" fmla="*/ 149 w 400"/>
                <a:gd name="T13" fmla="*/ 375 h 427"/>
                <a:gd name="T14" fmla="*/ 327 w 400"/>
                <a:gd name="T15" fmla="*/ 333 h 4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00" h="427">
                  <a:moveTo>
                    <a:pt x="327" y="333"/>
                  </a:moveTo>
                  <a:cubicBezTo>
                    <a:pt x="399" y="263"/>
                    <a:pt x="400" y="149"/>
                    <a:pt x="330" y="76"/>
                  </a:cubicBezTo>
                  <a:cubicBezTo>
                    <a:pt x="260" y="3"/>
                    <a:pt x="145" y="0"/>
                    <a:pt x="74" y="70"/>
                  </a:cubicBezTo>
                  <a:cubicBezTo>
                    <a:pt x="2" y="139"/>
                    <a:pt x="0" y="254"/>
                    <a:pt x="70" y="326"/>
                  </a:cubicBezTo>
                  <a:cubicBezTo>
                    <a:pt x="73" y="329"/>
                    <a:pt x="76" y="332"/>
                    <a:pt x="79" y="335"/>
                  </a:cubicBezTo>
                  <a:cubicBezTo>
                    <a:pt x="81" y="427"/>
                    <a:pt x="81" y="427"/>
                    <a:pt x="81" y="427"/>
                  </a:cubicBezTo>
                  <a:cubicBezTo>
                    <a:pt x="149" y="375"/>
                    <a:pt x="149" y="375"/>
                    <a:pt x="149" y="375"/>
                  </a:cubicBezTo>
                  <a:cubicBezTo>
                    <a:pt x="210" y="393"/>
                    <a:pt x="278" y="380"/>
                    <a:pt x="327" y="333"/>
                  </a:cubicBezTo>
                  <a:close/>
                </a:path>
              </a:pathLst>
            </a:custGeom>
            <a:solidFill>
              <a:schemeClr val="accent4"/>
            </a:solidFill>
            <a:ln>
              <a:noFill/>
            </a:ln>
          </p:spPr>
          <p:txBody>
            <a:bodyPr vert="horz" wrap="square" lIns="79401" tIns="39701" rIns="79401" bIns="39701" numCol="1" anchor="t" anchorCtr="0" compatLnSpc="1"/>
            <a:lstStyle/>
            <a:p>
              <a:pPr algn="just">
                <a:lnSpc>
                  <a:spcPct val="120000"/>
                </a:lnSpc>
              </a:pPr>
              <a:endParaRPr lang="en-GB" sz="1067">
                <a:cs typeface="+mn-ea"/>
                <a:sym typeface="+mn-lt"/>
              </a:endParaRPr>
            </a:p>
          </p:txBody>
        </p:sp>
        <p:sp>
          <p:nvSpPr>
            <p:cNvPr id="7" name="Freeform 7"/>
            <p:cNvSpPr/>
            <p:nvPr/>
          </p:nvSpPr>
          <p:spPr bwMode="auto">
            <a:xfrm>
              <a:off x="1180879" y="4537095"/>
              <a:ext cx="714193" cy="733012"/>
            </a:xfrm>
            <a:custGeom>
              <a:avLst/>
              <a:gdLst>
                <a:gd name="T0" fmla="*/ 305 w 337"/>
                <a:gd name="T1" fmla="*/ 93 h 346"/>
                <a:gd name="T2" fmla="*/ 96 w 337"/>
                <a:gd name="T3" fmla="*/ 43 h 346"/>
                <a:gd name="T4" fmla="*/ 44 w 337"/>
                <a:gd name="T5" fmla="*/ 252 h 346"/>
                <a:gd name="T6" fmla="*/ 253 w 337"/>
                <a:gd name="T7" fmla="*/ 302 h 346"/>
                <a:gd name="T8" fmla="*/ 261 w 337"/>
                <a:gd name="T9" fmla="*/ 296 h 346"/>
                <a:gd name="T10" fmla="*/ 337 w 337"/>
                <a:gd name="T11" fmla="*/ 311 h 346"/>
                <a:gd name="T12" fmla="*/ 307 w 337"/>
                <a:gd name="T13" fmla="*/ 246 h 346"/>
                <a:gd name="T14" fmla="*/ 305 w 337"/>
                <a:gd name="T15" fmla="*/ 93 h 34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7" h="346">
                  <a:moveTo>
                    <a:pt x="305" y="93"/>
                  </a:moveTo>
                  <a:cubicBezTo>
                    <a:pt x="262" y="22"/>
                    <a:pt x="168" y="0"/>
                    <a:pt x="96" y="43"/>
                  </a:cubicBezTo>
                  <a:cubicBezTo>
                    <a:pt x="24" y="87"/>
                    <a:pt x="0" y="181"/>
                    <a:pt x="44" y="252"/>
                  </a:cubicBezTo>
                  <a:cubicBezTo>
                    <a:pt x="87" y="323"/>
                    <a:pt x="181" y="346"/>
                    <a:pt x="253" y="302"/>
                  </a:cubicBezTo>
                  <a:cubicBezTo>
                    <a:pt x="256" y="300"/>
                    <a:pt x="259" y="298"/>
                    <a:pt x="261" y="296"/>
                  </a:cubicBezTo>
                  <a:cubicBezTo>
                    <a:pt x="337" y="311"/>
                    <a:pt x="337" y="311"/>
                    <a:pt x="337" y="311"/>
                  </a:cubicBezTo>
                  <a:cubicBezTo>
                    <a:pt x="307" y="246"/>
                    <a:pt x="307" y="246"/>
                    <a:pt x="307" y="246"/>
                  </a:cubicBezTo>
                  <a:cubicBezTo>
                    <a:pt x="333" y="200"/>
                    <a:pt x="334" y="142"/>
                    <a:pt x="305" y="93"/>
                  </a:cubicBezTo>
                  <a:close/>
                </a:path>
              </a:pathLst>
            </a:custGeom>
            <a:solidFill>
              <a:schemeClr val="accent1"/>
            </a:solidFill>
            <a:ln>
              <a:noFill/>
            </a:ln>
          </p:spPr>
          <p:txBody>
            <a:bodyPr vert="horz" wrap="square" lIns="79401" tIns="39701" rIns="79401" bIns="39701" numCol="1" anchor="t" anchorCtr="0" compatLnSpc="1"/>
            <a:lstStyle/>
            <a:p>
              <a:pPr algn="just">
                <a:lnSpc>
                  <a:spcPct val="120000"/>
                </a:lnSpc>
              </a:pPr>
              <a:endParaRPr lang="en-GB" sz="1067">
                <a:cs typeface="+mn-ea"/>
                <a:sym typeface="+mn-lt"/>
              </a:endParaRPr>
            </a:p>
          </p:txBody>
        </p:sp>
        <p:sp>
          <p:nvSpPr>
            <p:cNvPr id="8" name="Freeform 8"/>
            <p:cNvSpPr/>
            <p:nvPr/>
          </p:nvSpPr>
          <p:spPr bwMode="auto">
            <a:xfrm>
              <a:off x="2827915" y="2781630"/>
              <a:ext cx="807388" cy="896998"/>
            </a:xfrm>
            <a:custGeom>
              <a:avLst/>
              <a:gdLst>
                <a:gd name="T0" fmla="*/ 348 w 381"/>
                <a:gd name="T1" fmla="*/ 249 h 423"/>
                <a:gd name="T2" fmla="*/ 250 w 381"/>
                <a:gd name="T3" fmla="*/ 33 h 423"/>
                <a:gd name="T4" fmla="*/ 33 w 381"/>
                <a:gd name="T5" fmla="*/ 128 h 423"/>
                <a:gd name="T6" fmla="*/ 131 w 381"/>
                <a:gd name="T7" fmla="*/ 344 h 423"/>
                <a:gd name="T8" fmla="*/ 141 w 381"/>
                <a:gd name="T9" fmla="*/ 348 h 423"/>
                <a:gd name="T10" fmla="*/ 179 w 381"/>
                <a:gd name="T11" fmla="*/ 423 h 423"/>
                <a:gd name="T12" fmla="*/ 215 w 381"/>
                <a:gd name="T13" fmla="*/ 354 h 423"/>
                <a:gd name="T14" fmla="*/ 348 w 381"/>
                <a:gd name="T15" fmla="*/ 249 h 4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1" h="423">
                  <a:moveTo>
                    <a:pt x="348" y="249"/>
                  </a:moveTo>
                  <a:cubicBezTo>
                    <a:pt x="381" y="163"/>
                    <a:pt x="337" y="66"/>
                    <a:pt x="250" y="33"/>
                  </a:cubicBezTo>
                  <a:cubicBezTo>
                    <a:pt x="163" y="0"/>
                    <a:pt x="66" y="42"/>
                    <a:pt x="33" y="128"/>
                  </a:cubicBezTo>
                  <a:cubicBezTo>
                    <a:pt x="0" y="214"/>
                    <a:pt x="44" y="311"/>
                    <a:pt x="131" y="344"/>
                  </a:cubicBezTo>
                  <a:cubicBezTo>
                    <a:pt x="134" y="345"/>
                    <a:pt x="138" y="347"/>
                    <a:pt x="141" y="348"/>
                  </a:cubicBezTo>
                  <a:cubicBezTo>
                    <a:pt x="179" y="423"/>
                    <a:pt x="179" y="423"/>
                    <a:pt x="179" y="423"/>
                  </a:cubicBezTo>
                  <a:cubicBezTo>
                    <a:pt x="215" y="354"/>
                    <a:pt x="215" y="354"/>
                    <a:pt x="215" y="354"/>
                  </a:cubicBezTo>
                  <a:cubicBezTo>
                    <a:pt x="274" y="345"/>
                    <a:pt x="325" y="307"/>
                    <a:pt x="348" y="249"/>
                  </a:cubicBezTo>
                  <a:close/>
                </a:path>
              </a:pathLst>
            </a:custGeom>
            <a:solidFill>
              <a:schemeClr val="accent1"/>
            </a:solidFill>
            <a:ln>
              <a:noFill/>
            </a:ln>
          </p:spPr>
          <p:txBody>
            <a:bodyPr vert="horz" wrap="square" lIns="79401" tIns="39701" rIns="79401" bIns="39701" numCol="1" anchor="t" anchorCtr="0" compatLnSpc="1"/>
            <a:lstStyle/>
            <a:p>
              <a:pPr algn="just">
                <a:lnSpc>
                  <a:spcPct val="120000"/>
                </a:lnSpc>
              </a:pPr>
              <a:endParaRPr lang="en-GB" sz="1067">
                <a:cs typeface="+mn-ea"/>
                <a:sym typeface="+mn-lt"/>
              </a:endParaRPr>
            </a:p>
          </p:txBody>
        </p:sp>
        <p:sp>
          <p:nvSpPr>
            <p:cNvPr id="9" name="Freeform 9"/>
            <p:cNvSpPr/>
            <p:nvPr/>
          </p:nvSpPr>
          <p:spPr bwMode="auto">
            <a:xfrm>
              <a:off x="2266059" y="3674148"/>
              <a:ext cx="964206" cy="1078907"/>
            </a:xfrm>
            <a:custGeom>
              <a:avLst/>
              <a:gdLst>
                <a:gd name="T0" fmla="*/ 449 w 455"/>
                <a:gd name="T1" fmla="*/ 209 h 509"/>
                <a:gd name="T2" fmla="*/ 212 w 455"/>
                <a:gd name="T3" fmla="*/ 10 h 509"/>
                <a:gd name="T4" fmla="*/ 10 w 455"/>
                <a:gd name="T5" fmla="*/ 244 h 509"/>
                <a:gd name="T6" fmla="*/ 247 w 455"/>
                <a:gd name="T7" fmla="*/ 443 h 509"/>
                <a:gd name="T8" fmla="*/ 261 w 455"/>
                <a:gd name="T9" fmla="*/ 441 h 509"/>
                <a:gd name="T10" fmla="*/ 349 w 455"/>
                <a:gd name="T11" fmla="*/ 509 h 509"/>
                <a:gd name="T12" fmla="*/ 352 w 455"/>
                <a:gd name="T13" fmla="*/ 407 h 509"/>
                <a:gd name="T14" fmla="*/ 449 w 455"/>
                <a:gd name="T15" fmla="*/ 209 h 5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5" h="509">
                  <a:moveTo>
                    <a:pt x="449" y="209"/>
                  </a:moveTo>
                  <a:cubicBezTo>
                    <a:pt x="439" y="89"/>
                    <a:pt x="333" y="0"/>
                    <a:pt x="212" y="10"/>
                  </a:cubicBezTo>
                  <a:cubicBezTo>
                    <a:pt x="91" y="19"/>
                    <a:pt x="0" y="124"/>
                    <a:pt x="10" y="244"/>
                  </a:cubicBezTo>
                  <a:cubicBezTo>
                    <a:pt x="20" y="364"/>
                    <a:pt x="126" y="453"/>
                    <a:pt x="247" y="443"/>
                  </a:cubicBezTo>
                  <a:cubicBezTo>
                    <a:pt x="252" y="443"/>
                    <a:pt x="257" y="442"/>
                    <a:pt x="261" y="441"/>
                  </a:cubicBezTo>
                  <a:cubicBezTo>
                    <a:pt x="349" y="509"/>
                    <a:pt x="349" y="509"/>
                    <a:pt x="349" y="509"/>
                  </a:cubicBezTo>
                  <a:cubicBezTo>
                    <a:pt x="352" y="407"/>
                    <a:pt x="352" y="407"/>
                    <a:pt x="352" y="407"/>
                  </a:cubicBezTo>
                  <a:cubicBezTo>
                    <a:pt x="416" y="364"/>
                    <a:pt x="455" y="290"/>
                    <a:pt x="449" y="209"/>
                  </a:cubicBezTo>
                  <a:close/>
                </a:path>
              </a:pathLst>
            </a:custGeom>
            <a:solidFill>
              <a:schemeClr val="accent3"/>
            </a:solidFill>
            <a:ln>
              <a:noFill/>
            </a:ln>
          </p:spPr>
          <p:txBody>
            <a:bodyPr vert="horz" wrap="square" lIns="79401" tIns="39701" rIns="79401" bIns="39701" numCol="1" anchor="t" anchorCtr="0" compatLnSpc="1"/>
            <a:lstStyle/>
            <a:p>
              <a:pPr algn="just">
                <a:lnSpc>
                  <a:spcPct val="120000"/>
                </a:lnSpc>
              </a:pPr>
              <a:endParaRPr lang="en-GB" sz="1067">
                <a:cs typeface="+mn-ea"/>
                <a:sym typeface="+mn-lt"/>
              </a:endParaRPr>
            </a:p>
          </p:txBody>
        </p:sp>
        <p:sp>
          <p:nvSpPr>
            <p:cNvPr id="10" name="Freeform 10"/>
            <p:cNvSpPr/>
            <p:nvPr/>
          </p:nvSpPr>
          <p:spPr bwMode="auto">
            <a:xfrm>
              <a:off x="4743782" y="2536098"/>
              <a:ext cx="1049335" cy="1133569"/>
            </a:xfrm>
            <a:custGeom>
              <a:avLst/>
              <a:gdLst>
                <a:gd name="T0" fmla="*/ 421 w 495"/>
                <a:gd name="T1" fmla="*/ 382 h 535"/>
                <a:gd name="T2" fmla="*/ 382 w 495"/>
                <a:gd name="T3" fmla="*/ 75 h 535"/>
                <a:gd name="T4" fmla="*/ 74 w 495"/>
                <a:gd name="T5" fmla="*/ 111 h 535"/>
                <a:gd name="T6" fmla="*/ 114 w 495"/>
                <a:gd name="T7" fmla="*/ 418 h 535"/>
                <a:gd name="T8" fmla="*/ 126 w 495"/>
                <a:gd name="T9" fmla="*/ 426 h 535"/>
                <a:gd name="T10" fmla="*/ 144 w 495"/>
                <a:gd name="T11" fmla="*/ 535 h 535"/>
                <a:gd name="T12" fmla="*/ 216 w 495"/>
                <a:gd name="T13" fmla="*/ 462 h 535"/>
                <a:gd name="T14" fmla="*/ 421 w 495"/>
                <a:gd name="T15" fmla="*/ 382 h 5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95" h="535">
                  <a:moveTo>
                    <a:pt x="421" y="382"/>
                  </a:moveTo>
                  <a:cubicBezTo>
                    <a:pt x="495" y="287"/>
                    <a:pt x="478" y="150"/>
                    <a:pt x="382" y="75"/>
                  </a:cubicBezTo>
                  <a:cubicBezTo>
                    <a:pt x="286" y="0"/>
                    <a:pt x="148" y="16"/>
                    <a:pt x="74" y="111"/>
                  </a:cubicBezTo>
                  <a:cubicBezTo>
                    <a:pt x="0" y="205"/>
                    <a:pt x="18" y="343"/>
                    <a:pt x="114" y="418"/>
                  </a:cubicBezTo>
                  <a:cubicBezTo>
                    <a:pt x="118" y="421"/>
                    <a:pt x="122" y="424"/>
                    <a:pt x="126" y="426"/>
                  </a:cubicBezTo>
                  <a:cubicBezTo>
                    <a:pt x="144" y="535"/>
                    <a:pt x="144" y="535"/>
                    <a:pt x="144" y="535"/>
                  </a:cubicBezTo>
                  <a:cubicBezTo>
                    <a:pt x="216" y="462"/>
                    <a:pt x="216" y="462"/>
                    <a:pt x="216" y="462"/>
                  </a:cubicBezTo>
                  <a:cubicBezTo>
                    <a:pt x="291" y="474"/>
                    <a:pt x="371" y="446"/>
                    <a:pt x="421" y="382"/>
                  </a:cubicBezTo>
                  <a:close/>
                </a:path>
              </a:pathLst>
            </a:custGeom>
            <a:solidFill>
              <a:schemeClr val="accent4"/>
            </a:solidFill>
            <a:ln>
              <a:noFill/>
            </a:ln>
          </p:spPr>
          <p:txBody>
            <a:bodyPr vert="horz" wrap="square" lIns="79401" tIns="39701" rIns="79401" bIns="39701" numCol="1" anchor="t" anchorCtr="0" compatLnSpc="1"/>
            <a:lstStyle/>
            <a:p>
              <a:pPr algn="just">
                <a:lnSpc>
                  <a:spcPct val="120000"/>
                </a:lnSpc>
              </a:pPr>
              <a:endParaRPr lang="en-GB" sz="1067">
                <a:cs typeface="+mn-ea"/>
                <a:sym typeface="+mn-lt"/>
              </a:endParaRPr>
            </a:p>
          </p:txBody>
        </p:sp>
        <p:sp>
          <p:nvSpPr>
            <p:cNvPr id="11" name="Freeform 11"/>
            <p:cNvSpPr/>
            <p:nvPr/>
          </p:nvSpPr>
          <p:spPr bwMode="auto">
            <a:xfrm>
              <a:off x="5040392" y="3557655"/>
              <a:ext cx="1055608" cy="1013492"/>
            </a:xfrm>
            <a:custGeom>
              <a:avLst/>
              <a:gdLst>
                <a:gd name="T0" fmla="*/ 314 w 498"/>
                <a:gd name="T1" fmla="*/ 456 h 478"/>
                <a:gd name="T2" fmla="*/ 465 w 498"/>
                <a:gd name="T3" fmla="*/ 186 h 478"/>
                <a:gd name="T4" fmla="*/ 197 w 498"/>
                <a:gd name="T5" fmla="*/ 32 h 478"/>
                <a:gd name="T6" fmla="*/ 46 w 498"/>
                <a:gd name="T7" fmla="*/ 302 h 478"/>
                <a:gd name="T8" fmla="*/ 50 w 498"/>
                <a:gd name="T9" fmla="*/ 316 h 478"/>
                <a:gd name="T10" fmla="*/ 0 w 498"/>
                <a:gd name="T11" fmla="*/ 415 h 478"/>
                <a:gd name="T12" fmla="*/ 101 w 498"/>
                <a:gd name="T13" fmla="*/ 398 h 478"/>
                <a:gd name="T14" fmla="*/ 314 w 498"/>
                <a:gd name="T15" fmla="*/ 456 h 47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98" h="478">
                  <a:moveTo>
                    <a:pt x="314" y="456"/>
                  </a:moveTo>
                  <a:cubicBezTo>
                    <a:pt x="430" y="424"/>
                    <a:pt x="498" y="304"/>
                    <a:pt x="465" y="186"/>
                  </a:cubicBezTo>
                  <a:cubicBezTo>
                    <a:pt x="433" y="69"/>
                    <a:pt x="313" y="0"/>
                    <a:pt x="197" y="32"/>
                  </a:cubicBezTo>
                  <a:cubicBezTo>
                    <a:pt x="81" y="64"/>
                    <a:pt x="14" y="185"/>
                    <a:pt x="46" y="302"/>
                  </a:cubicBezTo>
                  <a:cubicBezTo>
                    <a:pt x="47" y="307"/>
                    <a:pt x="49" y="312"/>
                    <a:pt x="50" y="316"/>
                  </a:cubicBezTo>
                  <a:cubicBezTo>
                    <a:pt x="0" y="415"/>
                    <a:pt x="0" y="415"/>
                    <a:pt x="0" y="415"/>
                  </a:cubicBezTo>
                  <a:cubicBezTo>
                    <a:pt x="101" y="398"/>
                    <a:pt x="101" y="398"/>
                    <a:pt x="101" y="398"/>
                  </a:cubicBezTo>
                  <a:cubicBezTo>
                    <a:pt x="155" y="453"/>
                    <a:pt x="235" y="478"/>
                    <a:pt x="314" y="456"/>
                  </a:cubicBezTo>
                  <a:close/>
                </a:path>
              </a:pathLst>
            </a:custGeom>
            <a:solidFill>
              <a:schemeClr val="accent3"/>
            </a:solidFill>
            <a:ln>
              <a:noFill/>
            </a:ln>
          </p:spPr>
          <p:txBody>
            <a:bodyPr vert="horz" wrap="square" lIns="79401" tIns="39701" rIns="79401" bIns="39701" numCol="1" anchor="t" anchorCtr="0" compatLnSpc="1"/>
            <a:lstStyle/>
            <a:p>
              <a:pPr algn="just">
                <a:lnSpc>
                  <a:spcPct val="120000"/>
                </a:lnSpc>
              </a:pPr>
              <a:endParaRPr lang="en-GB" sz="1067">
                <a:cs typeface="+mn-ea"/>
                <a:sym typeface="+mn-lt"/>
              </a:endParaRPr>
            </a:p>
          </p:txBody>
        </p:sp>
        <p:sp>
          <p:nvSpPr>
            <p:cNvPr id="12" name="Freeform 12"/>
            <p:cNvSpPr/>
            <p:nvPr/>
          </p:nvSpPr>
          <p:spPr bwMode="auto">
            <a:xfrm>
              <a:off x="1757073" y="2694708"/>
              <a:ext cx="1091453" cy="1019765"/>
            </a:xfrm>
            <a:custGeom>
              <a:avLst/>
              <a:gdLst>
                <a:gd name="T0" fmla="*/ 396 w 515"/>
                <a:gd name="T1" fmla="*/ 85 h 481"/>
                <a:gd name="T2" fmla="*/ 87 w 515"/>
                <a:gd name="T3" fmla="*/ 87 h 481"/>
                <a:gd name="T4" fmla="*/ 85 w 515"/>
                <a:gd name="T5" fmla="*/ 396 h 481"/>
                <a:gd name="T6" fmla="*/ 395 w 515"/>
                <a:gd name="T7" fmla="*/ 394 h 481"/>
                <a:gd name="T8" fmla="*/ 405 w 515"/>
                <a:gd name="T9" fmla="*/ 384 h 481"/>
                <a:gd name="T10" fmla="*/ 515 w 515"/>
                <a:gd name="T11" fmla="*/ 378 h 481"/>
                <a:gd name="T12" fmla="*/ 451 w 515"/>
                <a:gd name="T13" fmla="*/ 299 h 481"/>
                <a:gd name="T14" fmla="*/ 396 w 515"/>
                <a:gd name="T15" fmla="*/ 85 h 48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15" h="481">
                  <a:moveTo>
                    <a:pt x="396" y="85"/>
                  </a:moveTo>
                  <a:cubicBezTo>
                    <a:pt x="311" y="0"/>
                    <a:pt x="173" y="1"/>
                    <a:pt x="87" y="87"/>
                  </a:cubicBezTo>
                  <a:cubicBezTo>
                    <a:pt x="1" y="173"/>
                    <a:pt x="0" y="312"/>
                    <a:pt x="85" y="396"/>
                  </a:cubicBezTo>
                  <a:cubicBezTo>
                    <a:pt x="170" y="481"/>
                    <a:pt x="309" y="480"/>
                    <a:pt x="395" y="394"/>
                  </a:cubicBezTo>
                  <a:cubicBezTo>
                    <a:pt x="398" y="391"/>
                    <a:pt x="402" y="387"/>
                    <a:pt x="405" y="384"/>
                  </a:cubicBezTo>
                  <a:cubicBezTo>
                    <a:pt x="515" y="378"/>
                    <a:pt x="515" y="378"/>
                    <a:pt x="515" y="378"/>
                  </a:cubicBezTo>
                  <a:cubicBezTo>
                    <a:pt x="451" y="299"/>
                    <a:pt x="451" y="299"/>
                    <a:pt x="451" y="299"/>
                  </a:cubicBezTo>
                  <a:cubicBezTo>
                    <a:pt x="472" y="225"/>
                    <a:pt x="454" y="143"/>
                    <a:pt x="396" y="85"/>
                  </a:cubicBezTo>
                  <a:close/>
                </a:path>
              </a:pathLst>
            </a:custGeom>
            <a:solidFill>
              <a:schemeClr val="accent4"/>
            </a:solidFill>
            <a:ln>
              <a:noFill/>
            </a:ln>
          </p:spPr>
          <p:txBody>
            <a:bodyPr vert="horz" wrap="square" lIns="79401" tIns="39701" rIns="79401" bIns="39701" numCol="1" anchor="t" anchorCtr="0" compatLnSpc="1"/>
            <a:lstStyle/>
            <a:p>
              <a:pPr algn="just">
                <a:lnSpc>
                  <a:spcPct val="120000"/>
                </a:lnSpc>
              </a:pPr>
              <a:endParaRPr lang="en-GB" sz="1067">
                <a:cs typeface="+mn-ea"/>
                <a:sym typeface="+mn-lt"/>
              </a:endParaRPr>
            </a:p>
          </p:txBody>
        </p:sp>
        <p:sp>
          <p:nvSpPr>
            <p:cNvPr id="13" name="Freeform 13"/>
            <p:cNvSpPr/>
            <p:nvPr/>
          </p:nvSpPr>
          <p:spPr bwMode="auto">
            <a:xfrm>
              <a:off x="4619224" y="4537095"/>
              <a:ext cx="1051128" cy="1015284"/>
            </a:xfrm>
            <a:custGeom>
              <a:avLst/>
              <a:gdLst>
                <a:gd name="T0" fmla="*/ 315 w 496"/>
                <a:gd name="T1" fmla="*/ 456 h 479"/>
                <a:gd name="T2" fmla="*/ 461 w 496"/>
                <a:gd name="T3" fmla="*/ 183 h 479"/>
                <a:gd name="T4" fmla="*/ 190 w 496"/>
                <a:gd name="T5" fmla="*/ 34 h 479"/>
                <a:gd name="T6" fmla="*/ 44 w 496"/>
                <a:gd name="T7" fmla="*/ 306 h 479"/>
                <a:gd name="T8" fmla="*/ 49 w 496"/>
                <a:gd name="T9" fmla="*/ 320 h 479"/>
                <a:gd name="T10" fmla="*/ 0 w 496"/>
                <a:gd name="T11" fmla="*/ 420 h 479"/>
                <a:gd name="T12" fmla="*/ 101 w 496"/>
                <a:gd name="T13" fmla="*/ 402 h 479"/>
                <a:gd name="T14" fmla="*/ 315 w 496"/>
                <a:gd name="T15" fmla="*/ 456 h 4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96" h="479">
                  <a:moveTo>
                    <a:pt x="315" y="456"/>
                  </a:moveTo>
                  <a:cubicBezTo>
                    <a:pt x="430" y="422"/>
                    <a:pt x="496" y="300"/>
                    <a:pt x="461" y="183"/>
                  </a:cubicBezTo>
                  <a:cubicBezTo>
                    <a:pt x="427" y="67"/>
                    <a:pt x="306" y="0"/>
                    <a:pt x="190" y="34"/>
                  </a:cubicBezTo>
                  <a:cubicBezTo>
                    <a:pt x="75" y="68"/>
                    <a:pt x="10" y="190"/>
                    <a:pt x="44" y="306"/>
                  </a:cubicBezTo>
                  <a:cubicBezTo>
                    <a:pt x="45" y="311"/>
                    <a:pt x="47" y="316"/>
                    <a:pt x="49" y="320"/>
                  </a:cubicBezTo>
                  <a:cubicBezTo>
                    <a:pt x="0" y="420"/>
                    <a:pt x="0" y="420"/>
                    <a:pt x="0" y="420"/>
                  </a:cubicBezTo>
                  <a:cubicBezTo>
                    <a:pt x="101" y="402"/>
                    <a:pt x="101" y="402"/>
                    <a:pt x="101" y="402"/>
                  </a:cubicBezTo>
                  <a:cubicBezTo>
                    <a:pt x="156" y="456"/>
                    <a:pt x="237" y="479"/>
                    <a:pt x="315" y="456"/>
                  </a:cubicBezTo>
                  <a:close/>
                </a:path>
              </a:pathLst>
            </a:custGeom>
            <a:solidFill>
              <a:schemeClr val="accent1"/>
            </a:solidFill>
            <a:ln>
              <a:noFill/>
            </a:ln>
          </p:spPr>
          <p:txBody>
            <a:bodyPr vert="horz" wrap="square" lIns="79401" tIns="39701" rIns="79401" bIns="39701" numCol="1" anchor="t" anchorCtr="0" compatLnSpc="1"/>
            <a:lstStyle/>
            <a:p>
              <a:pPr algn="just">
                <a:lnSpc>
                  <a:spcPct val="120000"/>
                </a:lnSpc>
              </a:pPr>
              <a:endParaRPr lang="en-GB" sz="1067">
                <a:cs typeface="+mn-ea"/>
                <a:sym typeface="+mn-lt"/>
              </a:endParaRPr>
            </a:p>
          </p:txBody>
        </p:sp>
        <p:sp>
          <p:nvSpPr>
            <p:cNvPr id="14" name="Freeform 14"/>
            <p:cNvSpPr/>
            <p:nvPr/>
          </p:nvSpPr>
          <p:spPr bwMode="auto">
            <a:xfrm>
              <a:off x="3232953" y="3644577"/>
              <a:ext cx="734804" cy="833375"/>
            </a:xfrm>
            <a:custGeom>
              <a:avLst/>
              <a:gdLst>
                <a:gd name="T0" fmla="*/ 329 w 347"/>
                <a:gd name="T1" fmla="*/ 206 h 393"/>
                <a:gd name="T2" fmla="*/ 207 w 347"/>
                <a:gd name="T3" fmla="*/ 19 h 393"/>
                <a:gd name="T4" fmla="*/ 19 w 347"/>
                <a:gd name="T5" fmla="*/ 139 h 393"/>
                <a:gd name="T6" fmla="*/ 141 w 347"/>
                <a:gd name="T7" fmla="*/ 326 h 393"/>
                <a:gd name="T8" fmla="*/ 151 w 347"/>
                <a:gd name="T9" fmla="*/ 328 h 393"/>
                <a:gd name="T10" fmla="*/ 198 w 347"/>
                <a:gd name="T11" fmla="*/ 393 h 393"/>
                <a:gd name="T12" fmla="*/ 221 w 347"/>
                <a:gd name="T13" fmla="*/ 323 h 393"/>
                <a:gd name="T14" fmla="*/ 329 w 347"/>
                <a:gd name="T15" fmla="*/ 206 h 3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47" h="393">
                  <a:moveTo>
                    <a:pt x="329" y="206"/>
                  </a:moveTo>
                  <a:cubicBezTo>
                    <a:pt x="347" y="121"/>
                    <a:pt x="293" y="37"/>
                    <a:pt x="207" y="19"/>
                  </a:cubicBezTo>
                  <a:cubicBezTo>
                    <a:pt x="121" y="0"/>
                    <a:pt x="37" y="54"/>
                    <a:pt x="19" y="139"/>
                  </a:cubicBezTo>
                  <a:cubicBezTo>
                    <a:pt x="0" y="224"/>
                    <a:pt x="55" y="307"/>
                    <a:pt x="141" y="326"/>
                  </a:cubicBezTo>
                  <a:cubicBezTo>
                    <a:pt x="144" y="327"/>
                    <a:pt x="148" y="327"/>
                    <a:pt x="151" y="328"/>
                  </a:cubicBezTo>
                  <a:cubicBezTo>
                    <a:pt x="198" y="393"/>
                    <a:pt x="198" y="393"/>
                    <a:pt x="198" y="393"/>
                  </a:cubicBezTo>
                  <a:cubicBezTo>
                    <a:pt x="221" y="323"/>
                    <a:pt x="221" y="323"/>
                    <a:pt x="221" y="323"/>
                  </a:cubicBezTo>
                  <a:cubicBezTo>
                    <a:pt x="274" y="307"/>
                    <a:pt x="317" y="263"/>
                    <a:pt x="329" y="206"/>
                  </a:cubicBezTo>
                  <a:close/>
                </a:path>
              </a:pathLst>
            </a:custGeom>
            <a:solidFill>
              <a:schemeClr val="accent2"/>
            </a:solidFill>
            <a:ln>
              <a:noFill/>
            </a:ln>
          </p:spPr>
          <p:txBody>
            <a:bodyPr vert="horz" wrap="square" lIns="79401" tIns="39701" rIns="79401" bIns="39701" numCol="1" anchor="t" anchorCtr="0" compatLnSpc="1"/>
            <a:lstStyle/>
            <a:p>
              <a:pPr algn="just">
                <a:lnSpc>
                  <a:spcPct val="120000"/>
                </a:lnSpc>
              </a:pPr>
              <a:endParaRPr lang="en-GB" sz="1067">
                <a:cs typeface="+mn-ea"/>
                <a:sym typeface="+mn-lt"/>
              </a:endParaRPr>
            </a:p>
          </p:txBody>
        </p:sp>
        <p:sp>
          <p:nvSpPr>
            <p:cNvPr id="15" name="Freeform 15"/>
            <p:cNvSpPr/>
            <p:nvPr/>
          </p:nvSpPr>
          <p:spPr bwMode="auto">
            <a:xfrm>
              <a:off x="1134282" y="3061214"/>
              <a:ext cx="602181" cy="608454"/>
            </a:xfrm>
            <a:custGeom>
              <a:avLst/>
              <a:gdLst>
                <a:gd name="T0" fmla="*/ 249 w 284"/>
                <a:gd name="T1" fmla="*/ 73 h 287"/>
                <a:gd name="T2" fmla="*/ 74 w 284"/>
                <a:gd name="T3" fmla="*/ 39 h 287"/>
                <a:gd name="T4" fmla="*/ 39 w 284"/>
                <a:gd name="T5" fmla="*/ 215 h 287"/>
                <a:gd name="T6" fmla="*/ 214 w 284"/>
                <a:gd name="T7" fmla="*/ 248 h 287"/>
                <a:gd name="T8" fmla="*/ 221 w 284"/>
                <a:gd name="T9" fmla="*/ 243 h 287"/>
                <a:gd name="T10" fmla="*/ 284 w 284"/>
                <a:gd name="T11" fmla="*/ 252 h 287"/>
                <a:gd name="T12" fmla="*/ 257 w 284"/>
                <a:gd name="T13" fmla="*/ 200 h 287"/>
                <a:gd name="T14" fmla="*/ 249 w 284"/>
                <a:gd name="T15" fmla="*/ 73 h 28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4" h="287">
                  <a:moveTo>
                    <a:pt x="249" y="73"/>
                  </a:moveTo>
                  <a:cubicBezTo>
                    <a:pt x="211" y="15"/>
                    <a:pt x="132" y="0"/>
                    <a:pt x="74" y="39"/>
                  </a:cubicBezTo>
                  <a:cubicBezTo>
                    <a:pt x="16" y="79"/>
                    <a:pt x="0" y="157"/>
                    <a:pt x="39" y="215"/>
                  </a:cubicBezTo>
                  <a:cubicBezTo>
                    <a:pt x="77" y="272"/>
                    <a:pt x="156" y="287"/>
                    <a:pt x="214" y="248"/>
                  </a:cubicBezTo>
                  <a:cubicBezTo>
                    <a:pt x="217" y="246"/>
                    <a:pt x="219" y="245"/>
                    <a:pt x="221" y="243"/>
                  </a:cubicBezTo>
                  <a:cubicBezTo>
                    <a:pt x="284" y="252"/>
                    <a:pt x="284" y="252"/>
                    <a:pt x="284" y="252"/>
                  </a:cubicBezTo>
                  <a:cubicBezTo>
                    <a:pt x="257" y="200"/>
                    <a:pt x="257" y="200"/>
                    <a:pt x="257" y="200"/>
                  </a:cubicBezTo>
                  <a:cubicBezTo>
                    <a:pt x="277" y="161"/>
                    <a:pt x="276" y="112"/>
                    <a:pt x="249" y="73"/>
                  </a:cubicBezTo>
                  <a:close/>
                </a:path>
              </a:pathLst>
            </a:custGeom>
            <a:solidFill>
              <a:schemeClr val="accent1"/>
            </a:solidFill>
            <a:ln>
              <a:noFill/>
            </a:ln>
          </p:spPr>
          <p:txBody>
            <a:bodyPr vert="horz" wrap="square" lIns="79401" tIns="39701" rIns="79401" bIns="39701" numCol="1" anchor="t" anchorCtr="0" compatLnSpc="1"/>
            <a:lstStyle/>
            <a:p>
              <a:pPr algn="just">
                <a:lnSpc>
                  <a:spcPct val="120000"/>
                </a:lnSpc>
              </a:pPr>
              <a:endParaRPr lang="en-GB" sz="1067">
                <a:cs typeface="+mn-ea"/>
                <a:sym typeface="+mn-lt"/>
              </a:endParaRPr>
            </a:p>
          </p:txBody>
        </p:sp>
        <p:sp>
          <p:nvSpPr>
            <p:cNvPr id="17" name="Freeform 16"/>
            <p:cNvSpPr/>
            <p:nvPr/>
          </p:nvSpPr>
          <p:spPr bwMode="auto">
            <a:xfrm>
              <a:off x="2391513" y="1989476"/>
              <a:ext cx="821726" cy="919401"/>
            </a:xfrm>
            <a:custGeom>
              <a:avLst/>
              <a:gdLst>
                <a:gd name="T0" fmla="*/ 359 w 388"/>
                <a:gd name="T1" fmla="*/ 245 h 434"/>
                <a:gd name="T2" fmla="*/ 246 w 388"/>
                <a:gd name="T3" fmla="*/ 29 h 434"/>
                <a:gd name="T4" fmla="*/ 29 w 388"/>
                <a:gd name="T5" fmla="*/ 139 h 434"/>
                <a:gd name="T6" fmla="*/ 142 w 388"/>
                <a:gd name="T7" fmla="*/ 355 h 434"/>
                <a:gd name="T8" fmla="*/ 153 w 388"/>
                <a:gd name="T9" fmla="*/ 359 h 434"/>
                <a:gd name="T10" fmla="*/ 196 w 388"/>
                <a:gd name="T11" fmla="*/ 434 h 434"/>
                <a:gd name="T12" fmla="*/ 229 w 388"/>
                <a:gd name="T13" fmla="*/ 361 h 434"/>
                <a:gd name="T14" fmla="*/ 359 w 388"/>
                <a:gd name="T15" fmla="*/ 245 h 4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8" h="434">
                  <a:moveTo>
                    <a:pt x="359" y="245"/>
                  </a:moveTo>
                  <a:cubicBezTo>
                    <a:pt x="388" y="155"/>
                    <a:pt x="338" y="58"/>
                    <a:pt x="246" y="29"/>
                  </a:cubicBezTo>
                  <a:cubicBezTo>
                    <a:pt x="155" y="0"/>
                    <a:pt x="58" y="49"/>
                    <a:pt x="29" y="139"/>
                  </a:cubicBezTo>
                  <a:cubicBezTo>
                    <a:pt x="0" y="229"/>
                    <a:pt x="50" y="326"/>
                    <a:pt x="142" y="355"/>
                  </a:cubicBezTo>
                  <a:cubicBezTo>
                    <a:pt x="145" y="357"/>
                    <a:pt x="149" y="358"/>
                    <a:pt x="153" y="359"/>
                  </a:cubicBezTo>
                  <a:cubicBezTo>
                    <a:pt x="196" y="434"/>
                    <a:pt x="196" y="434"/>
                    <a:pt x="196" y="434"/>
                  </a:cubicBezTo>
                  <a:cubicBezTo>
                    <a:pt x="229" y="361"/>
                    <a:pt x="229" y="361"/>
                    <a:pt x="229" y="361"/>
                  </a:cubicBezTo>
                  <a:cubicBezTo>
                    <a:pt x="288" y="349"/>
                    <a:pt x="340" y="306"/>
                    <a:pt x="359" y="245"/>
                  </a:cubicBezTo>
                  <a:close/>
                </a:path>
              </a:pathLst>
            </a:custGeom>
            <a:solidFill>
              <a:schemeClr val="accent2"/>
            </a:solidFill>
            <a:ln>
              <a:noFill/>
            </a:ln>
          </p:spPr>
          <p:txBody>
            <a:bodyPr vert="horz" wrap="square" lIns="79401" tIns="39701" rIns="79401" bIns="39701" numCol="1" anchor="t" anchorCtr="0" compatLnSpc="1"/>
            <a:lstStyle/>
            <a:p>
              <a:pPr algn="just">
                <a:lnSpc>
                  <a:spcPct val="120000"/>
                </a:lnSpc>
              </a:pPr>
              <a:endParaRPr lang="en-GB" sz="1067">
                <a:cs typeface="+mn-ea"/>
                <a:sym typeface="+mn-lt"/>
              </a:endParaRPr>
            </a:p>
          </p:txBody>
        </p:sp>
        <p:sp>
          <p:nvSpPr>
            <p:cNvPr id="18" name="Freeform 17"/>
            <p:cNvSpPr/>
            <p:nvPr/>
          </p:nvSpPr>
          <p:spPr bwMode="auto">
            <a:xfrm>
              <a:off x="3768822" y="2891851"/>
              <a:ext cx="1053816" cy="1145219"/>
            </a:xfrm>
            <a:custGeom>
              <a:avLst/>
              <a:gdLst>
                <a:gd name="T0" fmla="*/ 427 w 497"/>
                <a:gd name="T1" fmla="*/ 376 h 540"/>
                <a:gd name="T2" fmla="*/ 376 w 497"/>
                <a:gd name="T3" fmla="*/ 71 h 540"/>
                <a:gd name="T4" fmla="*/ 70 w 497"/>
                <a:gd name="T5" fmla="*/ 118 h 540"/>
                <a:gd name="T6" fmla="*/ 121 w 497"/>
                <a:gd name="T7" fmla="*/ 423 h 540"/>
                <a:gd name="T8" fmla="*/ 133 w 497"/>
                <a:gd name="T9" fmla="*/ 432 h 540"/>
                <a:gd name="T10" fmla="*/ 155 w 497"/>
                <a:gd name="T11" fmla="*/ 540 h 540"/>
                <a:gd name="T12" fmla="*/ 224 w 497"/>
                <a:gd name="T13" fmla="*/ 464 h 540"/>
                <a:gd name="T14" fmla="*/ 427 w 497"/>
                <a:gd name="T15" fmla="*/ 376 h 5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97" h="540">
                  <a:moveTo>
                    <a:pt x="427" y="376"/>
                  </a:moveTo>
                  <a:cubicBezTo>
                    <a:pt x="497" y="279"/>
                    <a:pt x="474" y="142"/>
                    <a:pt x="376" y="71"/>
                  </a:cubicBezTo>
                  <a:cubicBezTo>
                    <a:pt x="277" y="0"/>
                    <a:pt x="140" y="21"/>
                    <a:pt x="70" y="118"/>
                  </a:cubicBezTo>
                  <a:cubicBezTo>
                    <a:pt x="0" y="216"/>
                    <a:pt x="22" y="352"/>
                    <a:pt x="121" y="423"/>
                  </a:cubicBezTo>
                  <a:cubicBezTo>
                    <a:pt x="125" y="426"/>
                    <a:pt x="129" y="429"/>
                    <a:pt x="133" y="432"/>
                  </a:cubicBezTo>
                  <a:cubicBezTo>
                    <a:pt x="155" y="540"/>
                    <a:pt x="155" y="540"/>
                    <a:pt x="155" y="540"/>
                  </a:cubicBezTo>
                  <a:cubicBezTo>
                    <a:pt x="224" y="464"/>
                    <a:pt x="224" y="464"/>
                    <a:pt x="224" y="464"/>
                  </a:cubicBezTo>
                  <a:cubicBezTo>
                    <a:pt x="300" y="473"/>
                    <a:pt x="379" y="442"/>
                    <a:pt x="427" y="376"/>
                  </a:cubicBezTo>
                  <a:close/>
                </a:path>
              </a:pathLst>
            </a:custGeom>
            <a:solidFill>
              <a:schemeClr val="accent1"/>
            </a:solidFill>
            <a:ln>
              <a:noFill/>
            </a:ln>
          </p:spPr>
          <p:txBody>
            <a:bodyPr vert="horz" wrap="square" lIns="79401" tIns="39701" rIns="79401" bIns="39701" numCol="1" anchor="t" anchorCtr="0" compatLnSpc="1"/>
            <a:lstStyle/>
            <a:p>
              <a:pPr algn="just">
                <a:lnSpc>
                  <a:spcPct val="120000"/>
                </a:lnSpc>
              </a:pPr>
              <a:endParaRPr lang="en-GB" sz="1067">
                <a:cs typeface="+mn-ea"/>
                <a:sym typeface="+mn-lt"/>
              </a:endParaRPr>
            </a:p>
          </p:txBody>
        </p:sp>
        <p:sp>
          <p:nvSpPr>
            <p:cNvPr id="19" name="Freeform 18"/>
            <p:cNvSpPr/>
            <p:nvPr/>
          </p:nvSpPr>
          <p:spPr bwMode="auto">
            <a:xfrm>
              <a:off x="3266109" y="1929437"/>
              <a:ext cx="1047544" cy="1172102"/>
            </a:xfrm>
            <a:custGeom>
              <a:avLst/>
              <a:gdLst>
                <a:gd name="T0" fmla="*/ 456 w 494"/>
                <a:gd name="T1" fmla="*/ 317 h 553"/>
                <a:gd name="T2" fmla="*/ 318 w 494"/>
                <a:gd name="T3" fmla="*/ 40 h 553"/>
                <a:gd name="T4" fmla="*/ 39 w 494"/>
                <a:gd name="T5" fmla="*/ 174 h 553"/>
                <a:gd name="T6" fmla="*/ 177 w 494"/>
                <a:gd name="T7" fmla="*/ 451 h 553"/>
                <a:gd name="T8" fmla="*/ 191 w 494"/>
                <a:gd name="T9" fmla="*/ 456 h 553"/>
                <a:gd name="T10" fmla="*/ 244 w 494"/>
                <a:gd name="T11" fmla="*/ 553 h 553"/>
                <a:gd name="T12" fmla="*/ 287 w 494"/>
                <a:gd name="T13" fmla="*/ 460 h 553"/>
                <a:gd name="T14" fmla="*/ 456 w 494"/>
                <a:gd name="T15" fmla="*/ 317 h 55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94" h="553">
                  <a:moveTo>
                    <a:pt x="456" y="317"/>
                  </a:moveTo>
                  <a:cubicBezTo>
                    <a:pt x="494" y="203"/>
                    <a:pt x="433" y="79"/>
                    <a:pt x="318" y="40"/>
                  </a:cubicBezTo>
                  <a:cubicBezTo>
                    <a:pt x="203" y="0"/>
                    <a:pt x="78" y="60"/>
                    <a:pt x="39" y="174"/>
                  </a:cubicBezTo>
                  <a:cubicBezTo>
                    <a:pt x="0" y="288"/>
                    <a:pt x="62" y="412"/>
                    <a:pt x="177" y="451"/>
                  </a:cubicBezTo>
                  <a:cubicBezTo>
                    <a:pt x="181" y="453"/>
                    <a:pt x="186" y="454"/>
                    <a:pt x="191" y="456"/>
                  </a:cubicBezTo>
                  <a:cubicBezTo>
                    <a:pt x="244" y="553"/>
                    <a:pt x="244" y="553"/>
                    <a:pt x="244" y="553"/>
                  </a:cubicBezTo>
                  <a:cubicBezTo>
                    <a:pt x="287" y="460"/>
                    <a:pt x="287" y="460"/>
                    <a:pt x="287" y="460"/>
                  </a:cubicBezTo>
                  <a:cubicBezTo>
                    <a:pt x="363" y="446"/>
                    <a:pt x="429" y="394"/>
                    <a:pt x="456" y="317"/>
                  </a:cubicBezTo>
                  <a:close/>
                </a:path>
              </a:pathLst>
            </a:custGeom>
            <a:solidFill>
              <a:schemeClr val="accent3"/>
            </a:solidFill>
            <a:ln>
              <a:noFill/>
            </a:ln>
          </p:spPr>
          <p:txBody>
            <a:bodyPr vert="horz" wrap="square" lIns="79401" tIns="39701" rIns="79401" bIns="39701" numCol="1" anchor="t" anchorCtr="0" compatLnSpc="1"/>
            <a:lstStyle/>
            <a:p>
              <a:pPr algn="just">
                <a:lnSpc>
                  <a:spcPct val="120000"/>
                </a:lnSpc>
              </a:pPr>
              <a:endParaRPr lang="en-GB" sz="1067">
                <a:cs typeface="+mn-ea"/>
                <a:sym typeface="+mn-lt"/>
              </a:endParaRPr>
            </a:p>
          </p:txBody>
        </p:sp>
        <p:sp>
          <p:nvSpPr>
            <p:cNvPr id="20" name="Freeform 19"/>
            <p:cNvSpPr/>
            <p:nvPr/>
          </p:nvSpPr>
          <p:spPr bwMode="auto">
            <a:xfrm>
              <a:off x="1335905" y="3663395"/>
              <a:ext cx="919401" cy="931050"/>
            </a:xfrm>
            <a:custGeom>
              <a:avLst/>
              <a:gdLst>
                <a:gd name="T0" fmla="*/ 382 w 434"/>
                <a:gd name="T1" fmla="*/ 112 h 439"/>
                <a:gd name="T2" fmla="*/ 114 w 434"/>
                <a:gd name="T3" fmla="*/ 60 h 439"/>
                <a:gd name="T4" fmla="*/ 59 w 434"/>
                <a:gd name="T5" fmla="*/ 327 h 439"/>
                <a:gd name="T6" fmla="*/ 327 w 434"/>
                <a:gd name="T7" fmla="*/ 379 h 439"/>
                <a:gd name="T8" fmla="*/ 337 w 434"/>
                <a:gd name="T9" fmla="*/ 372 h 439"/>
                <a:gd name="T10" fmla="*/ 434 w 434"/>
                <a:gd name="T11" fmla="*/ 386 h 439"/>
                <a:gd name="T12" fmla="*/ 392 w 434"/>
                <a:gd name="T13" fmla="*/ 306 h 439"/>
                <a:gd name="T14" fmla="*/ 382 w 434"/>
                <a:gd name="T15" fmla="*/ 112 h 43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4" h="439">
                  <a:moveTo>
                    <a:pt x="382" y="112"/>
                  </a:moveTo>
                  <a:cubicBezTo>
                    <a:pt x="323" y="23"/>
                    <a:pt x="203" y="0"/>
                    <a:pt x="114" y="60"/>
                  </a:cubicBezTo>
                  <a:cubicBezTo>
                    <a:pt x="25" y="119"/>
                    <a:pt x="0" y="239"/>
                    <a:pt x="59" y="327"/>
                  </a:cubicBezTo>
                  <a:cubicBezTo>
                    <a:pt x="118" y="415"/>
                    <a:pt x="238" y="439"/>
                    <a:pt x="327" y="379"/>
                  </a:cubicBezTo>
                  <a:cubicBezTo>
                    <a:pt x="331" y="377"/>
                    <a:pt x="334" y="374"/>
                    <a:pt x="337" y="372"/>
                  </a:cubicBezTo>
                  <a:cubicBezTo>
                    <a:pt x="434" y="386"/>
                    <a:pt x="434" y="386"/>
                    <a:pt x="434" y="386"/>
                  </a:cubicBezTo>
                  <a:cubicBezTo>
                    <a:pt x="392" y="306"/>
                    <a:pt x="392" y="306"/>
                    <a:pt x="392" y="306"/>
                  </a:cubicBezTo>
                  <a:cubicBezTo>
                    <a:pt x="423" y="246"/>
                    <a:pt x="422" y="171"/>
                    <a:pt x="382" y="112"/>
                  </a:cubicBezTo>
                  <a:close/>
                </a:path>
              </a:pathLst>
            </a:custGeom>
            <a:solidFill>
              <a:schemeClr val="accent2"/>
            </a:solidFill>
            <a:ln>
              <a:noFill/>
            </a:ln>
          </p:spPr>
          <p:txBody>
            <a:bodyPr vert="horz" wrap="square" lIns="79401" tIns="39701" rIns="79401" bIns="39701" numCol="1" anchor="t" anchorCtr="0" compatLnSpc="1"/>
            <a:lstStyle/>
            <a:p>
              <a:pPr algn="just">
                <a:lnSpc>
                  <a:spcPct val="120000"/>
                </a:lnSpc>
              </a:pPr>
              <a:endParaRPr lang="en-GB" sz="1067">
                <a:cs typeface="+mn-ea"/>
                <a:sym typeface="+mn-lt"/>
              </a:endParaRPr>
            </a:p>
          </p:txBody>
        </p:sp>
        <p:sp>
          <p:nvSpPr>
            <p:cNvPr id="21" name="Freeform 20"/>
            <p:cNvSpPr>
              <a:spLocks noEditPoints="1"/>
            </p:cNvSpPr>
            <p:nvPr/>
          </p:nvSpPr>
          <p:spPr bwMode="auto">
            <a:xfrm>
              <a:off x="3387083" y="3839927"/>
              <a:ext cx="432817" cy="351272"/>
            </a:xfrm>
            <a:custGeom>
              <a:avLst/>
              <a:gdLst>
                <a:gd name="T0" fmla="*/ 176 w 204"/>
                <a:gd name="T1" fmla="*/ 32 h 166"/>
                <a:gd name="T2" fmla="*/ 124 w 204"/>
                <a:gd name="T3" fmla="*/ 6 h 166"/>
                <a:gd name="T4" fmla="*/ 83 w 204"/>
                <a:gd name="T5" fmla="*/ 51 h 166"/>
                <a:gd name="T6" fmla="*/ 58 w 204"/>
                <a:gd name="T7" fmla="*/ 84 h 166"/>
                <a:gd name="T8" fmla="*/ 18 w 204"/>
                <a:gd name="T9" fmla="*/ 100 h 166"/>
                <a:gd name="T10" fmla="*/ 22 w 204"/>
                <a:gd name="T11" fmla="*/ 109 h 166"/>
                <a:gd name="T12" fmla="*/ 9 w 204"/>
                <a:gd name="T13" fmla="*/ 122 h 166"/>
                <a:gd name="T14" fmla="*/ 77 w 204"/>
                <a:gd name="T15" fmla="*/ 166 h 166"/>
                <a:gd name="T16" fmla="*/ 144 w 204"/>
                <a:gd name="T17" fmla="*/ 133 h 166"/>
                <a:gd name="T18" fmla="*/ 173 w 204"/>
                <a:gd name="T19" fmla="*/ 65 h 166"/>
                <a:gd name="T20" fmla="*/ 204 w 204"/>
                <a:gd name="T21" fmla="*/ 51 h 166"/>
                <a:gd name="T22" fmla="*/ 176 w 204"/>
                <a:gd name="T23" fmla="*/ 32 h 166"/>
                <a:gd name="T24" fmla="*/ 143 w 204"/>
                <a:gd name="T25" fmla="*/ 45 h 166"/>
                <a:gd name="T26" fmla="*/ 132 w 204"/>
                <a:gd name="T27" fmla="*/ 34 h 166"/>
                <a:gd name="T28" fmla="*/ 143 w 204"/>
                <a:gd name="T29" fmla="*/ 22 h 166"/>
                <a:gd name="T30" fmla="*/ 155 w 204"/>
                <a:gd name="T31" fmla="*/ 34 h 166"/>
                <a:gd name="T32" fmla="*/ 143 w 204"/>
                <a:gd name="T33" fmla="*/ 45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4" h="166">
                  <a:moveTo>
                    <a:pt x="176" y="32"/>
                  </a:moveTo>
                  <a:cubicBezTo>
                    <a:pt x="169" y="11"/>
                    <a:pt x="146" y="0"/>
                    <a:pt x="124" y="6"/>
                  </a:cubicBezTo>
                  <a:cubicBezTo>
                    <a:pt x="95" y="15"/>
                    <a:pt x="83" y="51"/>
                    <a:pt x="83" y="51"/>
                  </a:cubicBezTo>
                  <a:cubicBezTo>
                    <a:pt x="78" y="63"/>
                    <a:pt x="73" y="74"/>
                    <a:pt x="58" y="84"/>
                  </a:cubicBezTo>
                  <a:cubicBezTo>
                    <a:pt x="30" y="103"/>
                    <a:pt x="1" y="49"/>
                    <a:pt x="18" y="100"/>
                  </a:cubicBezTo>
                  <a:cubicBezTo>
                    <a:pt x="19" y="103"/>
                    <a:pt x="20" y="106"/>
                    <a:pt x="22" y="109"/>
                  </a:cubicBezTo>
                  <a:cubicBezTo>
                    <a:pt x="3" y="99"/>
                    <a:pt x="0" y="98"/>
                    <a:pt x="9" y="122"/>
                  </a:cubicBezTo>
                  <a:cubicBezTo>
                    <a:pt x="18" y="150"/>
                    <a:pt x="48" y="163"/>
                    <a:pt x="77" y="166"/>
                  </a:cubicBezTo>
                  <a:cubicBezTo>
                    <a:pt x="103" y="166"/>
                    <a:pt x="132" y="159"/>
                    <a:pt x="144" y="133"/>
                  </a:cubicBezTo>
                  <a:cubicBezTo>
                    <a:pt x="152" y="114"/>
                    <a:pt x="152" y="87"/>
                    <a:pt x="173" y="65"/>
                  </a:cubicBezTo>
                  <a:cubicBezTo>
                    <a:pt x="173" y="65"/>
                    <a:pt x="186" y="53"/>
                    <a:pt x="204" y="51"/>
                  </a:cubicBezTo>
                  <a:cubicBezTo>
                    <a:pt x="180" y="50"/>
                    <a:pt x="176" y="32"/>
                    <a:pt x="176" y="32"/>
                  </a:cubicBezTo>
                  <a:close/>
                  <a:moveTo>
                    <a:pt x="143" y="45"/>
                  </a:moveTo>
                  <a:cubicBezTo>
                    <a:pt x="137" y="45"/>
                    <a:pt x="132" y="40"/>
                    <a:pt x="132" y="34"/>
                  </a:cubicBezTo>
                  <a:cubicBezTo>
                    <a:pt x="132" y="28"/>
                    <a:pt x="137" y="22"/>
                    <a:pt x="143" y="22"/>
                  </a:cubicBezTo>
                  <a:cubicBezTo>
                    <a:pt x="150" y="22"/>
                    <a:pt x="155" y="28"/>
                    <a:pt x="155" y="34"/>
                  </a:cubicBezTo>
                  <a:cubicBezTo>
                    <a:pt x="155" y="40"/>
                    <a:pt x="150" y="45"/>
                    <a:pt x="143" y="45"/>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1067">
                <a:cs typeface="+mn-ea"/>
                <a:sym typeface="+mn-lt"/>
              </a:endParaRPr>
            </a:p>
          </p:txBody>
        </p:sp>
        <p:sp>
          <p:nvSpPr>
            <p:cNvPr id="22" name="Freeform 21"/>
            <p:cNvSpPr/>
            <p:nvPr/>
          </p:nvSpPr>
          <p:spPr bwMode="auto">
            <a:xfrm>
              <a:off x="4324406" y="2016358"/>
              <a:ext cx="722259" cy="741973"/>
            </a:xfrm>
            <a:custGeom>
              <a:avLst/>
              <a:gdLst>
                <a:gd name="T0" fmla="*/ 265 w 341"/>
                <a:gd name="T1" fmla="*/ 291 h 350"/>
                <a:gd name="T2" fmla="*/ 289 w 341"/>
                <a:gd name="T3" fmla="*/ 78 h 350"/>
                <a:gd name="T4" fmla="*/ 76 w 341"/>
                <a:gd name="T5" fmla="*/ 51 h 350"/>
                <a:gd name="T6" fmla="*/ 52 w 341"/>
                <a:gd name="T7" fmla="*/ 265 h 350"/>
                <a:gd name="T8" fmla="*/ 59 w 341"/>
                <a:gd name="T9" fmla="*/ 273 h 350"/>
                <a:gd name="T10" fmla="*/ 53 w 341"/>
                <a:gd name="T11" fmla="*/ 350 h 350"/>
                <a:gd name="T12" fmla="*/ 113 w 341"/>
                <a:gd name="T13" fmla="*/ 312 h 350"/>
                <a:gd name="T14" fmla="*/ 265 w 341"/>
                <a:gd name="T15" fmla="*/ 291 h 35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41" h="350">
                  <a:moveTo>
                    <a:pt x="265" y="291"/>
                  </a:moveTo>
                  <a:cubicBezTo>
                    <a:pt x="331" y="240"/>
                    <a:pt x="341" y="144"/>
                    <a:pt x="289" y="78"/>
                  </a:cubicBezTo>
                  <a:cubicBezTo>
                    <a:pt x="237" y="11"/>
                    <a:pt x="141" y="0"/>
                    <a:pt x="76" y="51"/>
                  </a:cubicBezTo>
                  <a:cubicBezTo>
                    <a:pt x="10" y="103"/>
                    <a:pt x="0" y="199"/>
                    <a:pt x="52" y="265"/>
                  </a:cubicBezTo>
                  <a:cubicBezTo>
                    <a:pt x="54" y="268"/>
                    <a:pt x="56" y="270"/>
                    <a:pt x="59" y="273"/>
                  </a:cubicBezTo>
                  <a:cubicBezTo>
                    <a:pt x="53" y="350"/>
                    <a:pt x="53" y="350"/>
                    <a:pt x="53" y="350"/>
                  </a:cubicBezTo>
                  <a:cubicBezTo>
                    <a:pt x="113" y="312"/>
                    <a:pt x="113" y="312"/>
                    <a:pt x="113" y="312"/>
                  </a:cubicBezTo>
                  <a:cubicBezTo>
                    <a:pt x="163" y="332"/>
                    <a:pt x="221" y="326"/>
                    <a:pt x="265" y="291"/>
                  </a:cubicBezTo>
                  <a:close/>
                </a:path>
              </a:pathLst>
            </a:custGeom>
            <a:solidFill>
              <a:schemeClr val="accent2"/>
            </a:solidFill>
            <a:ln>
              <a:noFill/>
            </a:ln>
          </p:spPr>
          <p:txBody>
            <a:bodyPr vert="horz" wrap="square" lIns="79401" tIns="39701" rIns="79401" bIns="39701" numCol="1" anchor="t" anchorCtr="0" compatLnSpc="1"/>
            <a:lstStyle/>
            <a:p>
              <a:pPr algn="just">
                <a:lnSpc>
                  <a:spcPct val="120000"/>
                </a:lnSpc>
              </a:pPr>
              <a:endParaRPr lang="en-GB" sz="1067">
                <a:cs typeface="+mn-ea"/>
                <a:sym typeface="+mn-lt"/>
              </a:endParaRPr>
            </a:p>
          </p:txBody>
        </p:sp>
        <p:sp>
          <p:nvSpPr>
            <p:cNvPr id="23" name="Freeform 22"/>
            <p:cNvSpPr/>
            <p:nvPr/>
          </p:nvSpPr>
          <p:spPr bwMode="auto">
            <a:xfrm>
              <a:off x="4445379" y="2249345"/>
              <a:ext cx="444467" cy="237467"/>
            </a:xfrm>
            <a:custGeom>
              <a:avLst/>
              <a:gdLst>
                <a:gd name="T0" fmla="*/ 190 w 210"/>
                <a:gd name="T1" fmla="*/ 22 h 112"/>
                <a:gd name="T2" fmla="*/ 49 w 210"/>
                <a:gd name="T3" fmla="*/ 22 h 112"/>
                <a:gd name="T4" fmla="*/ 46 w 210"/>
                <a:gd name="T5" fmla="*/ 22 h 112"/>
                <a:gd name="T6" fmla="*/ 31 w 210"/>
                <a:gd name="T7" fmla="*/ 3 h 112"/>
                <a:gd name="T8" fmla="*/ 23 w 210"/>
                <a:gd name="T9" fmla="*/ 1 h 112"/>
                <a:gd name="T10" fmla="*/ 14 w 210"/>
                <a:gd name="T11" fmla="*/ 1 h 112"/>
                <a:gd name="T12" fmla="*/ 10 w 210"/>
                <a:gd name="T13" fmla="*/ 0 h 112"/>
                <a:gd name="T14" fmla="*/ 0 w 210"/>
                <a:gd name="T15" fmla="*/ 10 h 112"/>
                <a:gd name="T16" fmla="*/ 10 w 210"/>
                <a:gd name="T17" fmla="*/ 20 h 112"/>
                <a:gd name="T18" fmla="*/ 19 w 210"/>
                <a:gd name="T19" fmla="*/ 16 h 112"/>
                <a:gd name="T20" fmla="*/ 24 w 210"/>
                <a:gd name="T21" fmla="*/ 16 h 112"/>
                <a:gd name="T22" fmla="*/ 31 w 210"/>
                <a:gd name="T23" fmla="*/ 20 h 112"/>
                <a:gd name="T24" fmla="*/ 36 w 210"/>
                <a:gd name="T25" fmla="*/ 26 h 112"/>
                <a:gd name="T26" fmla="*/ 37 w 210"/>
                <a:gd name="T27" fmla="*/ 32 h 112"/>
                <a:gd name="T28" fmla="*/ 75 w 210"/>
                <a:gd name="T29" fmla="*/ 108 h 112"/>
                <a:gd name="T30" fmla="*/ 77 w 210"/>
                <a:gd name="T31" fmla="*/ 109 h 112"/>
                <a:gd name="T32" fmla="*/ 78 w 210"/>
                <a:gd name="T33" fmla="*/ 110 h 112"/>
                <a:gd name="T34" fmla="*/ 81 w 210"/>
                <a:gd name="T35" fmla="*/ 111 h 112"/>
                <a:gd name="T36" fmla="*/ 83 w 210"/>
                <a:gd name="T37" fmla="*/ 112 h 112"/>
                <a:gd name="T38" fmla="*/ 145 w 210"/>
                <a:gd name="T39" fmla="*/ 112 h 112"/>
                <a:gd name="T40" fmla="*/ 161 w 210"/>
                <a:gd name="T41" fmla="*/ 105 h 112"/>
                <a:gd name="T42" fmla="*/ 161 w 210"/>
                <a:gd name="T43" fmla="*/ 103 h 112"/>
                <a:gd name="T44" fmla="*/ 161 w 210"/>
                <a:gd name="T45" fmla="*/ 102 h 112"/>
                <a:gd name="T46" fmla="*/ 160 w 210"/>
                <a:gd name="T47" fmla="*/ 101 h 112"/>
                <a:gd name="T48" fmla="*/ 160 w 210"/>
                <a:gd name="T49" fmla="*/ 100 h 112"/>
                <a:gd name="T50" fmla="*/ 159 w 210"/>
                <a:gd name="T51" fmla="*/ 100 h 112"/>
                <a:gd name="T52" fmla="*/ 158 w 210"/>
                <a:gd name="T53" fmla="*/ 99 h 112"/>
                <a:gd name="T54" fmla="*/ 155 w 210"/>
                <a:gd name="T55" fmla="*/ 99 h 112"/>
                <a:gd name="T56" fmla="*/ 89 w 210"/>
                <a:gd name="T57" fmla="*/ 99 h 112"/>
                <a:gd name="T58" fmla="*/ 84 w 210"/>
                <a:gd name="T59" fmla="*/ 95 h 112"/>
                <a:gd name="T60" fmla="*/ 79 w 210"/>
                <a:gd name="T61" fmla="*/ 86 h 112"/>
                <a:gd name="T62" fmla="*/ 89 w 210"/>
                <a:gd name="T63" fmla="*/ 84 h 112"/>
                <a:gd name="T64" fmla="*/ 168 w 210"/>
                <a:gd name="T65" fmla="*/ 84 h 112"/>
                <a:gd name="T66" fmla="*/ 169 w 210"/>
                <a:gd name="T67" fmla="*/ 84 h 112"/>
                <a:gd name="T68" fmla="*/ 170 w 210"/>
                <a:gd name="T69" fmla="*/ 83 h 112"/>
                <a:gd name="T70" fmla="*/ 172 w 210"/>
                <a:gd name="T71" fmla="*/ 83 h 112"/>
                <a:gd name="T72" fmla="*/ 173 w 210"/>
                <a:gd name="T73" fmla="*/ 83 h 112"/>
                <a:gd name="T74" fmla="*/ 174 w 210"/>
                <a:gd name="T75" fmla="*/ 82 h 112"/>
                <a:gd name="T76" fmla="*/ 174 w 210"/>
                <a:gd name="T77" fmla="*/ 81 h 112"/>
                <a:gd name="T78" fmla="*/ 175 w 210"/>
                <a:gd name="T79" fmla="*/ 80 h 112"/>
                <a:gd name="T80" fmla="*/ 175 w 210"/>
                <a:gd name="T81" fmla="*/ 80 h 112"/>
                <a:gd name="T82" fmla="*/ 202 w 210"/>
                <a:gd name="T83" fmla="*/ 32 h 112"/>
                <a:gd name="T84" fmla="*/ 190 w 210"/>
                <a:gd name="T85" fmla="*/ 2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0" h="112">
                  <a:moveTo>
                    <a:pt x="190" y="22"/>
                  </a:moveTo>
                  <a:cubicBezTo>
                    <a:pt x="49" y="22"/>
                    <a:pt x="49" y="22"/>
                    <a:pt x="49" y="22"/>
                  </a:cubicBezTo>
                  <a:cubicBezTo>
                    <a:pt x="48" y="22"/>
                    <a:pt x="47" y="22"/>
                    <a:pt x="46" y="22"/>
                  </a:cubicBezTo>
                  <a:cubicBezTo>
                    <a:pt x="31" y="3"/>
                    <a:pt x="31" y="3"/>
                    <a:pt x="31" y="3"/>
                  </a:cubicBezTo>
                  <a:cubicBezTo>
                    <a:pt x="31" y="3"/>
                    <a:pt x="29" y="1"/>
                    <a:pt x="23" y="1"/>
                  </a:cubicBezTo>
                  <a:cubicBezTo>
                    <a:pt x="20" y="1"/>
                    <a:pt x="16" y="1"/>
                    <a:pt x="14" y="1"/>
                  </a:cubicBezTo>
                  <a:cubicBezTo>
                    <a:pt x="13" y="1"/>
                    <a:pt x="11" y="0"/>
                    <a:pt x="10" y="0"/>
                  </a:cubicBezTo>
                  <a:cubicBezTo>
                    <a:pt x="5" y="0"/>
                    <a:pt x="0" y="5"/>
                    <a:pt x="0" y="10"/>
                  </a:cubicBezTo>
                  <a:cubicBezTo>
                    <a:pt x="0" y="16"/>
                    <a:pt x="5" y="20"/>
                    <a:pt x="10" y="20"/>
                  </a:cubicBezTo>
                  <a:cubicBezTo>
                    <a:pt x="14" y="20"/>
                    <a:pt x="17" y="19"/>
                    <a:pt x="19" y="16"/>
                  </a:cubicBezTo>
                  <a:cubicBezTo>
                    <a:pt x="24" y="16"/>
                    <a:pt x="24" y="16"/>
                    <a:pt x="24" y="16"/>
                  </a:cubicBezTo>
                  <a:cubicBezTo>
                    <a:pt x="24" y="16"/>
                    <a:pt x="27" y="15"/>
                    <a:pt x="31" y="20"/>
                  </a:cubicBezTo>
                  <a:cubicBezTo>
                    <a:pt x="32" y="21"/>
                    <a:pt x="34" y="24"/>
                    <a:pt x="36" y="26"/>
                  </a:cubicBezTo>
                  <a:cubicBezTo>
                    <a:pt x="36" y="28"/>
                    <a:pt x="36" y="30"/>
                    <a:pt x="37" y="32"/>
                  </a:cubicBezTo>
                  <a:cubicBezTo>
                    <a:pt x="75" y="108"/>
                    <a:pt x="75" y="108"/>
                    <a:pt x="75" y="108"/>
                  </a:cubicBezTo>
                  <a:cubicBezTo>
                    <a:pt x="77" y="109"/>
                    <a:pt x="77" y="109"/>
                    <a:pt x="77" y="109"/>
                  </a:cubicBezTo>
                  <a:cubicBezTo>
                    <a:pt x="78" y="110"/>
                    <a:pt x="78" y="110"/>
                    <a:pt x="78" y="110"/>
                  </a:cubicBezTo>
                  <a:cubicBezTo>
                    <a:pt x="81" y="111"/>
                    <a:pt x="81" y="111"/>
                    <a:pt x="81" y="111"/>
                  </a:cubicBezTo>
                  <a:cubicBezTo>
                    <a:pt x="83" y="112"/>
                    <a:pt x="83" y="112"/>
                    <a:pt x="83" y="112"/>
                  </a:cubicBezTo>
                  <a:cubicBezTo>
                    <a:pt x="145" y="112"/>
                    <a:pt x="145" y="112"/>
                    <a:pt x="145" y="112"/>
                  </a:cubicBezTo>
                  <a:cubicBezTo>
                    <a:pt x="157" y="112"/>
                    <a:pt x="161" y="108"/>
                    <a:pt x="161" y="105"/>
                  </a:cubicBezTo>
                  <a:cubicBezTo>
                    <a:pt x="161" y="103"/>
                    <a:pt x="161" y="103"/>
                    <a:pt x="161" y="103"/>
                  </a:cubicBezTo>
                  <a:cubicBezTo>
                    <a:pt x="161" y="102"/>
                    <a:pt x="161" y="102"/>
                    <a:pt x="161" y="102"/>
                  </a:cubicBezTo>
                  <a:cubicBezTo>
                    <a:pt x="160" y="101"/>
                    <a:pt x="160" y="101"/>
                    <a:pt x="160" y="101"/>
                  </a:cubicBezTo>
                  <a:cubicBezTo>
                    <a:pt x="160" y="100"/>
                    <a:pt x="160" y="100"/>
                    <a:pt x="160" y="100"/>
                  </a:cubicBezTo>
                  <a:cubicBezTo>
                    <a:pt x="159" y="100"/>
                    <a:pt x="159" y="100"/>
                    <a:pt x="159" y="100"/>
                  </a:cubicBezTo>
                  <a:cubicBezTo>
                    <a:pt x="158" y="99"/>
                    <a:pt x="158" y="99"/>
                    <a:pt x="158" y="99"/>
                  </a:cubicBezTo>
                  <a:cubicBezTo>
                    <a:pt x="155" y="99"/>
                    <a:pt x="155" y="99"/>
                    <a:pt x="155" y="99"/>
                  </a:cubicBezTo>
                  <a:cubicBezTo>
                    <a:pt x="89" y="99"/>
                    <a:pt x="89" y="99"/>
                    <a:pt x="89" y="99"/>
                  </a:cubicBezTo>
                  <a:cubicBezTo>
                    <a:pt x="89" y="99"/>
                    <a:pt x="85" y="99"/>
                    <a:pt x="84" y="95"/>
                  </a:cubicBezTo>
                  <a:cubicBezTo>
                    <a:pt x="79" y="86"/>
                    <a:pt x="79" y="86"/>
                    <a:pt x="79" y="86"/>
                  </a:cubicBezTo>
                  <a:cubicBezTo>
                    <a:pt x="79" y="84"/>
                    <a:pt x="86" y="84"/>
                    <a:pt x="89" y="84"/>
                  </a:cubicBezTo>
                  <a:cubicBezTo>
                    <a:pt x="168" y="84"/>
                    <a:pt x="168" y="84"/>
                    <a:pt x="168" y="84"/>
                  </a:cubicBezTo>
                  <a:cubicBezTo>
                    <a:pt x="169" y="84"/>
                    <a:pt x="169" y="84"/>
                    <a:pt x="169" y="84"/>
                  </a:cubicBezTo>
                  <a:cubicBezTo>
                    <a:pt x="170" y="83"/>
                    <a:pt x="170" y="83"/>
                    <a:pt x="170" y="83"/>
                  </a:cubicBezTo>
                  <a:cubicBezTo>
                    <a:pt x="172" y="83"/>
                    <a:pt x="172" y="83"/>
                    <a:pt x="172" y="83"/>
                  </a:cubicBezTo>
                  <a:cubicBezTo>
                    <a:pt x="173" y="83"/>
                    <a:pt x="173" y="83"/>
                    <a:pt x="173" y="83"/>
                  </a:cubicBezTo>
                  <a:cubicBezTo>
                    <a:pt x="174" y="82"/>
                    <a:pt x="174" y="82"/>
                    <a:pt x="174" y="82"/>
                  </a:cubicBezTo>
                  <a:cubicBezTo>
                    <a:pt x="174" y="81"/>
                    <a:pt x="174" y="81"/>
                    <a:pt x="174" y="81"/>
                  </a:cubicBezTo>
                  <a:cubicBezTo>
                    <a:pt x="175" y="80"/>
                    <a:pt x="175" y="80"/>
                    <a:pt x="175" y="80"/>
                  </a:cubicBezTo>
                  <a:cubicBezTo>
                    <a:pt x="175" y="80"/>
                    <a:pt x="175" y="80"/>
                    <a:pt x="175" y="80"/>
                  </a:cubicBezTo>
                  <a:cubicBezTo>
                    <a:pt x="202" y="32"/>
                    <a:pt x="202" y="32"/>
                    <a:pt x="202" y="32"/>
                  </a:cubicBezTo>
                  <a:cubicBezTo>
                    <a:pt x="210" y="22"/>
                    <a:pt x="204" y="22"/>
                    <a:pt x="190" y="2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1067">
                <a:cs typeface="+mn-ea"/>
                <a:sym typeface="+mn-lt"/>
              </a:endParaRPr>
            </a:p>
          </p:txBody>
        </p:sp>
        <p:sp>
          <p:nvSpPr>
            <p:cNvPr id="24" name="Oval 23"/>
            <p:cNvSpPr>
              <a:spLocks noChangeArrowheads="1"/>
            </p:cNvSpPr>
            <p:nvPr/>
          </p:nvSpPr>
          <p:spPr bwMode="auto">
            <a:xfrm>
              <a:off x="4614743" y="2510111"/>
              <a:ext cx="54662" cy="55559"/>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1067">
                <a:cs typeface="+mn-ea"/>
                <a:sym typeface="+mn-lt"/>
              </a:endParaRPr>
            </a:p>
          </p:txBody>
        </p:sp>
        <p:sp>
          <p:nvSpPr>
            <p:cNvPr id="25" name="Oval 24"/>
            <p:cNvSpPr>
              <a:spLocks noChangeArrowheads="1"/>
            </p:cNvSpPr>
            <p:nvPr/>
          </p:nvSpPr>
          <p:spPr bwMode="auto">
            <a:xfrm>
              <a:off x="4724964" y="2510111"/>
              <a:ext cx="54662" cy="55559"/>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1067">
                <a:cs typeface="+mn-ea"/>
                <a:sym typeface="+mn-lt"/>
              </a:endParaRPr>
            </a:p>
          </p:txBody>
        </p:sp>
        <p:sp>
          <p:nvSpPr>
            <p:cNvPr id="26" name="Freeform 25"/>
            <p:cNvSpPr/>
            <p:nvPr/>
          </p:nvSpPr>
          <p:spPr bwMode="auto">
            <a:xfrm>
              <a:off x="4979457" y="2985045"/>
              <a:ext cx="194455" cy="257181"/>
            </a:xfrm>
            <a:custGeom>
              <a:avLst/>
              <a:gdLst>
                <a:gd name="T0" fmla="*/ 73 w 92"/>
                <a:gd name="T1" fmla="*/ 42 h 121"/>
                <a:gd name="T2" fmla="*/ 92 w 92"/>
                <a:gd name="T3" fmla="*/ 51 h 121"/>
                <a:gd name="T4" fmla="*/ 63 w 92"/>
                <a:gd name="T5" fmla="*/ 0 h 121"/>
                <a:gd name="T6" fmla="*/ 3 w 92"/>
                <a:gd name="T7" fmla="*/ 0 h 121"/>
                <a:gd name="T8" fmla="*/ 20 w 92"/>
                <a:gd name="T9" fmla="*/ 11 h 121"/>
                <a:gd name="T10" fmla="*/ 6 w 92"/>
                <a:gd name="T11" fmla="*/ 36 h 121"/>
                <a:gd name="T12" fmla="*/ 7 w 92"/>
                <a:gd name="T13" fmla="*/ 60 h 121"/>
                <a:gd name="T14" fmla="*/ 41 w 92"/>
                <a:gd name="T15" fmla="*/ 121 h 121"/>
                <a:gd name="T16" fmla="*/ 45 w 92"/>
                <a:gd name="T17" fmla="*/ 91 h 121"/>
                <a:gd name="T18" fmla="*/ 73 w 92"/>
                <a:gd name="T19" fmla="*/ 42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2" h="121">
                  <a:moveTo>
                    <a:pt x="73" y="42"/>
                  </a:moveTo>
                  <a:cubicBezTo>
                    <a:pt x="92" y="51"/>
                    <a:pt x="92" y="51"/>
                    <a:pt x="92" y="51"/>
                  </a:cubicBezTo>
                  <a:cubicBezTo>
                    <a:pt x="63" y="0"/>
                    <a:pt x="63" y="0"/>
                    <a:pt x="63" y="0"/>
                  </a:cubicBezTo>
                  <a:cubicBezTo>
                    <a:pt x="3" y="0"/>
                    <a:pt x="3" y="0"/>
                    <a:pt x="3" y="0"/>
                  </a:cubicBezTo>
                  <a:cubicBezTo>
                    <a:pt x="20" y="11"/>
                    <a:pt x="20" y="11"/>
                    <a:pt x="20" y="11"/>
                  </a:cubicBezTo>
                  <a:cubicBezTo>
                    <a:pt x="6" y="36"/>
                    <a:pt x="6" y="36"/>
                    <a:pt x="6" y="36"/>
                  </a:cubicBezTo>
                  <a:cubicBezTo>
                    <a:pt x="0" y="47"/>
                    <a:pt x="7" y="60"/>
                    <a:pt x="7" y="60"/>
                  </a:cubicBezTo>
                  <a:cubicBezTo>
                    <a:pt x="41" y="121"/>
                    <a:pt x="41" y="121"/>
                    <a:pt x="41" y="121"/>
                  </a:cubicBezTo>
                  <a:cubicBezTo>
                    <a:pt x="36" y="110"/>
                    <a:pt x="45" y="91"/>
                    <a:pt x="45" y="91"/>
                  </a:cubicBezTo>
                  <a:lnTo>
                    <a:pt x="73" y="4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1067">
                <a:cs typeface="+mn-ea"/>
                <a:sym typeface="+mn-lt"/>
              </a:endParaRPr>
            </a:p>
          </p:txBody>
        </p:sp>
        <p:sp>
          <p:nvSpPr>
            <p:cNvPr id="27" name="Freeform 26"/>
            <p:cNvSpPr/>
            <p:nvPr/>
          </p:nvSpPr>
          <p:spPr bwMode="auto">
            <a:xfrm>
              <a:off x="5040392" y="3174123"/>
              <a:ext cx="214169" cy="127246"/>
            </a:xfrm>
            <a:custGeom>
              <a:avLst/>
              <a:gdLst>
                <a:gd name="T0" fmla="*/ 58 w 101"/>
                <a:gd name="T1" fmla="*/ 60 h 60"/>
                <a:gd name="T2" fmla="*/ 101 w 101"/>
                <a:gd name="T3" fmla="*/ 59 h 60"/>
                <a:gd name="T4" fmla="*/ 101 w 101"/>
                <a:gd name="T5" fmla="*/ 0 h 60"/>
                <a:gd name="T6" fmla="*/ 29 w 101"/>
                <a:gd name="T7" fmla="*/ 0 h 60"/>
                <a:gd name="T8" fmla="*/ 58 w 101"/>
                <a:gd name="T9" fmla="*/ 60 h 60"/>
              </a:gdLst>
              <a:ahLst/>
              <a:cxnLst>
                <a:cxn ang="0">
                  <a:pos x="T0" y="T1"/>
                </a:cxn>
                <a:cxn ang="0">
                  <a:pos x="T2" y="T3"/>
                </a:cxn>
                <a:cxn ang="0">
                  <a:pos x="T4" y="T5"/>
                </a:cxn>
                <a:cxn ang="0">
                  <a:pos x="T6" y="T7"/>
                </a:cxn>
                <a:cxn ang="0">
                  <a:pos x="T8" y="T9"/>
                </a:cxn>
              </a:cxnLst>
              <a:rect l="0" t="0" r="r" b="b"/>
              <a:pathLst>
                <a:path w="101" h="60">
                  <a:moveTo>
                    <a:pt x="58" y="60"/>
                  </a:moveTo>
                  <a:cubicBezTo>
                    <a:pt x="101" y="59"/>
                    <a:pt x="101" y="59"/>
                    <a:pt x="101" y="59"/>
                  </a:cubicBezTo>
                  <a:cubicBezTo>
                    <a:pt x="101" y="0"/>
                    <a:pt x="101" y="0"/>
                    <a:pt x="101" y="0"/>
                  </a:cubicBezTo>
                  <a:cubicBezTo>
                    <a:pt x="29" y="0"/>
                    <a:pt x="29" y="0"/>
                    <a:pt x="29" y="0"/>
                  </a:cubicBezTo>
                  <a:cubicBezTo>
                    <a:pt x="29" y="0"/>
                    <a:pt x="0" y="54"/>
                    <a:pt x="58" y="6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1067">
                <a:cs typeface="+mn-ea"/>
                <a:sym typeface="+mn-lt"/>
              </a:endParaRPr>
            </a:p>
          </p:txBody>
        </p:sp>
        <p:sp>
          <p:nvSpPr>
            <p:cNvPr id="28" name="Freeform 27"/>
            <p:cNvSpPr/>
            <p:nvPr/>
          </p:nvSpPr>
          <p:spPr bwMode="auto">
            <a:xfrm>
              <a:off x="5210651" y="2775358"/>
              <a:ext cx="262558" cy="167571"/>
            </a:xfrm>
            <a:custGeom>
              <a:avLst/>
              <a:gdLst>
                <a:gd name="T0" fmla="*/ 95 w 124"/>
                <a:gd name="T1" fmla="*/ 79 h 79"/>
                <a:gd name="T2" fmla="*/ 124 w 124"/>
                <a:gd name="T3" fmla="*/ 26 h 79"/>
                <a:gd name="T4" fmla="*/ 106 w 124"/>
                <a:gd name="T5" fmla="*/ 36 h 79"/>
                <a:gd name="T6" fmla="*/ 91 w 124"/>
                <a:gd name="T7" fmla="*/ 12 h 79"/>
                <a:gd name="T8" fmla="*/ 70 w 124"/>
                <a:gd name="T9" fmla="*/ 0 h 79"/>
                <a:gd name="T10" fmla="*/ 0 w 124"/>
                <a:gd name="T11" fmla="*/ 1 h 79"/>
                <a:gd name="T12" fmla="*/ 24 w 124"/>
                <a:gd name="T13" fmla="*/ 18 h 79"/>
                <a:gd name="T14" fmla="*/ 54 w 124"/>
                <a:gd name="T15" fmla="*/ 67 h 79"/>
                <a:gd name="T16" fmla="*/ 36 w 124"/>
                <a:gd name="T17" fmla="*/ 79 h 79"/>
                <a:gd name="T18" fmla="*/ 95 w 124"/>
                <a:gd name="T19" fmla="*/ 79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4" h="79">
                  <a:moveTo>
                    <a:pt x="95" y="79"/>
                  </a:moveTo>
                  <a:cubicBezTo>
                    <a:pt x="124" y="26"/>
                    <a:pt x="124" y="26"/>
                    <a:pt x="124" y="26"/>
                  </a:cubicBezTo>
                  <a:cubicBezTo>
                    <a:pt x="106" y="36"/>
                    <a:pt x="106" y="36"/>
                    <a:pt x="106" y="36"/>
                  </a:cubicBezTo>
                  <a:cubicBezTo>
                    <a:pt x="91" y="12"/>
                    <a:pt x="91" y="12"/>
                    <a:pt x="91" y="12"/>
                  </a:cubicBezTo>
                  <a:cubicBezTo>
                    <a:pt x="85" y="1"/>
                    <a:pt x="70" y="0"/>
                    <a:pt x="70" y="0"/>
                  </a:cubicBezTo>
                  <a:cubicBezTo>
                    <a:pt x="0" y="1"/>
                    <a:pt x="0" y="1"/>
                    <a:pt x="0" y="1"/>
                  </a:cubicBezTo>
                  <a:cubicBezTo>
                    <a:pt x="12" y="1"/>
                    <a:pt x="24" y="18"/>
                    <a:pt x="24" y="18"/>
                  </a:cubicBezTo>
                  <a:cubicBezTo>
                    <a:pt x="54" y="67"/>
                    <a:pt x="54" y="67"/>
                    <a:pt x="54" y="67"/>
                  </a:cubicBezTo>
                  <a:cubicBezTo>
                    <a:pt x="36" y="79"/>
                    <a:pt x="36" y="79"/>
                    <a:pt x="36" y="79"/>
                  </a:cubicBezTo>
                  <a:lnTo>
                    <a:pt x="95" y="79"/>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1067">
                <a:cs typeface="+mn-ea"/>
                <a:sym typeface="+mn-lt"/>
              </a:endParaRPr>
            </a:p>
          </p:txBody>
        </p:sp>
        <p:sp>
          <p:nvSpPr>
            <p:cNvPr id="29" name="Freeform 28"/>
            <p:cNvSpPr/>
            <p:nvPr/>
          </p:nvSpPr>
          <p:spPr bwMode="auto">
            <a:xfrm>
              <a:off x="5068171" y="2733240"/>
              <a:ext cx="184597" cy="241051"/>
            </a:xfrm>
            <a:custGeom>
              <a:avLst/>
              <a:gdLst>
                <a:gd name="T0" fmla="*/ 87 w 87"/>
                <a:gd name="T1" fmla="*/ 51 h 114"/>
                <a:gd name="T2" fmla="*/ 20 w 87"/>
                <a:gd name="T3" fmla="*/ 47 h 114"/>
                <a:gd name="T4" fmla="*/ 0 w 87"/>
                <a:gd name="T5" fmla="*/ 85 h 114"/>
                <a:gd name="T6" fmla="*/ 52 w 87"/>
                <a:gd name="T7" fmla="*/ 114 h 114"/>
                <a:gd name="T8" fmla="*/ 87 w 87"/>
                <a:gd name="T9" fmla="*/ 51 h 114"/>
              </a:gdLst>
              <a:ahLst/>
              <a:cxnLst>
                <a:cxn ang="0">
                  <a:pos x="T0" y="T1"/>
                </a:cxn>
                <a:cxn ang="0">
                  <a:pos x="T2" y="T3"/>
                </a:cxn>
                <a:cxn ang="0">
                  <a:pos x="T4" y="T5"/>
                </a:cxn>
                <a:cxn ang="0">
                  <a:pos x="T6" y="T7"/>
                </a:cxn>
                <a:cxn ang="0">
                  <a:pos x="T8" y="T9"/>
                </a:cxn>
              </a:cxnLst>
              <a:rect l="0" t="0" r="r" b="b"/>
              <a:pathLst>
                <a:path w="87" h="114">
                  <a:moveTo>
                    <a:pt x="87" y="51"/>
                  </a:moveTo>
                  <a:cubicBezTo>
                    <a:pt x="87" y="51"/>
                    <a:pt x="53" y="0"/>
                    <a:pt x="20" y="47"/>
                  </a:cubicBezTo>
                  <a:cubicBezTo>
                    <a:pt x="0" y="85"/>
                    <a:pt x="0" y="85"/>
                    <a:pt x="0" y="85"/>
                  </a:cubicBezTo>
                  <a:cubicBezTo>
                    <a:pt x="52" y="114"/>
                    <a:pt x="52" y="114"/>
                    <a:pt x="52" y="114"/>
                  </a:cubicBezTo>
                  <a:lnTo>
                    <a:pt x="87" y="51"/>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1067">
                <a:cs typeface="+mn-ea"/>
                <a:sym typeface="+mn-lt"/>
              </a:endParaRPr>
            </a:p>
          </p:txBody>
        </p:sp>
        <p:sp>
          <p:nvSpPr>
            <p:cNvPr id="30" name="Freeform 29"/>
            <p:cNvSpPr/>
            <p:nvPr/>
          </p:nvSpPr>
          <p:spPr bwMode="auto">
            <a:xfrm>
              <a:off x="5297573" y="3124837"/>
              <a:ext cx="241051" cy="216857"/>
            </a:xfrm>
            <a:custGeom>
              <a:avLst/>
              <a:gdLst>
                <a:gd name="T0" fmla="*/ 87 w 114"/>
                <a:gd name="T1" fmla="*/ 18 h 102"/>
                <a:gd name="T2" fmla="*/ 30 w 114"/>
                <a:gd name="T3" fmla="*/ 20 h 102"/>
                <a:gd name="T4" fmla="*/ 28 w 114"/>
                <a:gd name="T5" fmla="*/ 0 h 102"/>
                <a:gd name="T6" fmla="*/ 0 w 114"/>
                <a:gd name="T7" fmla="*/ 52 h 102"/>
                <a:gd name="T8" fmla="*/ 32 w 114"/>
                <a:gd name="T9" fmla="*/ 102 h 102"/>
                <a:gd name="T10" fmla="*/ 32 w 114"/>
                <a:gd name="T11" fmla="*/ 82 h 102"/>
                <a:gd name="T12" fmla="*/ 61 w 114"/>
                <a:gd name="T13" fmla="*/ 80 h 102"/>
                <a:gd name="T14" fmla="*/ 81 w 114"/>
                <a:gd name="T15" fmla="*/ 66 h 102"/>
                <a:gd name="T16" fmla="*/ 114 w 114"/>
                <a:gd name="T17" fmla="*/ 5 h 102"/>
                <a:gd name="T18" fmla="*/ 87 w 114"/>
                <a:gd name="T19" fmla="*/ 18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4" h="102">
                  <a:moveTo>
                    <a:pt x="87" y="18"/>
                  </a:moveTo>
                  <a:cubicBezTo>
                    <a:pt x="30" y="20"/>
                    <a:pt x="30" y="20"/>
                    <a:pt x="30" y="20"/>
                  </a:cubicBezTo>
                  <a:cubicBezTo>
                    <a:pt x="28" y="0"/>
                    <a:pt x="28" y="0"/>
                    <a:pt x="28" y="0"/>
                  </a:cubicBezTo>
                  <a:cubicBezTo>
                    <a:pt x="0" y="52"/>
                    <a:pt x="0" y="52"/>
                    <a:pt x="0" y="52"/>
                  </a:cubicBezTo>
                  <a:cubicBezTo>
                    <a:pt x="32" y="102"/>
                    <a:pt x="32" y="102"/>
                    <a:pt x="32" y="102"/>
                  </a:cubicBezTo>
                  <a:cubicBezTo>
                    <a:pt x="32" y="82"/>
                    <a:pt x="32" y="82"/>
                    <a:pt x="32" y="82"/>
                  </a:cubicBezTo>
                  <a:cubicBezTo>
                    <a:pt x="61" y="80"/>
                    <a:pt x="61" y="80"/>
                    <a:pt x="61" y="80"/>
                  </a:cubicBezTo>
                  <a:cubicBezTo>
                    <a:pt x="73" y="79"/>
                    <a:pt x="81" y="66"/>
                    <a:pt x="81" y="66"/>
                  </a:cubicBezTo>
                  <a:cubicBezTo>
                    <a:pt x="114" y="5"/>
                    <a:pt x="114" y="5"/>
                    <a:pt x="114" y="5"/>
                  </a:cubicBezTo>
                  <a:cubicBezTo>
                    <a:pt x="108" y="15"/>
                    <a:pt x="87" y="18"/>
                    <a:pt x="87" y="18"/>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1067">
                <a:cs typeface="+mn-ea"/>
                <a:sym typeface="+mn-lt"/>
              </a:endParaRPr>
            </a:p>
          </p:txBody>
        </p:sp>
        <p:sp>
          <p:nvSpPr>
            <p:cNvPr id="31" name="Freeform 30"/>
            <p:cNvSpPr/>
            <p:nvPr/>
          </p:nvSpPr>
          <p:spPr bwMode="auto">
            <a:xfrm>
              <a:off x="5380015" y="2944721"/>
              <a:ext cx="211480" cy="197142"/>
            </a:xfrm>
            <a:custGeom>
              <a:avLst/>
              <a:gdLst>
                <a:gd name="T0" fmla="*/ 39 w 100"/>
                <a:gd name="T1" fmla="*/ 93 h 93"/>
                <a:gd name="T2" fmla="*/ 74 w 100"/>
                <a:gd name="T3" fmla="*/ 36 h 93"/>
                <a:gd name="T4" fmla="*/ 50 w 100"/>
                <a:gd name="T5" fmla="*/ 0 h 93"/>
                <a:gd name="T6" fmla="*/ 0 w 100"/>
                <a:gd name="T7" fmla="*/ 32 h 93"/>
                <a:gd name="T8" fmla="*/ 39 w 100"/>
                <a:gd name="T9" fmla="*/ 93 h 93"/>
              </a:gdLst>
              <a:ahLst/>
              <a:cxnLst>
                <a:cxn ang="0">
                  <a:pos x="T0" y="T1"/>
                </a:cxn>
                <a:cxn ang="0">
                  <a:pos x="T2" y="T3"/>
                </a:cxn>
                <a:cxn ang="0">
                  <a:pos x="T4" y="T5"/>
                </a:cxn>
                <a:cxn ang="0">
                  <a:pos x="T6" y="T7"/>
                </a:cxn>
                <a:cxn ang="0">
                  <a:pos x="T8" y="T9"/>
                </a:cxn>
              </a:cxnLst>
              <a:rect l="0" t="0" r="r" b="b"/>
              <a:pathLst>
                <a:path w="100" h="93">
                  <a:moveTo>
                    <a:pt x="39" y="93"/>
                  </a:moveTo>
                  <a:cubicBezTo>
                    <a:pt x="39" y="93"/>
                    <a:pt x="100" y="88"/>
                    <a:pt x="74" y="36"/>
                  </a:cubicBezTo>
                  <a:cubicBezTo>
                    <a:pt x="50" y="0"/>
                    <a:pt x="50" y="0"/>
                    <a:pt x="50" y="0"/>
                  </a:cubicBezTo>
                  <a:cubicBezTo>
                    <a:pt x="0" y="32"/>
                    <a:pt x="0" y="32"/>
                    <a:pt x="0" y="32"/>
                  </a:cubicBezTo>
                  <a:lnTo>
                    <a:pt x="39" y="93"/>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1067">
                <a:cs typeface="+mn-ea"/>
                <a:sym typeface="+mn-lt"/>
              </a:endParaRPr>
            </a:p>
          </p:txBody>
        </p:sp>
        <p:sp>
          <p:nvSpPr>
            <p:cNvPr id="32" name="Freeform 31"/>
            <p:cNvSpPr>
              <a:spLocks noEditPoints="1"/>
            </p:cNvSpPr>
            <p:nvPr/>
          </p:nvSpPr>
          <p:spPr bwMode="auto">
            <a:xfrm>
              <a:off x="4095003" y="3121253"/>
              <a:ext cx="398765" cy="591427"/>
            </a:xfrm>
            <a:custGeom>
              <a:avLst/>
              <a:gdLst>
                <a:gd name="T0" fmla="*/ 98 w 188"/>
                <a:gd name="T1" fmla="*/ 1 h 279"/>
                <a:gd name="T2" fmla="*/ 22 w 188"/>
                <a:gd name="T3" fmla="*/ 34 h 279"/>
                <a:gd name="T4" fmla="*/ 2 w 188"/>
                <a:gd name="T5" fmla="*/ 99 h 279"/>
                <a:gd name="T6" fmla="*/ 24 w 188"/>
                <a:gd name="T7" fmla="*/ 155 h 279"/>
                <a:gd name="T8" fmla="*/ 24 w 188"/>
                <a:gd name="T9" fmla="*/ 155 h 279"/>
                <a:gd name="T10" fmla="*/ 37 w 188"/>
                <a:gd name="T11" fmla="*/ 201 h 279"/>
                <a:gd name="T12" fmla="*/ 42 w 188"/>
                <a:gd name="T13" fmla="*/ 267 h 279"/>
                <a:gd name="T14" fmla="*/ 47 w 188"/>
                <a:gd name="T15" fmla="*/ 271 h 279"/>
                <a:gd name="T16" fmla="*/ 82 w 188"/>
                <a:gd name="T17" fmla="*/ 279 h 279"/>
                <a:gd name="T18" fmla="*/ 126 w 188"/>
                <a:gd name="T19" fmla="*/ 273 h 279"/>
                <a:gd name="T20" fmla="*/ 137 w 188"/>
                <a:gd name="T21" fmla="*/ 249 h 279"/>
                <a:gd name="T22" fmla="*/ 145 w 188"/>
                <a:gd name="T23" fmla="*/ 187 h 279"/>
                <a:gd name="T24" fmla="*/ 157 w 188"/>
                <a:gd name="T25" fmla="*/ 159 h 279"/>
                <a:gd name="T26" fmla="*/ 174 w 188"/>
                <a:gd name="T27" fmla="*/ 132 h 279"/>
                <a:gd name="T28" fmla="*/ 186 w 188"/>
                <a:gd name="T29" fmla="*/ 75 h 279"/>
                <a:gd name="T30" fmla="*/ 99 w 188"/>
                <a:gd name="T31" fmla="*/ 1 h 279"/>
                <a:gd name="T32" fmla="*/ 165 w 188"/>
                <a:gd name="T33" fmla="*/ 78 h 279"/>
                <a:gd name="T34" fmla="*/ 126 w 188"/>
                <a:gd name="T35" fmla="*/ 171 h 279"/>
                <a:gd name="T36" fmla="*/ 123 w 188"/>
                <a:gd name="T37" fmla="*/ 186 h 279"/>
                <a:gd name="T38" fmla="*/ 120 w 188"/>
                <a:gd name="T39" fmla="*/ 195 h 279"/>
                <a:gd name="T40" fmla="*/ 98 w 188"/>
                <a:gd name="T41" fmla="*/ 200 h 279"/>
                <a:gd name="T42" fmla="*/ 98 w 188"/>
                <a:gd name="T43" fmla="*/ 148 h 279"/>
                <a:gd name="T44" fmla="*/ 126 w 188"/>
                <a:gd name="T45" fmla="*/ 73 h 279"/>
                <a:gd name="T46" fmla="*/ 114 w 188"/>
                <a:gd name="T47" fmla="*/ 67 h 279"/>
                <a:gd name="T48" fmla="*/ 100 w 188"/>
                <a:gd name="T49" fmla="*/ 66 h 279"/>
                <a:gd name="T50" fmla="*/ 77 w 188"/>
                <a:gd name="T51" fmla="*/ 67 h 279"/>
                <a:gd name="T52" fmla="*/ 68 w 188"/>
                <a:gd name="T53" fmla="*/ 68 h 279"/>
                <a:gd name="T54" fmla="*/ 54 w 188"/>
                <a:gd name="T55" fmla="*/ 76 h 279"/>
                <a:gd name="T56" fmla="*/ 81 w 188"/>
                <a:gd name="T57" fmla="*/ 153 h 279"/>
                <a:gd name="T58" fmla="*/ 60 w 188"/>
                <a:gd name="T59" fmla="*/ 197 h 279"/>
                <a:gd name="T60" fmla="*/ 57 w 188"/>
                <a:gd name="T61" fmla="*/ 192 h 279"/>
                <a:gd name="T62" fmla="*/ 55 w 188"/>
                <a:gd name="T63" fmla="*/ 183 h 279"/>
                <a:gd name="T64" fmla="*/ 54 w 188"/>
                <a:gd name="T65" fmla="*/ 169 h 279"/>
                <a:gd name="T66" fmla="*/ 30 w 188"/>
                <a:gd name="T67" fmla="*/ 119 h 279"/>
                <a:gd name="T68" fmla="*/ 24 w 188"/>
                <a:gd name="T69" fmla="*/ 73 h 279"/>
                <a:gd name="T70" fmla="*/ 39 w 188"/>
                <a:gd name="T71" fmla="*/ 45 h 279"/>
                <a:gd name="T72" fmla="*/ 97 w 188"/>
                <a:gd name="T73" fmla="*/ 20 h 279"/>
                <a:gd name="T74" fmla="*/ 97 w 188"/>
                <a:gd name="T75" fmla="*/ 20 h 279"/>
                <a:gd name="T76" fmla="*/ 153 w 188"/>
                <a:gd name="T77" fmla="*/ 48 h 279"/>
                <a:gd name="T78" fmla="*/ 73 w 188"/>
                <a:gd name="T79" fmla="*/ 70 h 279"/>
                <a:gd name="T80" fmla="*/ 81 w 188"/>
                <a:gd name="T81" fmla="*/ 76 h 279"/>
                <a:gd name="T82" fmla="*/ 84 w 188"/>
                <a:gd name="T83" fmla="*/ 69 h 279"/>
                <a:gd name="T84" fmla="*/ 93 w 188"/>
                <a:gd name="T85" fmla="*/ 69 h 279"/>
                <a:gd name="T86" fmla="*/ 97 w 188"/>
                <a:gd name="T87" fmla="*/ 69 h 279"/>
                <a:gd name="T88" fmla="*/ 99 w 188"/>
                <a:gd name="T89" fmla="*/ 79 h 279"/>
                <a:gd name="T90" fmla="*/ 104 w 188"/>
                <a:gd name="T91" fmla="*/ 78 h 279"/>
                <a:gd name="T92" fmla="*/ 117 w 188"/>
                <a:gd name="T93" fmla="*/ 79 h 279"/>
                <a:gd name="T94" fmla="*/ 64 w 188"/>
                <a:gd name="T95" fmla="*/ 79 h 279"/>
                <a:gd name="T96" fmla="*/ 73 w 188"/>
                <a:gd name="T97" fmla="*/ 70 h 279"/>
                <a:gd name="T98" fmla="*/ 115 w 188"/>
                <a:gd name="T99" fmla="*/ 72 h 279"/>
                <a:gd name="T100" fmla="*/ 117 w 188"/>
                <a:gd name="T101" fmla="*/ 71 h 279"/>
                <a:gd name="T102" fmla="*/ 109 w 188"/>
                <a:gd name="T103" fmla="*/ 69 h 279"/>
                <a:gd name="T104" fmla="*/ 104 w 188"/>
                <a:gd name="T105" fmla="*/ 70 h 279"/>
                <a:gd name="T106" fmla="*/ 63 w 188"/>
                <a:gd name="T107" fmla="*/ 76 h 279"/>
                <a:gd name="T108" fmla="*/ 63 w 188"/>
                <a:gd name="T109" fmla="*/ 7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88" h="279">
                  <a:moveTo>
                    <a:pt x="99" y="1"/>
                  </a:moveTo>
                  <a:cubicBezTo>
                    <a:pt x="98" y="1"/>
                    <a:pt x="98" y="1"/>
                    <a:pt x="98" y="1"/>
                  </a:cubicBezTo>
                  <a:cubicBezTo>
                    <a:pt x="98" y="1"/>
                    <a:pt x="97" y="1"/>
                    <a:pt x="97" y="1"/>
                  </a:cubicBezTo>
                  <a:cubicBezTo>
                    <a:pt x="58" y="0"/>
                    <a:pt x="34" y="19"/>
                    <a:pt x="22" y="34"/>
                  </a:cubicBezTo>
                  <a:cubicBezTo>
                    <a:pt x="9" y="51"/>
                    <a:pt x="4" y="67"/>
                    <a:pt x="3" y="69"/>
                  </a:cubicBezTo>
                  <a:cubicBezTo>
                    <a:pt x="1" y="78"/>
                    <a:pt x="0" y="88"/>
                    <a:pt x="2" y="99"/>
                  </a:cubicBezTo>
                  <a:cubicBezTo>
                    <a:pt x="3" y="108"/>
                    <a:pt x="6" y="117"/>
                    <a:pt x="10" y="126"/>
                  </a:cubicBezTo>
                  <a:cubicBezTo>
                    <a:pt x="16" y="142"/>
                    <a:pt x="24" y="154"/>
                    <a:pt x="24" y="155"/>
                  </a:cubicBezTo>
                  <a:cubicBezTo>
                    <a:pt x="24" y="155"/>
                    <a:pt x="24" y="155"/>
                    <a:pt x="24" y="155"/>
                  </a:cubicBezTo>
                  <a:cubicBezTo>
                    <a:pt x="24" y="155"/>
                    <a:pt x="24" y="155"/>
                    <a:pt x="24" y="155"/>
                  </a:cubicBezTo>
                  <a:cubicBezTo>
                    <a:pt x="31" y="164"/>
                    <a:pt x="33" y="177"/>
                    <a:pt x="33" y="183"/>
                  </a:cubicBezTo>
                  <a:cubicBezTo>
                    <a:pt x="32" y="191"/>
                    <a:pt x="35" y="197"/>
                    <a:pt x="37" y="201"/>
                  </a:cubicBezTo>
                  <a:cubicBezTo>
                    <a:pt x="35" y="219"/>
                    <a:pt x="35" y="234"/>
                    <a:pt x="36" y="245"/>
                  </a:cubicBezTo>
                  <a:cubicBezTo>
                    <a:pt x="37" y="255"/>
                    <a:pt x="39" y="262"/>
                    <a:pt x="42" y="267"/>
                  </a:cubicBezTo>
                  <a:cubicBezTo>
                    <a:pt x="44" y="270"/>
                    <a:pt x="44" y="270"/>
                    <a:pt x="44" y="270"/>
                  </a:cubicBezTo>
                  <a:cubicBezTo>
                    <a:pt x="47" y="271"/>
                    <a:pt x="47" y="271"/>
                    <a:pt x="47" y="271"/>
                  </a:cubicBezTo>
                  <a:cubicBezTo>
                    <a:pt x="52" y="274"/>
                    <a:pt x="64" y="278"/>
                    <a:pt x="82" y="279"/>
                  </a:cubicBezTo>
                  <a:cubicBezTo>
                    <a:pt x="82" y="279"/>
                    <a:pt x="82" y="279"/>
                    <a:pt x="82" y="279"/>
                  </a:cubicBezTo>
                  <a:cubicBezTo>
                    <a:pt x="95" y="279"/>
                    <a:pt x="108" y="278"/>
                    <a:pt x="122" y="274"/>
                  </a:cubicBezTo>
                  <a:cubicBezTo>
                    <a:pt x="126" y="273"/>
                    <a:pt x="126" y="273"/>
                    <a:pt x="126" y="273"/>
                  </a:cubicBezTo>
                  <a:cubicBezTo>
                    <a:pt x="128" y="270"/>
                    <a:pt x="128" y="270"/>
                    <a:pt x="128" y="270"/>
                  </a:cubicBezTo>
                  <a:cubicBezTo>
                    <a:pt x="132" y="265"/>
                    <a:pt x="135" y="258"/>
                    <a:pt x="137" y="249"/>
                  </a:cubicBezTo>
                  <a:cubicBezTo>
                    <a:pt x="139" y="237"/>
                    <a:pt x="140" y="223"/>
                    <a:pt x="140" y="205"/>
                  </a:cubicBezTo>
                  <a:cubicBezTo>
                    <a:pt x="142" y="201"/>
                    <a:pt x="145" y="195"/>
                    <a:pt x="145" y="187"/>
                  </a:cubicBezTo>
                  <a:cubicBezTo>
                    <a:pt x="146" y="181"/>
                    <a:pt x="149" y="167"/>
                    <a:pt x="157" y="160"/>
                  </a:cubicBezTo>
                  <a:cubicBezTo>
                    <a:pt x="157" y="159"/>
                    <a:pt x="157" y="159"/>
                    <a:pt x="157" y="159"/>
                  </a:cubicBezTo>
                  <a:cubicBezTo>
                    <a:pt x="157" y="159"/>
                    <a:pt x="157" y="159"/>
                    <a:pt x="157" y="159"/>
                  </a:cubicBezTo>
                  <a:cubicBezTo>
                    <a:pt x="157" y="159"/>
                    <a:pt x="166" y="147"/>
                    <a:pt x="174" y="132"/>
                  </a:cubicBezTo>
                  <a:cubicBezTo>
                    <a:pt x="179" y="122"/>
                    <a:pt x="183" y="113"/>
                    <a:pt x="185" y="105"/>
                  </a:cubicBezTo>
                  <a:cubicBezTo>
                    <a:pt x="187" y="94"/>
                    <a:pt x="188" y="84"/>
                    <a:pt x="186" y="75"/>
                  </a:cubicBezTo>
                  <a:cubicBezTo>
                    <a:pt x="186" y="72"/>
                    <a:pt x="183" y="56"/>
                    <a:pt x="171" y="39"/>
                  </a:cubicBezTo>
                  <a:cubicBezTo>
                    <a:pt x="160" y="22"/>
                    <a:pt x="138" y="3"/>
                    <a:pt x="99" y="1"/>
                  </a:cubicBezTo>
                  <a:close/>
                  <a:moveTo>
                    <a:pt x="165" y="77"/>
                  </a:moveTo>
                  <a:cubicBezTo>
                    <a:pt x="165" y="78"/>
                    <a:pt x="165" y="78"/>
                    <a:pt x="165" y="78"/>
                  </a:cubicBezTo>
                  <a:cubicBezTo>
                    <a:pt x="170" y="106"/>
                    <a:pt x="142" y="143"/>
                    <a:pt x="140" y="146"/>
                  </a:cubicBezTo>
                  <a:cubicBezTo>
                    <a:pt x="134" y="153"/>
                    <a:pt x="129" y="161"/>
                    <a:pt x="126" y="171"/>
                  </a:cubicBezTo>
                  <a:cubicBezTo>
                    <a:pt x="124" y="178"/>
                    <a:pt x="123" y="184"/>
                    <a:pt x="123" y="185"/>
                  </a:cubicBezTo>
                  <a:cubicBezTo>
                    <a:pt x="123" y="186"/>
                    <a:pt x="123" y="186"/>
                    <a:pt x="123" y="186"/>
                  </a:cubicBezTo>
                  <a:cubicBezTo>
                    <a:pt x="123" y="186"/>
                    <a:pt x="123" y="186"/>
                    <a:pt x="123" y="186"/>
                  </a:cubicBezTo>
                  <a:cubicBezTo>
                    <a:pt x="123" y="191"/>
                    <a:pt x="120" y="194"/>
                    <a:pt x="120" y="195"/>
                  </a:cubicBezTo>
                  <a:cubicBezTo>
                    <a:pt x="117" y="197"/>
                    <a:pt x="117" y="197"/>
                    <a:pt x="117" y="197"/>
                  </a:cubicBezTo>
                  <a:cubicBezTo>
                    <a:pt x="110" y="199"/>
                    <a:pt x="104" y="200"/>
                    <a:pt x="98" y="200"/>
                  </a:cubicBezTo>
                  <a:cubicBezTo>
                    <a:pt x="100" y="153"/>
                    <a:pt x="100" y="153"/>
                    <a:pt x="100" y="153"/>
                  </a:cubicBezTo>
                  <a:cubicBezTo>
                    <a:pt x="100" y="151"/>
                    <a:pt x="99" y="150"/>
                    <a:pt x="98" y="148"/>
                  </a:cubicBezTo>
                  <a:cubicBezTo>
                    <a:pt x="129" y="74"/>
                    <a:pt x="129" y="74"/>
                    <a:pt x="129" y="74"/>
                  </a:cubicBezTo>
                  <a:cubicBezTo>
                    <a:pt x="126" y="73"/>
                    <a:pt x="126" y="73"/>
                    <a:pt x="126" y="73"/>
                  </a:cubicBezTo>
                  <a:cubicBezTo>
                    <a:pt x="126" y="72"/>
                    <a:pt x="126" y="71"/>
                    <a:pt x="126" y="71"/>
                  </a:cubicBezTo>
                  <a:cubicBezTo>
                    <a:pt x="124" y="66"/>
                    <a:pt x="119" y="65"/>
                    <a:pt x="114" y="67"/>
                  </a:cubicBezTo>
                  <a:cubicBezTo>
                    <a:pt x="113" y="66"/>
                    <a:pt x="113" y="65"/>
                    <a:pt x="112" y="65"/>
                  </a:cubicBezTo>
                  <a:cubicBezTo>
                    <a:pt x="108" y="63"/>
                    <a:pt x="104" y="64"/>
                    <a:pt x="100" y="66"/>
                  </a:cubicBezTo>
                  <a:cubicBezTo>
                    <a:pt x="97" y="65"/>
                    <a:pt x="93" y="66"/>
                    <a:pt x="90" y="66"/>
                  </a:cubicBezTo>
                  <a:cubicBezTo>
                    <a:pt x="87" y="64"/>
                    <a:pt x="81" y="65"/>
                    <a:pt x="77" y="67"/>
                  </a:cubicBezTo>
                  <a:cubicBezTo>
                    <a:pt x="76" y="66"/>
                    <a:pt x="74" y="66"/>
                    <a:pt x="72" y="66"/>
                  </a:cubicBezTo>
                  <a:cubicBezTo>
                    <a:pt x="71" y="67"/>
                    <a:pt x="69" y="67"/>
                    <a:pt x="68" y="68"/>
                  </a:cubicBezTo>
                  <a:cubicBezTo>
                    <a:pt x="63" y="63"/>
                    <a:pt x="57" y="69"/>
                    <a:pt x="56" y="75"/>
                  </a:cubicBezTo>
                  <a:cubicBezTo>
                    <a:pt x="54" y="76"/>
                    <a:pt x="54" y="76"/>
                    <a:pt x="54" y="76"/>
                  </a:cubicBezTo>
                  <a:cubicBezTo>
                    <a:pt x="82" y="148"/>
                    <a:pt x="82" y="148"/>
                    <a:pt x="82" y="148"/>
                  </a:cubicBezTo>
                  <a:cubicBezTo>
                    <a:pt x="81" y="150"/>
                    <a:pt x="81" y="151"/>
                    <a:pt x="81" y="153"/>
                  </a:cubicBezTo>
                  <a:cubicBezTo>
                    <a:pt x="79" y="200"/>
                    <a:pt x="79" y="200"/>
                    <a:pt x="79" y="200"/>
                  </a:cubicBezTo>
                  <a:cubicBezTo>
                    <a:pt x="71" y="200"/>
                    <a:pt x="64" y="198"/>
                    <a:pt x="60" y="197"/>
                  </a:cubicBezTo>
                  <a:cubicBezTo>
                    <a:pt x="60" y="196"/>
                    <a:pt x="60" y="196"/>
                    <a:pt x="60" y="196"/>
                  </a:cubicBezTo>
                  <a:cubicBezTo>
                    <a:pt x="57" y="192"/>
                    <a:pt x="57" y="192"/>
                    <a:pt x="57" y="192"/>
                  </a:cubicBezTo>
                  <a:cubicBezTo>
                    <a:pt x="57" y="192"/>
                    <a:pt x="55" y="189"/>
                    <a:pt x="55" y="184"/>
                  </a:cubicBezTo>
                  <a:cubicBezTo>
                    <a:pt x="55" y="183"/>
                    <a:pt x="55" y="183"/>
                    <a:pt x="55" y="183"/>
                  </a:cubicBezTo>
                  <a:cubicBezTo>
                    <a:pt x="55" y="183"/>
                    <a:pt x="55" y="183"/>
                    <a:pt x="55" y="183"/>
                  </a:cubicBezTo>
                  <a:cubicBezTo>
                    <a:pt x="55" y="182"/>
                    <a:pt x="55" y="176"/>
                    <a:pt x="54" y="169"/>
                  </a:cubicBezTo>
                  <a:cubicBezTo>
                    <a:pt x="51" y="158"/>
                    <a:pt x="48" y="150"/>
                    <a:pt x="42" y="143"/>
                  </a:cubicBezTo>
                  <a:cubicBezTo>
                    <a:pt x="41" y="142"/>
                    <a:pt x="35" y="132"/>
                    <a:pt x="30" y="119"/>
                  </a:cubicBezTo>
                  <a:cubicBezTo>
                    <a:pt x="25" y="106"/>
                    <a:pt x="20" y="88"/>
                    <a:pt x="24" y="73"/>
                  </a:cubicBezTo>
                  <a:cubicBezTo>
                    <a:pt x="24" y="73"/>
                    <a:pt x="24" y="73"/>
                    <a:pt x="24" y="73"/>
                  </a:cubicBezTo>
                  <a:cubicBezTo>
                    <a:pt x="24" y="73"/>
                    <a:pt x="24" y="73"/>
                    <a:pt x="24" y="73"/>
                  </a:cubicBezTo>
                  <a:cubicBezTo>
                    <a:pt x="24" y="72"/>
                    <a:pt x="28" y="58"/>
                    <a:pt x="39" y="45"/>
                  </a:cubicBezTo>
                  <a:cubicBezTo>
                    <a:pt x="53" y="28"/>
                    <a:pt x="72" y="19"/>
                    <a:pt x="96" y="20"/>
                  </a:cubicBezTo>
                  <a:cubicBezTo>
                    <a:pt x="97" y="20"/>
                    <a:pt x="97" y="20"/>
                    <a:pt x="97" y="20"/>
                  </a:cubicBezTo>
                  <a:cubicBezTo>
                    <a:pt x="97" y="20"/>
                    <a:pt x="97" y="20"/>
                    <a:pt x="97" y="20"/>
                  </a:cubicBezTo>
                  <a:cubicBezTo>
                    <a:pt x="97" y="20"/>
                    <a:pt x="97" y="20"/>
                    <a:pt x="97" y="20"/>
                  </a:cubicBezTo>
                  <a:cubicBezTo>
                    <a:pt x="97" y="20"/>
                    <a:pt x="97" y="20"/>
                    <a:pt x="98" y="20"/>
                  </a:cubicBezTo>
                  <a:cubicBezTo>
                    <a:pt x="122" y="21"/>
                    <a:pt x="140" y="30"/>
                    <a:pt x="153" y="48"/>
                  </a:cubicBezTo>
                  <a:cubicBezTo>
                    <a:pt x="162" y="62"/>
                    <a:pt x="165" y="77"/>
                    <a:pt x="165" y="77"/>
                  </a:cubicBezTo>
                  <a:close/>
                  <a:moveTo>
                    <a:pt x="73" y="70"/>
                  </a:moveTo>
                  <a:cubicBezTo>
                    <a:pt x="72" y="72"/>
                    <a:pt x="72" y="74"/>
                    <a:pt x="73" y="76"/>
                  </a:cubicBezTo>
                  <a:cubicBezTo>
                    <a:pt x="74" y="80"/>
                    <a:pt x="79" y="79"/>
                    <a:pt x="81" y="76"/>
                  </a:cubicBezTo>
                  <a:cubicBezTo>
                    <a:pt x="82" y="74"/>
                    <a:pt x="81" y="72"/>
                    <a:pt x="80" y="70"/>
                  </a:cubicBezTo>
                  <a:cubicBezTo>
                    <a:pt x="81" y="69"/>
                    <a:pt x="83" y="69"/>
                    <a:pt x="84" y="69"/>
                  </a:cubicBezTo>
                  <a:cubicBezTo>
                    <a:pt x="77" y="75"/>
                    <a:pt x="90" y="83"/>
                    <a:pt x="93" y="73"/>
                  </a:cubicBezTo>
                  <a:cubicBezTo>
                    <a:pt x="93" y="72"/>
                    <a:pt x="93" y="70"/>
                    <a:pt x="93" y="69"/>
                  </a:cubicBezTo>
                  <a:cubicBezTo>
                    <a:pt x="93" y="69"/>
                    <a:pt x="93" y="69"/>
                    <a:pt x="93" y="69"/>
                  </a:cubicBezTo>
                  <a:cubicBezTo>
                    <a:pt x="94" y="69"/>
                    <a:pt x="96" y="69"/>
                    <a:pt x="97" y="69"/>
                  </a:cubicBezTo>
                  <a:cubicBezTo>
                    <a:pt x="96" y="70"/>
                    <a:pt x="96" y="70"/>
                    <a:pt x="96" y="70"/>
                  </a:cubicBezTo>
                  <a:cubicBezTo>
                    <a:pt x="93" y="73"/>
                    <a:pt x="94" y="80"/>
                    <a:pt x="99" y="79"/>
                  </a:cubicBezTo>
                  <a:cubicBezTo>
                    <a:pt x="101" y="79"/>
                    <a:pt x="102" y="78"/>
                    <a:pt x="103" y="77"/>
                  </a:cubicBezTo>
                  <a:cubicBezTo>
                    <a:pt x="104" y="78"/>
                    <a:pt x="104" y="78"/>
                    <a:pt x="104" y="78"/>
                  </a:cubicBezTo>
                  <a:cubicBezTo>
                    <a:pt x="109" y="81"/>
                    <a:pt x="112" y="79"/>
                    <a:pt x="114" y="76"/>
                  </a:cubicBezTo>
                  <a:cubicBezTo>
                    <a:pt x="114" y="77"/>
                    <a:pt x="116" y="79"/>
                    <a:pt x="117" y="79"/>
                  </a:cubicBezTo>
                  <a:cubicBezTo>
                    <a:pt x="90" y="144"/>
                    <a:pt x="90" y="144"/>
                    <a:pt x="90" y="144"/>
                  </a:cubicBezTo>
                  <a:cubicBezTo>
                    <a:pt x="64" y="79"/>
                    <a:pt x="64" y="79"/>
                    <a:pt x="64" y="79"/>
                  </a:cubicBezTo>
                  <a:cubicBezTo>
                    <a:pt x="70" y="81"/>
                    <a:pt x="71" y="75"/>
                    <a:pt x="70" y="71"/>
                  </a:cubicBezTo>
                  <a:cubicBezTo>
                    <a:pt x="71" y="71"/>
                    <a:pt x="72" y="70"/>
                    <a:pt x="73" y="70"/>
                  </a:cubicBezTo>
                  <a:close/>
                  <a:moveTo>
                    <a:pt x="117" y="71"/>
                  </a:moveTo>
                  <a:cubicBezTo>
                    <a:pt x="116" y="71"/>
                    <a:pt x="116" y="72"/>
                    <a:pt x="115" y="72"/>
                  </a:cubicBezTo>
                  <a:cubicBezTo>
                    <a:pt x="115" y="72"/>
                    <a:pt x="115" y="71"/>
                    <a:pt x="115" y="70"/>
                  </a:cubicBezTo>
                  <a:cubicBezTo>
                    <a:pt x="116" y="70"/>
                    <a:pt x="116" y="70"/>
                    <a:pt x="117" y="71"/>
                  </a:cubicBezTo>
                  <a:close/>
                  <a:moveTo>
                    <a:pt x="103" y="68"/>
                  </a:moveTo>
                  <a:cubicBezTo>
                    <a:pt x="105" y="68"/>
                    <a:pt x="107" y="68"/>
                    <a:pt x="109" y="69"/>
                  </a:cubicBezTo>
                  <a:cubicBezTo>
                    <a:pt x="107" y="70"/>
                    <a:pt x="106" y="71"/>
                    <a:pt x="105" y="72"/>
                  </a:cubicBezTo>
                  <a:cubicBezTo>
                    <a:pt x="105" y="71"/>
                    <a:pt x="105" y="70"/>
                    <a:pt x="104" y="70"/>
                  </a:cubicBezTo>
                  <a:cubicBezTo>
                    <a:pt x="104" y="69"/>
                    <a:pt x="104" y="69"/>
                    <a:pt x="103" y="68"/>
                  </a:cubicBezTo>
                  <a:close/>
                  <a:moveTo>
                    <a:pt x="63" y="76"/>
                  </a:moveTo>
                  <a:cubicBezTo>
                    <a:pt x="63" y="75"/>
                    <a:pt x="63" y="75"/>
                    <a:pt x="63" y="75"/>
                  </a:cubicBezTo>
                  <a:cubicBezTo>
                    <a:pt x="63" y="75"/>
                    <a:pt x="63" y="75"/>
                    <a:pt x="63" y="75"/>
                  </a:cubicBezTo>
                  <a:cubicBezTo>
                    <a:pt x="63" y="75"/>
                    <a:pt x="63" y="76"/>
                    <a:pt x="63" y="7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1067">
                <a:cs typeface="+mn-ea"/>
                <a:sym typeface="+mn-lt"/>
              </a:endParaRPr>
            </a:p>
          </p:txBody>
        </p:sp>
        <p:sp>
          <p:nvSpPr>
            <p:cNvPr id="33" name="Freeform 32"/>
            <p:cNvSpPr/>
            <p:nvPr/>
          </p:nvSpPr>
          <p:spPr bwMode="auto">
            <a:xfrm>
              <a:off x="4101276" y="2421397"/>
              <a:ext cx="2688" cy="0"/>
            </a:xfrm>
            <a:custGeom>
              <a:avLst/>
              <a:gdLst>
                <a:gd name="T0" fmla="*/ 0 w 1"/>
                <a:gd name="T1" fmla="*/ 0 w 1"/>
                <a:gd name="T2" fmla="*/ 0 w 1"/>
              </a:gdLst>
              <a:ahLst/>
              <a:cxnLst>
                <a:cxn ang="0">
                  <a:pos x="T0" y="0"/>
                </a:cxn>
                <a:cxn ang="0">
                  <a:pos x="T1" y="0"/>
                </a:cxn>
                <a:cxn ang="0">
                  <a:pos x="T2" y="0"/>
                </a:cxn>
              </a:cxnLst>
              <a:rect l="0" t="0" r="r" b="b"/>
              <a:pathLst>
                <a:path w="1">
                  <a:moveTo>
                    <a:pt x="0" y="0"/>
                  </a:moveTo>
                  <a:cubicBezTo>
                    <a:pt x="0" y="0"/>
                    <a:pt x="0" y="0"/>
                    <a:pt x="0" y="0"/>
                  </a:cubicBezTo>
                  <a:cubicBezTo>
                    <a:pt x="1" y="0"/>
                    <a:pt x="1" y="0"/>
                    <a:pt x="0"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1067">
                <a:cs typeface="+mn-ea"/>
                <a:sym typeface="+mn-lt"/>
              </a:endParaRPr>
            </a:p>
          </p:txBody>
        </p:sp>
        <p:sp>
          <p:nvSpPr>
            <p:cNvPr id="34" name="Freeform 33"/>
            <p:cNvSpPr>
              <a:spLocks noEditPoints="1"/>
            </p:cNvSpPr>
            <p:nvPr/>
          </p:nvSpPr>
          <p:spPr bwMode="auto">
            <a:xfrm>
              <a:off x="3461460" y="2222463"/>
              <a:ext cx="672077" cy="465974"/>
            </a:xfrm>
            <a:custGeom>
              <a:avLst/>
              <a:gdLst>
                <a:gd name="T0" fmla="*/ 314 w 317"/>
                <a:gd name="T1" fmla="*/ 82 h 220"/>
                <a:gd name="T2" fmla="*/ 309 w 317"/>
                <a:gd name="T3" fmla="*/ 76 h 220"/>
                <a:gd name="T4" fmla="*/ 303 w 317"/>
                <a:gd name="T5" fmla="*/ 71 h 220"/>
                <a:gd name="T6" fmla="*/ 302 w 317"/>
                <a:gd name="T7" fmla="*/ 72 h 220"/>
                <a:gd name="T8" fmla="*/ 306 w 317"/>
                <a:gd name="T9" fmla="*/ 83 h 220"/>
                <a:gd name="T10" fmla="*/ 306 w 317"/>
                <a:gd name="T11" fmla="*/ 87 h 220"/>
                <a:gd name="T12" fmla="*/ 305 w 317"/>
                <a:gd name="T13" fmla="*/ 92 h 220"/>
                <a:gd name="T14" fmla="*/ 302 w 317"/>
                <a:gd name="T15" fmla="*/ 94 h 220"/>
                <a:gd name="T16" fmla="*/ 302 w 317"/>
                <a:gd name="T17" fmla="*/ 95 h 220"/>
                <a:gd name="T18" fmla="*/ 302 w 317"/>
                <a:gd name="T19" fmla="*/ 94 h 220"/>
                <a:gd name="T20" fmla="*/ 302 w 317"/>
                <a:gd name="T21" fmla="*/ 94 h 220"/>
                <a:gd name="T22" fmla="*/ 301 w 317"/>
                <a:gd name="T23" fmla="*/ 95 h 220"/>
                <a:gd name="T24" fmla="*/ 298 w 317"/>
                <a:gd name="T25" fmla="*/ 96 h 220"/>
                <a:gd name="T26" fmla="*/ 158 w 317"/>
                <a:gd name="T27" fmla="*/ 0 h 220"/>
                <a:gd name="T28" fmla="*/ 17 w 317"/>
                <a:gd name="T29" fmla="*/ 11 h 220"/>
                <a:gd name="T30" fmla="*/ 20 w 317"/>
                <a:gd name="T31" fmla="*/ 99 h 220"/>
                <a:gd name="T32" fmla="*/ 8 w 317"/>
                <a:gd name="T33" fmla="*/ 99 h 220"/>
                <a:gd name="T34" fmla="*/ 8 w 317"/>
                <a:gd name="T35" fmla="*/ 147 h 220"/>
                <a:gd name="T36" fmla="*/ 90 w 317"/>
                <a:gd name="T37" fmla="*/ 185 h 220"/>
                <a:gd name="T38" fmla="*/ 113 w 317"/>
                <a:gd name="T39" fmla="*/ 220 h 220"/>
                <a:gd name="T40" fmla="*/ 134 w 317"/>
                <a:gd name="T41" fmla="*/ 196 h 220"/>
                <a:gd name="T42" fmla="*/ 176 w 317"/>
                <a:gd name="T43" fmla="*/ 197 h 220"/>
                <a:gd name="T44" fmla="*/ 196 w 317"/>
                <a:gd name="T45" fmla="*/ 220 h 220"/>
                <a:gd name="T46" fmla="*/ 219 w 317"/>
                <a:gd name="T47" fmla="*/ 188 h 220"/>
                <a:gd name="T48" fmla="*/ 302 w 317"/>
                <a:gd name="T49" fmla="*/ 110 h 220"/>
                <a:gd name="T50" fmla="*/ 309 w 317"/>
                <a:gd name="T51" fmla="*/ 106 h 220"/>
                <a:gd name="T52" fmla="*/ 311 w 317"/>
                <a:gd name="T53" fmla="*/ 104 h 220"/>
                <a:gd name="T54" fmla="*/ 311 w 317"/>
                <a:gd name="T55" fmla="*/ 104 h 220"/>
                <a:gd name="T56" fmla="*/ 312 w 317"/>
                <a:gd name="T57" fmla="*/ 103 h 220"/>
                <a:gd name="T58" fmla="*/ 312 w 317"/>
                <a:gd name="T59" fmla="*/ 103 h 220"/>
                <a:gd name="T60" fmla="*/ 316 w 317"/>
                <a:gd name="T61" fmla="*/ 96 h 220"/>
                <a:gd name="T62" fmla="*/ 315 w 317"/>
                <a:gd name="T63" fmla="*/ 85 h 220"/>
                <a:gd name="T64" fmla="*/ 52 w 317"/>
                <a:gd name="T65" fmla="*/ 100 h 220"/>
                <a:gd name="T66" fmla="*/ 75 w 317"/>
                <a:gd name="T67" fmla="*/ 100 h 220"/>
                <a:gd name="T68" fmla="*/ 201 w 317"/>
                <a:gd name="T69" fmla="*/ 25 h 220"/>
                <a:gd name="T70" fmla="*/ 158 w 317"/>
                <a:gd name="T71" fmla="*/ 31 h 220"/>
                <a:gd name="T72" fmla="*/ 119 w 317"/>
                <a:gd name="T73" fmla="*/ 38 h 220"/>
                <a:gd name="T74" fmla="*/ 113 w 317"/>
                <a:gd name="T75" fmla="*/ 26 h 220"/>
                <a:gd name="T76" fmla="*/ 158 w 317"/>
                <a:gd name="T77" fmla="*/ 13 h 220"/>
                <a:gd name="T78" fmla="*/ 201 w 317"/>
                <a:gd name="T79" fmla="*/ 25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17" h="220">
                  <a:moveTo>
                    <a:pt x="315" y="85"/>
                  </a:moveTo>
                  <a:cubicBezTo>
                    <a:pt x="315" y="84"/>
                    <a:pt x="314" y="83"/>
                    <a:pt x="314" y="82"/>
                  </a:cubicBezTo>
                  <a:cubicBezTo>
                    <a:pt x="313" y="81"/>
                    <a:pt x="313" y="80"/>
                    <a:pt x="312" y="80"/>
                  </a:cubicBezTo>
                  <a:cubicBezTo>
                    <a:pt x="311" y="78"/>
                    <a:pt x="310" y="77"/>
                    <a:pt x="309" y="76"/>
                  </a:cubicBezTo>
                  <a:cubicBezTo>
                    <a:pt x="308" y="75"/>
                    <a:pt x="306" y="74"/>
                    <a:pt x="305" y="73"/>
                  </a:cubicBezTo>
                  <a:cubicBezTo>
                    <a:pt x="304" y="72"/>
                    <a:pt x="304" y="72"/>
                    <a:pt x="303" y="71"/>
                  </a:cubicBezTo>
                  <a:cubicBezTo>
                    <a:pt x="301" y="70"/>
                    <a:pt x="300" y="70"/>
                    <a:pt x="300" y="70"/>
                  </a:cubicBezTo>
                  <a:cubicBezTo>
                    <a:pt x="300" y="70"/>
                    <a:pt x="301" y="71"/>
                    <a:pt x="302" y="72"/>
                  </a:cubicBezTo>
                  <a:cubicBezTo>
                    <a:pt x="302" y="74"/>
                    <a:pt x="303" y="76"/>
                    <a:pt x="304" y="79"/>
                  </a:cubicBezTo>
                  <a:cubicBezTo>
                    <a:pt x="305" y="80"/>
                    <a:pt x="305" y="81"/>
                    <a:pt x="306" y="83"/>
                  </a:cubicBezTo>
                  <a:cubicBezTo>
                    <a:pt x="306" y="84"/>
                    <a:pt x="306" y="84"/>
                    <a:pt x="306" y="85"/>
                  </a:cubicBezTo>
                  <a:cubicBezTo>
                    <a:pt x="306" y="86"/>
                    <a:pt x="306" y="86"/>
                    <a:pt x="306" y="87"/>
                  </a:cubicBezTo>
                  <a:cubicBezTo>
                    <a:pt x="306" y="89"/>
                    <a:pt x="306" y="90"/>
                    <a:pt x="306" y="91"/>
                  </a:cubicBezTo>
                  <a:cubicBezTo>
                    <a:pt x="305" y="91"/>
                    <a:pt x="305" y="92"/>
                    <a:pt x="305" y="92"/>
                  </a:cubicBezTo>
                  <a:cubicBezTo>
                    <a:pt x="305" y="92"/>
                    <a:pt x="304" y="92"/>
                    <a:pt x="304" y="93"/>
                  </a:cubicBezTo>
                  <a:cubicBezTo>
                    <a:pt x="302" y="94"/>
                    <a:pt x="302" y="94"/>
                    <a:pt x="302" y="94"/>
                  </a:cubicBezTo>
                  <a:cubicBezTo>
                    <a:pt x="302" y="95"/>
                    <a:pt x="302" y="95"/>
                    <a:pt x="302" y="95"/>
                  </a:cubicBezTo>
                  <a:cubicBezTo>
                    <a:pt x="302" y="95"/>
                    <a:pt x="302" y="95"/>
                    <a:pt x="302" y="95"/>
                  </a:cubicBezTo>
                  <a:cubicBezTo>
                    <a:pt x="302" y="95"/>
                    <a:pt x="302" y="94"/>
                    <a:pt x="302" y="94"/>
                  </a:cubicBezTo>
                  <a:cubicBezTo>
                    <a:pt x="302" y="94"/>
                    <a:pt x="302" y="94"/>
                    <a:pt x="302" y="94"/>
                  </a:cubicBezTo>
                  <a:cubicBezTo>
                    <a:pt x="302" y="94"/>
                    <a:pt x="302" y="94"/>
                    <a:pt x="302" y="94"/>
                  </a:cubicBezTo>
                  <a:cubicBezTo>
                    <a:pt x="302" y="94"/>
                    <a:pt x="302" y="94"/>
                    <a:pt x="302" y="94"/>
                  </a:cubicBezTo>
                  <a:cubicBezTo>
                    <a:pt x="302" y="95"/>
                    <a:pt x="302" y="95"/>
                    <a:pt x="302" y="95"/>
                  </a:cubicBezTo>
                  <a:cubicBezTo>
                    <a:pt x="301" y="95"/>
                    <a:pt x="301" y="95"/>
                    <a:pt x="301" y="95"/>
                  </a:cubicBezTo>
                  <a:cubicBezTo>
                    <a:pt x="300" y="95"/>
                    <a:pt x="300" y="96"/>
                    <a:pt x="299" y="96"/>
                  </a:cubicBezTo>
                  <a:cubicBezTo>
                    <a:pt x="299" y="96"/>
                    <a:pt x="298" y="96"/>
                    <a:pt x="298" y="96"/>
                  </a:cubicBezTo>
                  <a:cubicBezTo>
                    <a:pt x="297" y="96"/>
                    <a:pt x="297" y="96"/>
                    <a:pt x="297" y="96"/>
                  </a:cubicBezTo>
                  <a:cubicBezTo>
                    <a:pt x="295" y="43"/>
                    <a:pt x="233" y="0"/>
                    <a:pt x="158" y="0"/>
                  </a:cubicBezTo>
                  <a:cubicBezTo>
                    <a:pt x="123" y="0"/>
                    <a:pt x="90" y="10"/>
                    <a:pt x="65" y="26"/>
                  </a:cubicBezTo>
                  <a:cubicBezTo>
                    <a:pt x="55" y="19"/>
                    <a:pt x="39" y="11"/>
                    <a:pt x="17" y="11"/>
                  </a:cubicBezTo>
                  <a:cubicBezTo>
                    <a:pt x="17" y="11"/>
                    <a:pt x="31" y="33"/>
                    <a:pt x="40" y="48"/>
                  </a:cubicBezTo>
                  <a:cubicBezTo>
                    <a:pt x="27" y="63"/>
                    <a:pt x="20" y="80"/>
                    <a:pt x="20" y="99"/>
                  </a:cubicBezTo>
                  <a:cubicBezTo>
                    <a:pt x="20" y="99"/>
                    <a:pt x="20" y="99"/>
                    <a:pt x="20" y="99"/>
                  </a:cubicBezTo>
                  <a:cubicBezTo>
                    <a:pt x="8" y="99"/>
                    <a:pt x="8" y="99"/>
                    <a:pt x="8" y="99"/>
                  </a:cubicBezTo>
                  <a:cubicBezTo>
                    <a:pt x="8" y="99"/>
                    <a:pt x="0" y="108"/>
                    <a:pt x="0" y="123"/>
                  </a:cubicBezTo>
                  <a:cubicBezTo>
                    <a:pt x="0" y="138"/>
                    <a:pt x="8" y="147"/>
                    <a:pt x="8" y="147"/>
                  </a:cubicBezTo>
                  <a:cubicBezTo>
                    <a:pt x="44" y="155"/>
                    <a:pt x="44" y="155"/>
                    <a:pt x="44" y="155"/>
                  </a:cubicBezTo>
                  <a:cubicBezTo>
                    <a:pt x="56" y="167"/>
                    <a:pt x="72" y="177"/>
                    <a:pt x="90" y="185"/>
                  </a:cubicBezTo>
                  <a:cubicBezTo>
                    <a:pt x="98" y="216"/>
                    <a:pt x="98" y="216"/>
                    <a:pt x="98" y="216"/>
                  </a:cubicBezTo>
                  <a:cubicBezTo>
                    <a:pt x="98" y="216"/>
                    <a:pt x="101" y="220"/>
                    <a:pt x="113" y="220"/>
                  </a:cubicBezTo>
                  <a:cubicBezTo>
                    <a:pt x="125" y="220"/>
                    <a:pt x="130" y="216"/>
                    <a:pt x="130" y="216"/>
                  </a:cubicBezTo>
                  <a:cubicBezTo>
                    <a:pt x="134" y="196"/>
                    <a:pt x="134" y="196"/>
                    <a:pt x="134" y="196"/>
                  </a:cubicBezTo>
                  <a:cubicBezTo>
                    <a:pt x="142" y="197"/>
                    <a:pt x="150" y="198"/>
                    <a:pt x="158" y="198"/>
                  </a:cubicBezTo>
                  <a:cubicBezTo>
                    <a:pt x="164" y="198"/>
                    <a:pt x="170" y="197"/>
                    <a:pt x="176" y="197"/>
                  </a:cubicBezTo>
                  <a:cubicBezTo>
                    <a:pt x="181" y="216"/>
                    <a:pt x="181" y="216"/>
                    <a:pt x="181" y="216"/>
                  </a:cubicBezTo>
                  <a:cubicBezTo>
                    <a:pt x="181" y="216"/>
                    <a:pt x="184" y="220"/>
                    <a:pt x="196" y="220"/>
                  </a:cubicBezTo>
                  <a:cubicBezTo>
                    <a:pt x="208" y="220"/>
                    <a:pt x="212" y="216"/>
                    <a:pt x="212" y="216"/>
                  </a:cubicBezTo>
                  <a:cubicBezTo>
                    <a:pt x="219" y="188"/>
                    <a:pt x="219" y="188"/>
                    <a:pt x="219" y="188"/>
                  </a:cubicBezTo>
                  <a:cubicBezTo>
                    <a:pt x="260" y="173"/>
                    <a:pt x="290" y="145"/>
                    <a:pt x="295" y="112"/>
                  </a:cubicBezTo>
                  <a:cubicBezTo>
                    <a:pt x="298" y="111"/>
                    <a:pt x="300" y="111"/>
                    <a:pt x="302" y="110"/>
                  </a:cubicBezTo>
                  <a:cubicBezTo>
                    <a:pt x="304" y="110"/>
                    <a:pt x="305" y="109"/>
                    <a:pt x="306" y="108"/>
                  </a:cubicBezTo>
                  <a:cubicBezTo>
                    <a:pt x="307" y="108"/>
                    <a:pt x="308" y="107"/>
                    <a:pt x="309" y="106"/>
                  </a:cubicBezTo>
                  <a:cubicBezTo>
                    <a:pt x="310" y="105"/>
                    <a:pt x="310" y="105"/>
                    <a:pt x="310" y="105"/>
                  </a:cubicBezTo>
                  <a:cubicBezTo>
                    <a:pt x="311" y="104"/>
                    <a:pt x="311" y="104"/>
                    <a:pt x="311" y="104"/>
                  </a:cubicBezTo>
                  <a:cubicBezTo>
                    <a:pt x="311" y="104"/>
                    <a:pt x="311" y="104"/>
                    <a:pt x="311" y="104"/>
                  </a:cubicBezTo>
                  <a:cubicBezTo>
                    <a:pt x="311" y="104"/>
                    <a:pt x="311" y="104"/>
                    <a:pt x="311" y="104"/>
                  </a:cubicBezTo>
                  <a:cubicBezTo>
                    <a:pt x="311" y="104"/>
                    <a:pt x="311" y="104"/>
                    <a:pt x="311" y="104"/>
                  </a:cubicBezTo>
                  <a:cubicBezTo>
                    <a:pt x="312" y="103"/>
                    <a:pt x="312" y="103"/>
                    <a:pt x="312" y="103"/>
                  </a:cubicBezTo>
                  <a:cubicBezTo>
                    <a:pt x="312" y="103"/>
                    <a:pt x="312" y="103"/>
                    <a:pt x="312" y="103"/>
                  </a:cubicBezTo>
                  <a:cubicBezTo>
                    <a:pt x="312" y="103"/>
                    <a:pt x="312" y="103"/>
                    <a:pt x="312" y="103"/>
                  </a:cubicBezTo>
                  <a:cubicBezTo>
                    <a:pt x="314" y="101"/>
                    <a:pt x="314" y="101"/>
                    <a:pt x="314" y="101"/>
                  </a:cubicBezTo>
                  <a:cubicBezTo>
                    <a:pt x="315" y="99"/>
                    <a:pt x="315" y="98"/>
                    <a:pt x="316" y="96"/>
                  </a:cubicBezTo>
                  <a:cubicBezTo>
                    <a:pt x="316" y="95"/>
                    <a:pt x="317" y="94"/>
                    <a:pt x="317" y="92"/>
                  </a:cubicBezTo>
                  <a:cubicBezTo>
                    <a:pt x="317" y="90"/>
                    <a:pt x="316" y="87"/>
                    <a:pt x="315" y="85"/>
                  </a:cubicBezTo>
                  <a:close/>
                  <a:moveTo>
                    <a:pt x="63" y="111"/>
                  </a:moveTo>
                  <a:cubicBezTo>
                    <a:pt x="57" y="111"/>
                    <a:pt x="52" y="106"/>
                    <a:pt x="52" y="100"/>
                  </a:cubicBezTo>
                  <a:cubicBezTo>
                    <a:pt x="52" y="93"/>
                    <a:pt x="57" y="88"/>
                    <a:pt x="63" y="88"/>
                  </a:cubicBezTo>
                  <a:cubicBezTo>
                    <a:pt x="70" y="88"/>
                    <a:pt x="75" y="93"/>
                    <a:pt x="75" y="100"/>
                  </a:cubicBezTo>
                  <a:cubicBezTo>
                    <a:pt x="75" y="106"/>
                    <a:pt x="70" y="111"/>
                    <a:pt x="63" y="111"/>
                  </a:cubicBezTo>
                  <a:close/>
                  <a:moveTo>
                    <a:pt x="201" y="25"/>
                  </a:moveTo>
                  <a:cubicBezTo>
                    <a:pt x="200" y="27"/>
                    <a:pt x="197" y="37"/>
                    <a:pt x="194" y="37"/>
                  </a:cubicBezTo>
                  <a:cubicBezTo>
                    <a:pt x="183" y="33"/>
                    <a:pt x="170" y="31"/>
                    <a:pt x="158" y="31"/>
                  </a:cubicBezTo>
                  <a:cubicBezTo>
                    <a:pt x="144" y="31"/>
                    <a:pt x="131" y="33"/>
                    <a:pt x="119" y="37"/>
                  </a:cubicBezTo>
                  <a:cubicBezTo>
                    <a:pt x="119" y="37"/>
                    <a:pt x="119" y="38"/>
                    <a:pt x="119" y="38"/>
                  </a:cubicBezTo>
                  <a:cubicBezTo>
                    <a:pt x="119" y="38"/>
                    <a:pt x="119" y="37"/>
                    <a:pt x="118" y="37"/>
                  </a:cubicBezTo>
                  <a:cubicBezTo>
                    <a:pt x="115" y="36"/>
                    <a:pt x="113" y="28"/>
                    <a:pt x="113" y="26"/>
                  </a:cubicBezTo>
                  <a:cubicBezTo>
                    <a:pt x="112" y="23"/>
                    <a:pt x="113" y="20"/>
                    <a:pt x="116" y="19"/>
                  </a:cubicBezTo>
                  <a:cubicBezTo>
                    <a:pt x="129" y="15"/>
                    <a:pt x="143" y="13"/>
                    <a:pt x="158" y="13"/>
                  </a:cubicBezTo>
                  <a:cubicBezTo>
                    <a:pt x="171" y="13"/>
                    <a:pt x="185" y="15"/>
                    <a:pt x="197" y="18"/>
                  </a:cubicBezTo>
                  <a:cubicBezTo>
                    <a:pt x="200" y="19"/>
                    <a:pt x="201" y="22"/>
                    <a:pt x="201" y="25"/>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1067">
                <a:cs typeface="+mn-ea"/>
                <a:sym typeface="+mn-lt"/>
              </a:endParaRPr>
            </a:p>
          </p:txBody>
        </p:sp>
        <p:sp>
          <p:nvSpPr>
            <p:cNvPr id="35" name="Freeform 34"/>
            <p:cNvSpPr/>
            <p:nvPr/>
          </p:nvSpPr>
          <p:spPr bwMode="auto">
            <a:xfrm>
              <a:off x="4245549" y="4200160"/>
              <a:ext cx="415792" cy="270623"/>
            </a:xfrm>
            <a:custGeom>
              <a:avLst/>
              <a:gdLst>
                <a:gd name="T0" fmla="*/ 95 w 196"/>
                <a:gd name="T1" fmla="*/ 123 h 128"/>
                <a:gd name="T2" fmla="*/ 181 w 196"/>
                <a:gd name="T3" fmla="*/ 66 h 128"/>
                <a:gd name="T4" fmla="*/ 195 w 196"/>
                <a:gd name="T5" fmla="*/ 66 h 128"/>
                <a:gd name="T6" fmla="*/ 196 w 196"/>
                <a:gd name="T7" fmla="*/ 64 h 128"/>
                <a:gd name="T8" fmla="*/ 101 w 196"/>
                <a:gd name="T9" fmla="*/ 0 h 128"/>
                <a:gd name="T10" fmla="*/ 6 w 196"/>
                <a:gd name="T11" fmla="*/ 64 h 128"/>
                <a:gd name="T12" fmla="*/ 29 w 196"/>
                <a:gd name="T13" fmla="*/ 106 h 128"/>
                <a:gd name="T14" fmla="*/ 0 w 196"/>
                <a:gd name="T15" fmla="*/ 126 h 128"/>
                <a:gd name="T16" fmla="*/ 14 w 196"/>
                <a:gd name="T17" fmla="*/ 128 h 128"/>
                <a:gd name="T18" fmla="*/ 45 w 196"/>
                <a:gd name="T19" fmla="*/ 116 h 128"/>
                <a:gd name="T20" fmla="*/ 94 w 196"/>
                <a:gd name="T21" fmla="*/ 127 h 128"/>
                <a:gd name="T22" fmla="*/ 95 w 196"/>
                <a:gd name="T23" fmla="*/ 123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6" h="128">
                  <a:moveTo>
                    <a:pt x="95" y="123"/>
                  </a:moveTo>
                  <a:cubicBezTo>
                    <a:pt x="103" y="90"/>
                    <a:pt x="135" y="66"/>
                    <a:pt x="181" y="66"/>
                  </a:cubicBezTo>
                  <a:cubicBezTo>
                    <a:pt x="186" y="66"/>
                    <a:pt x="191" y="66"/>
                    <a:pt x="195" y="66"/>
                  </a:cubicBezTo>
                  <a:cubicBezTo>
                    <a:pt x="196" y="66"/>
                    <a:pt x="196" y="65"/>
                    <a:pt x="196" y="64"/>
                  </a:cubicBezTo>
                  <a:cubicBezTo>
                    <a:pt x="196" y="29"/>
                    <a:pt x="153" y="0"/>
                    <a:pt x="101" y="0"/>
                  </a:cubicBezTo>
                  <a:cubicBezTo>
                    <a:pt x="48" y="0"/>
                    <a:pt x="6" y="29"/>
                    <a:pt x="6" y="64"/>
                  </a:cubicBezTo>
                  <a:cubicBezTo>
                    <a:pt x="6" y="80"/>
                    <a:pt x="15" y="95"/>
                    <a:pt x="29" y="106"/>
                  </a:cubicBezTo>
                  <a:cubicBezTo>
                    <a:pt x="22" y="115"/>
                    <a:pt x="12" y="122"/>
                    <a:pt x="0" y="126"/>
                  </a:cubicBezTo>
                  <a:cubicBezTo>
                    <a:pt x="5" y="127"/>
                    <a:pt x="9" y="128"/>
                    <a:pt x="14" y="128"/>
                  </a:cubicBezTo>
                  <a:cubicBezTo>
                    <a:pt x="26" y="128"/>
                    <a:pt x="37" y="123"/>
                    <a:pt x="45" y="116"/>
                  </a:cubicBezTo>
                  <a:cubicBezTo>
                    <a:pt x="60" y="123"/>
                    <a:pt x="74" y="126"/>
                    <a:pt x="94" y="127"/>
                  </a:cubicBezTo>
                  <a:cubicBezTo>
                    <a:pt x="94" y="125"/>
                    <a:pt x="95" y="124"/>
                    <a:pt x="95" y="123"/>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1067">
                <a:cs typeface="+mn-ea"/>
                <a:sym typeface="+mn-lt"/>
              </a:endParaRPr>
            </a:p>
          </p:txBody>
        </p:sp>
        <p:sp>
          <p:nvSpPr>
            <p:cNvPr id="36" name="Freeform 35"/>
            <p:cNvSpPr>
              <a:spLocks noEditPoints="1"/>
            </p:cNvSpPr>
            <p:nvPr/>
          </p:nvSpPr>
          <p:spPr bwMode="auto">
            <a:xfrm>
              <a:off x="4483016" y="4374004"/>
              <a:ext cx="319908" cy="207000"/>
            </a:xfrm>
            <a:custGeom>
              <a:avLst/>
              <a:gdLst>
                <a:gd name="T0" fmla="*/ 128 w 151"/>
                <a:gd name="T1" fmla="*/ 81 h 98"/>
                <a:gd name="T2" fmla="*/ 146 w 151"/>
                <a:gd name="T3" fmla="*/ 49 h 98"/>
                <a:gd name="T4" fmla="*/ 73 w 151"/>
                <a:gd name="T5" fmla="*/ 0 h 98"/>
                <a:gd name="T6" fmla="*/ 0 w 151"/>
                <a:gd name="T7" fmla="*/ 49 h 98"/>
                <a:gd name="T8" fmla="*/ 73 w 151"/>
                <a:gd name="T9" fmla="*/ 98 h 98"/>
                <a:gd name="T10" fmla="*/ 116 w 151"/>
                <a:gd name="T11" fmla="*/ 89 h 98"/>
                <a:gd name="T12" fmla="*/ 140 w 151"/>
                <a:gd name="T13" fmla="*/ 98 h 98"/>
                <a:gd name="T14" fmla="*/ 151 w 151"/>
                <a:gd name="T15" fmla="*/ 97 h 98"/>
                <a:gd name="T16" fmla="*/ 128 w 151"/>
                <a:gd name="T17" fmla="*/ 81 h 98"/>
                <a:gd name="T18" fmla="*/ 45 w 151"/>
                <a:gd name="T19" fmla="*/ 58 h 98"/>
                <a:gd name="T20" fmla="*/ 37 w 151"/>
                <a:gd name="T21" fmla="*/ 49 h 98"/>
                <a:gd name="T22" fmla="*/ 45 w 151"/>
                <a:gd name="T23" fmla="*/ 41 h 98"/>
                <a:gd name="T24" fmla="*/ 54 w 151"/>
                <a:gd name="T25" fmla="*/ 49 h 98"/>
                <a:gd name="T26" fmla="*/ 45 w 151"/>
                <a:gd name="T27" fmla="*/ 58 h 98"/>
                <a:gd name="T28" fmla="*/ 75 w 151"/>
                <a:gd name="T29" fmla="*/ 58 h 98"/>
                <a:gd name="T30" fmla="*/ 67 w 151"/>
                <a:gd name="T31" fmla="*/ 49 h 98"/>
                <a:gd name="T32" fmla="*/ 75 w 151"/>
                <a:gd name="T33" fmla="*/ 41 h 98"/>
                <a:gd name="T34" fmla="*/ 84 w 151"/>
                <a:gd name="T35" fmla="*/ 49 h 98"/>
                <a:gd name="T36" fmla="*/ 75 w 151"/>
                <a:gd name="T37" fmla="*/ 58 h 98"/>
                <a:gd name="T38" fmla="*/ 105 w 151"/>
                <a:gd name="T39" fmla="*/ 58 h 98"/>
                <a:gd name="T40" fmla="*/ 97 w 151"/>
                <a:gd name="T41" fmla="*/ 49 h 98"/>
                <a:gd name="T42" fmla="*/ 105 w 151"/>
                <a:gd name="T43" fmla="*/ 41 h 98"/>
                <a:gd name="T44" fmla="*/ 114 w 151"/>
                <a:gd name="T45" fmla="*/ 49 h 98"/>
                <a:gd name="T46" fmla="*/ 105 w 151"/>
                <a:gd name="T47" fmla="*/ 5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51" h="98">
                  <a:moveTo>
                    <a:pt x="128" y="81"/>
                  </a:moveTo>
                  <a:cubicBezTo>
                    <a:pt x="140" y="73"/>
                    <a:pt x="146" y="62"/>
                    <a:pt x="146" y="49"/>
                  </a:cubicBezTo>
                  <a:cubicBezTo>
                    <a:pt x="146" y="22"/>
                    <a:pt x="114" y="0"/>
                    <a:pt x="73" y="0"/>
                  </a:cubicBezTo>
                  <a:cubicBezTo>
                    <a:pt x="33" y="0"/>
                    <a:pt x="0" y="22"/>
                    <a:pt x="0" y="49"/>
                  </a:cubicBezTo>
                  <a:cubicBezTo>
                    <a:pt x="0" y="76"/>
                    <a:pt x="33" y="98"/>
                    <a:pt x="73" y="98"/>
                  </a:cubicBezTo>
                  <a:cubicBezTo>
                    <a:pt x="89" y="98"/>
                    <a:pt x="104" y="95"/>
                    <a:pt x="116" y="89"/>
                  </a:cubicBezTo>
                  <a:cubicBezTo>
                    <a:pt x="122" y="95"/>
                    <a:pt x="131" y="98"/>
                    <a:pt x="140" y="98"/>
                  </a:cubicBezTo>
                  <a:cubicBezTo>
                    <a:pt x="144" y="98"/>
                    <a:pt x="147" y="98"/>
                    <a:pt x="151" y="97"/>
                  </a:cubicBezTo>
                  <a:cubicBezTo>
                    <a:pt x="142" y="94"/>
                    <a:pt x="134" y="89"/>
                    <a:pt x="128" y="81"/>
                  </a:cubicBezTo>
                  <a:close/>
                  <a:moveTo>
                    <a:pt x="45" y="58"/>
                  </a:moveTo>
                  <a:cubicBezTo>
                    <a:pt x="41" y="58"/>
                    <a:pt x="37" y="54"/>
                    <a:pt x="37" y="49"/>
                  </a:cubicBezTo>
                  <a:cubicBezTo>
                    <a:pt x="37" y="45"/>
                    <a:pt x="41" y="41"/>
                    <a:pt x="45" y="41"/>
                  </a:cubicBezTo>
                  <a:cubicBezTo>
                    <a:pt x="50" y="41"/>
                    <a:pt x="54" y="45"/>
                    <a:pt x="54" y="49"/>
                  </a:cubicBezTo>
                  <a:cubicBezTo>
                    <a:pt x="54" y="54"/>
                    <a:pt x="50" y="58"/>
                    <a:pt x="45" y="58"/>
                  </a:cubicBezTo>
                  <a:close/>
                  <a:moveTo>
                    <a:pt x="75" y="58"/>
                  </a:moveTo>
                  <a:cubicBezTo>
                    <a:pt x="71" y="58"/>
                    <a:pt x="67" y="54"/>
                    <a:pt x="67" y="49"/>
                  </a:cubicBezTo>
                  <a:cubicBezTo>
                    <a:pt x="67" y="45"/>
                    <a:pt x="71" y="41"/>
                    <a:pt x="75" y="41"/>
                  </a:cubicBezTo>
                  <a:cubicBezTo>
                    <a:pt x="80" y="41"/>
                    <a:pt x="84" y="45"/>
                    <a:pt x="84" y="49"/>
                  </a:cubicBezTo>
                  <a:cubicBezTo>
                    <a:pt x="84" y="54"/>
                    <a:pt x="80" y="58"/>
                    <a:pt x="75" y="58"/>
                  </a:cubicBezTo>
                  <a:close/>
                  <a:moveTo>
                    <a:pt x="105" y="58"/>
                  </a:moveTo>
                  <a:cubicBezTo>
                    <a:pt x="100" y="58"/>
                    <a:pt x="97" y="54"/>
                    <a:pt x="97" y="49"/>
                  </a:cubicBezTo>
                  <a:cubicBezTo>
                    <a:pt x="97" y="45"/>
                    <a:pt x="100" y="41"/>
                    <a:pt x="105" y="41"/>
                  </a:cubicBezTo>
                  <a:cubicBezTo>
                    <a:pt x="110" y="41"/>
                    <a:pt x="114" y="45"/>
                    <a:pt x="114" y="49"/>
                  </a:cubicBezTo>
                  <a:cubicBezTo>
                    <a:pt x="114" y="54"/>
                    <a:pt x="110" y="58"/>
                    <a:pt x="105" y="58"/>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1067">
                <a:cs typeface="+mn-ea"/>
                <a:sym typeface="+mn-lt"/>
              </a:endParaRPr>
            </a:p>
          </p:txBody>
        </p:sp>
        <p:sp>
          <p:nvSpPr>
            <p:cNvPr id="37" name="Freeform 36"/>
            <p:cNvSpPr>
              <a:spLocks noEditPoints="1"/>
            </p:cNvSpPr>
            <p:nvPr/>
          </p:nvSpPr>
          <p:spPr bwMode="auto">
            <a:xfrm>
              <a:off x="2480227" y="3975239"/>
              <a:ext cx="535869" cy="394285"/>
            </a:xfrm>
            <a:custGeom>
              <a:avLst/>
              <a:gdLst>
                <a:gd name="T0" fmla="*/ 223 w 253"/>
                <a:gd name="T1" fmla="*/ 0 h 186"/>
                <a:gd name="T2" fmla="*/ 31 w 253"/>
                <a:gd name="T3" fmla="*/ 0 h 186"/>
                <a:gd name="T4" fmla="*/ 0 w 253"/>
                <a:gd name="T5" fmla="*/ 31 h 186"/>
                <a:gd name="T6" fmla="*/ 0 w 253"/>
                <a:gd name="T7" fmla="*/ 155 h 186"/>
                <a:gd name="T8" fmla="*/ 31 w 253"/>
                <a:gd name="T9" fmla="*/ 186 h 186"/>
                <a:gd name="T10" fmla="*/ 223 w 253"/>
                <a:gd name="T11" fmla="*/ 186 h 186"/>
                <a:gd name="T12" fmla="*/ 253 w 253"/>
                <a:gd name="T13" fmla="*/ 155 h 186"/>
                <a:gd name="T14" fmla="*/ 253 w 253"/>
                <a:gd name="T15" fmla="*/ 31 h 186"/>
                <a:gd name="T16" fmla="*/ 223 w 253"/>
                <a:gd name="T17" fmla="*/ 0 h 186"/>
                <a:gd name="T18" fmla="*/ 216 w 253"/>
                <a:gd name="T19" fmla="*/ 24 h 186"/>
                <a:gd name="T20" fmla="*/ 128 w 253"/>
                <a:gd name="T21" fmla="*/ 86 h 186"/>
                <a:gd name="T22" fmla="*/ 46 w 253"/>
                <a:gd name="T23" fmla="*/ 24 h 186"/>
                <a:gd name="T24" fmla="*/ 216 w 253"/>
                <a:gd name="T25" fmla="*/ 24 h 186"/>
                <a:gd name="T26" fmla="*/ 223 w 253"/>
                <a:gd name="T27" fmla="*/ 162 h 186"/>
                <a:gd name="T28" fmla="*/ 31 w 253"/>
                <a:gd name="T29" fmla="*/ 162 h 186"/>
                <a:gd name="T30" fmla="*/ 24 w 253"/>
                <a:gd name="T31" fmla="*/ 155 h 186"/>
                <a:gd name="T32" fmla="*/ 24 w 253"/>
                <a:gd name="T33" fmla="*/ 37 h 186"/>
                <a:gd name="T34" fmla="*/ 128 w 253"/>
                <a:gd name="T35" fmla="*/ 115 h 186"/>
                <a:gd name="T36" fmla="*/ 230 w 253"/>
                <a:gd name="T37" fmla="*/ 43 h 186"/>
                <a:gd name="T38" fmla="*/ 230 w 253"/>
                <a:gd name="T39" fmla="*/ 155 h 186"/>
                <a:gd name="T40" fmla="*/ 223 w 253"/>
                <a:gd name="T41" fmla="*/ 162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53" h="186">
                  <a:moveTo>
                    <a:pt x="223" y="0"/>
                  </a:moveTo>
                  <a:cubicBezTo>
                    <a:pt x="31" y="0"/>
                    <a:pt x="31" y="0"/>
                    <a:pt x="31" y="0"/>
                  </a:cubicBezTo>
                  <a:cubicBezTo>
                    <a:pt x="14" y="0"/>
                    <a:pt x="0" y="14"/>
                    <a:pt x="0" y="31"/>
                  </a:cubicBezTo>
                  <a:cubicBezTo>
                    <a:pt x="0" y="155"/>
                    <a:pt x="0" y="155"/>
                    <a:pt x="0" y="155"/>
                  </a:cubicBezTo>
                  <a:cubicBezTo>
                    <a:pt x="0" y="172"/>
                    <a:pt x="14" y="186"/>
                    <a:pt x="31" y="186"/>
                  </a:cubicBezTo>
                  <a:cubicBezTo>
                    <a:pt x="223" y="186"/>
                    <a:pt x="223" y="186"/>
                    <a:pt x="223" y="186"/>
                  </a:cubicBezTo>
                  <a:cubicBezTo>
                    <a:pt x="240" y="186"/>
                    <a:pt x="253" y="172"/>
                    <a:pt x="253" y="155"/>
                  </a:cubicBezTo>
                  <a:cubicBezTo>
                    <a:pt x="253" y="31"/>
                    <a:pt x="253" y="31"/>
                    <a:pt x="253" y="31"/>
                  </a:cubicBezTo>
                  <a:cubicBezTo>
                    <a:pt x="253" y="14"/>
                    <a:pt x="240" y="0"/>
                    <a:pt x="223" y="0"/>
                  </a:cubicBezTo>
                  <a:close/>
                  <a:moveTo>
                    <a:pt x="216" y="24"/>
                  </a:moveTo>
                  <a:cubicBezTo>
                    <a:pt x="128" y="86"/>
                    <a:pt x="128" y="86"/>
                    <a:pt x="128" y="86"/>
                  </a:cubicBezTo>
                  <a:cubicBezTo>
                    <a:pt x="46" y="24"/>
                    <a:pt x="46" y="24"/>
                    <a:pt x="46" y="24"/>
                  </a:cubicBezTo>
                  <a:lnTo>
                    <a:pt x="216" y="24"/>
                  </a:lnTo>
                  <a:close/>
                  <a:moveTo>
                    <a:pt x="223" y="162"/>
                  </a:moveTo>
                  <a:cubicBezTo>
                    <a:pt x="31" y="162"/>
                    <a:pt x="31" y="162"/>
                    <a:pt x="31" y="162"/>
                  </a:cubicBezTo>
                  <a:cubicBezTo>
                    <a:pt x="27" y="162"/>
                    <a:pt x="24" y="159"/>
                    <a:pt x="24" y="155"/>
                  </a:cubicBezTo>
                  <a:cubicBezTo>
                    <a:pt x="24" y="37"/>
                    <a:pt x="24" y="37"/>
                    <a:pt x="24" y="37"/>
                  </a:cubicBezTo>
                  <a:cubicBezTo>
                    <a:pt x="128" y="115"/>
                    <a:pt x="128" y="115"/>
                    <a:pt x="128" y="115"/>
                  </a:cubicBezTo>
                  <a:cubicBezTo>
                    <a:pt x="230" y="43"/>
                    <a:pt x="230" y="43"/>
                    <a:pt x="230" y="43"/>
                  </a:cubicBezTo>
                  <a:cubicBezTo>
                    <a:pt x="230" y="155"/>
                    <a:pt x="230" y="155"/>
                    <a:pt x="230" y="155"/>
                  </a:cubicBezTo>
                  <a:cubicBezTo>
                    <a:pt x="230" y="159"/>
                    <a:pt x="226" y="162"/>
                    <a:pt x="223" y="16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1067">
                <a:cs typeface="+mn-ea"/>
                <a:sym typeface="+mn-lt"/>
              </a:endParaRPr>
            </a:p>
          </p:txBody>
        </p:sp>
        <p:sp>
          <p:nvSpPr>
            <p:cNvPr id="38" name="Freeform 37"/>
            <p:cNvSpPr>
              <a:spLocks noEditPoints="1"/>
            </p:cNvSpPr>
            <p:nvPr/>
          </p:nvSpPr>
          <p:spPr bwMode="auto">
            <a:xfrm>
              <a:off x="3016097" y="2976981"/>
              <a:ext cx="411311" cy="422064"/>
            </a:xfrm>
            <a:custGeom>
              <a:avLst/>
              <a:gdLst>
                <a:gd name="T0" fmla="*/ 142 w 194"/>
                <a:gd name="T1" fmla="*/ 188 h 199"/>
                <a:gd name="T2" fmla="*/ 90 w 194"/>
                <a:gd name="T3" fmla="*/ 199 h 199"/>
                <a:gd name="T4" fmla="*/ 0 w 194"/>
                <a:gd name="T5" fmla="*/ 109 h 199"/>
                <a:gd name="T6" fmla="*/ 107 w 194"/>
                <a:gd name="T7" fmla="*/ 0 h 199"/>
                <a:gd name="T8" fmla="*/ 194 w 194"/>
                <a:gd name="T9" fmla="*/ 82 h 199"/>
                <a:gd name="T10" fmla="*/ 140 w 194"/>
                <a:gd name="T11" fmla="*/ 151 h 199"/>
                <a:gd name="T12" fmla="*/ 115 w 194"/>
                <a:gd name="T13" fmla="*/ 129 h 199"/>
                <a:gd name="T14" fmla="*/ 115 w 194"/>
                <a:gd name="T15" fmla="*/ 129 h 199"/>
                <a:gd name="T16" fmla="*/ 77 w 194"/>
                <a:gd name="T17" fmla="*/ 151 h 199"/>
                <a:gd name="T18" fmla="*/ 45 w 194"/>
                <a:gd name="T19" fmla="*/ 113 h 199"/>
                <a:gd name="T20" fmla="*/ 113 w 194"/>
                <a:gd name="T21" fmla="*/ 46 h 199"/>
                <a:gd name="T22" fmla="*/ 147 w 194"/>
                <a:gd name="T23" fmla="*/ 53 h 199"/>
                <a:gd name="T24" fmla="*/ 138 w 194"/>
                <a:gd name="T25" fmla="*/ 107 h 199"/>
                <a:gd name="T26" fmla="*/ 145 w 194"/>
                <a:gd name="T27" fmla="*/ 131 h 199"/>
                <a:gd name="T28" fmla="*/ 173 w 194"/>
                <a:gd name="T29" fmla="*/ 83 h 199"/>
                <a:gd name="T30" fmla="*/ 105 w 194"/>
                <a:gd name="T31" fmla="*/ 17 h 199"/>
                <a:gd name="T32" fmla="*/ 22 w 194"/>
                <a:gd name="T33" fmla="*/ 106 h 199"/>
                <a:gd name="T34" fmla="*/ 95 w 194"/>
                <a:gd name="T35" fmla="*/ 181 h 199"/>
                <a:gd name="T36" fmla="*/ 137 w 194"/>
                <a:gd name="T37" fmla="*/ 172 h 199"/>
                <a:gd name="T38" fmla="*/ 142 w 194"/>
                <a:gd name="T39" fmla="*/ 188 h 199"/>
                <a:gd name="T40" fmla="*/ 117 w 194"/>
                <a:gd name="T41" fmla="*/ 70 h 199"/>
                <a:gd name="T42" fmla="*/ 108 w 194"/>
                <a:gd name="T43" fmla="*/ 69 h 199"/>
                <a:gd name="T44" fmla="*/ 74 w 194"/>
                <a:gd name="T45" fmla="*/ 110 h 199"/>
                <a:gd name="T46" fmla="*/ 88 w 194"/>
                <a:gd name="T47" fmla="*/ 127 h 199"/>
                <a:gd name="T48" fmla="*/ 113 w 194"/>
                <a:gd name="T49" fmla="*/ 97 h 199"/>
                <a:gd name="T50" fmla="*/ 117 w 194"/>
                <a:gd name="T51" fmla="*/ 70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4" h="199">
                  <a:moveTo>
                    <a:pt x="142" y="188"/>
                  </a:moveTo>
                  <a:cubicBezTo>
                    <a:pt x="125" y="196"/>
                    <a:pt x="110" y="199"/>
                    <a:pt x="90" y="199"/>
                  </a:cubicBezTo>
                  <a:cubicBezTo>
                    <a:pt x="42" y="199"/>
                    <a:pt x="0" y="165"/>
                    <a:pt x="0" y="109"/>
                  </a:cubicBezTo>
                  <a:cubicBezTo>
                    <a:pt x="0" y="50"/>
                    <a:pt x="43" y="0"/>
                    <a:pt x="107" y="0"/>
                  </a:cubicBezTo>
                  <a:cubicBezTo>
                    <a:pt x="158" y="0"/>
                    <a:pt x="194" y="34"/>
                    <a:pt x="194" y="82"/>
                  </a:cubicBezTo>
                  <a:cubicBezTo>
                    <a:pt x="194" y="124"/>
                    <a:pt x="171" y="151"/>
                    <a:pt x="140" y="151"/>
                  </a:cubicBezTo>
                  <a:cubicBezTo>
                    <a:pt x="126" y="151"/>
                    <a:pt x="117" y="143"/>
                    <a:pt x="115" y="129"/>
                  </a:cubicBezTo>
                  <a:cubicBezTo>
                    <a:pt x="115" y="129"/>
                    <a:pt x="115" y="129"/>
                    <a:pt x="115" y="129"/>
                  </a:cubicBezTo>
                  <a:cubicBezTo>
                    <a:pt x="105" y="143"/>
                    <a:pt x="93" y="151"/>
                    <a:pt x="77" y="151"/>
                  </a:cubicBezTo>
                  <a:cubicBezTo>
                    <a:pt x="59" y="151"/>
                    <a:pt x="45" y="137"/>
                    <a:pt x="45" y="113"/>
                  </a:cubicBezTo>
                  <a:cubicBezTo>
                    <a:pt x="45" y="78"/>
                    <a:pt x="71" y="46"/>
                    <a:pt x="113" y="46"/>
                  </a:cubicBezTo>
                  <a:cubicBezTo>
                    <a:pt x="125" y="46"/>
                    <a:pt x="139" y="50"/>
                    <a:pt x="147" y="53"/>
                  </a:cubicBezTo>
                  <a:cubicBezTo>
                    <a:pt x="138" y="107"/>
                    <a:pt x="138" y="107"/>
                    <a:pt x="138" y="107"/>
                  </a:cubicBezTo>
                  <a:cubicBezTo>
                    <a:pt x="135" y="123"/>
                    <a:pt x="137" y="131"/>
                    <a:pt x="145" y="131"/>
                  </a:cubicBezTo>
                  <a:cubicBezTo>
                    <a:pt x="157" y="132"/>
                    <a:pt x="173" y="116"/>
                    <a:pt x="173" y="83"/>
                  </a:cubicBezTo>
                  <a:cubicBezTo>
                    <a:pt x="173" y="46"/>
                    <a:pt x="149" y="17"/>
                    <a:pt x="105" y="17"/>
                  </a:cubicBezTo>
                  <a:cubicBezTo>
                    <a:pt x="60" y="17"/>
                    <a:pt x="22" y="51"/>
                    <a:pt x="22" y="106"/>
                  </a:cubicBezTo>
                  <a:cubicBezTo>
                    <a:pt x="22" y="154"/>
                    <a:pt x="53" y="181"/>
                    <a:pt x="95" y="181"/>
                  </a:cubicBezTo>
                  <a:cubicBezTo>
                    <a:pt x="110" y="181"/>
                    <a:pt x="126" y="178"/>
                    <a:pt x="137" y="172"/>
                  </a:cubicBezTo>
                  <a:lnTo>
                    <a:pt x="142" y="188"/>
                  </a:lnTo>
                  <a:close/>
                  <a:moveTo>
                    <a:pt x="117" y="70"/>
                  </a:moveTo>
                  <a:cubicBezTo>
                    <a:pt x="115" y="70"/>
                    <a:pt x="111" y="69"/>
                    <a:pt x="108" y="69"/>
                  </a:cubicBezTo>
                  <a:cubicBezTo>
                    <a:pt x="89" y="69"/>
                    <a:pt x="74" y="88"/>
                    <a:pt x="74" y="110"/>
                  </a:cubicBezTo>
                  <a:cubicBezTo>
                    <a:pt x="74" y="121"/>
                    <a:pt x="79" y="127"/>
                    <a:pt x="88" y="127"/>
                  </a:cubicBezTo>
                  <a:cubicBezTo>
                    <a:pt x="99" y="127"/>
                    <a:pt x="110" y="114"/>
                    <a:pt x="113" y="97"/>
                  </a:cubicBezTo>
                  <a:lnTo>
                    <a:pt x="117" y="7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1067">
                <a:cs typeface="+mn-ea"/>
                <a:sym typeface="+mn-lt"/>
              </a:endParaRPr>
            </a:p>
          </p:txBody>
        </p:sp>
        <p:sp>
          <p:nvSpPr>
            <p:cNvPr id="39" name="Freeform 38"/>
            <p:cNvSpPr/>
            <p:nvPr/>
          </p:nvSpPr>
          <p:spPr bwMode="auto">
            <a:xfrm>
              <a:off x="4826223" y="4782627"/>
              <a:ext cx="443571" cy="430129"/>
            </a:xfrm>
            <a:custGeom>
              <a:avLst/>
              <a:gdLst>
                <a:gd name="T0" fmla="*/ 11 w 209"/>
                <a:gd name="T1" fmla="*/ 203 h 203"/>
                <a:gd name="T2" fmla="*/ 26 w 209"/>
                <a:gd name="T3" fmla="*/ 167 h 203"/>
                <a:gd name="T4" fmla="*/ 79 w 209"/>
                <a:gd name="T5" fmla="*/ 120 h 203"/>
                <a:gd name="T6" fmla="*/ 52 w 209"/>
                <a:gd name="T7" fmla="*/ 64 h 203"/>
                <a:gd name="T8" fmla="*/ 106 w 209"/>
                <a:gd name="T9" fmla="*/ 0 h 203"/>
                <a:gd name="T10" fmla="*/ 159 w 209"/>
                <a:gd name="T11" fmla="*/ 69 h 203"/>
                <a:gd name="T12" fmla="*/ 133 w 209"/>
                <a:gd name="T13" fmla="*/ 121 h 203"/>
                <a:gd name="T14" fmla="*/ 190 w 209"/>
                <a:gd name="T15" fmla="*/ 164 h 203"/>
                <a:gd name="T16" fmla="*/ 209 w 209"/>
                <a:gd name="T17" fmla="*/ 203 h 203"/>
                <a:gd name="T18" fmla="*/ 11 w 209"/>
                <a:gd name="T19" fmla="*/ 203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9" h="203">
                  <a:moveTo>
                    <a:pt x="11" y="203"/>
                  </a:moveTo>
                  <a:cubicBezTo>
                    <a:pt x="11" y="203"/>
                    <a:pt x="0" y="175"/>
                    <a:pt x="26" y="167"/>
                  </a:cubicBezTo>
                  <a:cubicBezTo>
                    <a:pt x="52" y="159"/>
                    <a:pt x="79" y="150"/>
                    <a:pt x="79" y="120"/>
                  </a:cubicBezTo>
                  <a:cubicBezTo>
                    <a:pt x="79" y="120"/>
                    <a:pt x="52" y="108"/>
                    <a:pt x="52" y="64"/>
                  </a:cubicBezTo>
                  <a:cubicBezTo>
                    <a:pt x="52" y="24"/>
                    <a:pt x="73" y="0"/>
                    <a:pt x="106" y="0"/>
                  </a:cubicBezTo>
                  <a:cubicBezTo>
                    <a:pt x="140" y="0"/>
                    <a:pt x="159" y="26"/>
                    <a:pt x="159" y="69"/>
                  </a:cubicBezTo>
                  <a:cubicBezTo>
                    <a:pt x="159" y="69"/>
                    <a:pt x="152" y="111"/>
                    <a:pt x="133" y="121"/>
                  </a:cubicBezTo>
                  <a:cubicBezTo>
                    <a:pt x="134" y="129"/>
                    <a:pt x="130" y="155"/>
                    <a:pt x="190" y="164"/>
                  </a:cubicBezTo>
                  <a:cubicBezTo>
                    <a:pt x="208" y="166"/>
                    <a:pt x="209" y="184"/>
                    <a:pt x="209" y="203"/>
                  </a:cubicBezTo>
                  <a:lnTo>
                    <a:pt x="11" y="203"/>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1067">
                <a:cs typeface="+mn-ea"/>
                <a:sym typeface="+mn-lt"/>
              </a:endParaRPr>
            </a:p>
          </p:txBody>
        </p:sp>
        <p:sp>
          <p:nvSpPr>
            <p:cNvPr id="40" name="Freeform 39"/>
            <p:cNvSpPr/>
            <p:nvPr/>
          </p:nvSpPr>
          <p:spPr bwMode="auto">
            <a:xfrm>
              <a:off x="5216924" y="4841769"/>
              <a:ext cx="285857" cy="369194"/>
            </a:xfrm>
            <a:custGeom>
              <a:avLst/>
              <a:gdLst>
                <a:gd name="T0" fmla="*/ 40 w 135"/>
                <a:gd name="T1" fmla="*/ 174 h 174"/>
                <a:gd name="T2" fmla="*/ 135 w 135"/>
                <a:gd name="T3" fmla="*/ 174 h 174"/>
                <a:gd name="T4" fmla="*/ 118 w 135"/>
                <a:gd name="T5" fmla="*/ 141 h 174"/>
                <a:gd name="T6" fmla="*/ 70 w 135"/>
                <a:gd name="T7" fmla="*/ 104 h 174"/>
                <a:gd name="T8" fmla="*/ 92 w 135"/>
                <a:gd name="T9" fmla="*/ 59 h 174"/>
                <a:gd name="T10" fmla="*/ 47 w 135"/>
                <a:gd name="T11" fmla="*/ 0 h 174"/>
                <a:gd name="T12" fmla="*/ 0 w 135"/>
                <a:gd name="T13" fmla="*/ 54 h 174"/>
                <a:gd name="T14" fmla="*/ 23 w 135"/>
                <a:gd name="T15" fmla="*/ 103 h 174"/>
                <a:gd name="T16" fmla="*/ 13 w 135"/>
                <a:gd name="T17" fmla="*/ 124 h 174"/>
                <a:gd name="T18" fmla="*/ 38 w 135"/>
                <a:gd name="T19" fmla="*/ 145 h 174"/>
                <a:gd name="T20" fmla="*/ 40 w 135"/>
                <a:gd name="T21" fmla="*/ 174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5" h="174">
                  <a:moveTo>
                    <a:pt x="40" y="174"/>
                  </a:moveTo>
                  <a:cubicBezTo>
                    <a:pt x="135" y="174"/>
                    <a:pt x="135" y="174"/>
                    <a:pt x="135" y="174"/>
                  </a:cubicBezTo>
                  <a:cubicBezTo>
                    <a:pt x="135" y="158"/>
                    <a:pt x="134" y="142"/>
                    <a:pt x="118" y="141"/>
                  </a:cubicBezTo>
                  <a:cubicBezTo>
                    <a:pt x="67" y="133"/>
                    <a:pt x="71" y="110"/>
                    <a:pt x="70" y="104"/>
                  </a:cubicBezTo>
                  <a:cubicBezTo>
                    <a:pt x="86" y="95"/>
                    <a:pt x="92" y="59"/>
                    <a:pt x="92" y="59"/>
                  </a:cubicBezTo>
                  <a:cubicBezTo>
                    <a:pt x="92" y="22"/>
                    <a:pt x="76" y="0"/>
                    <a:pt x="47" y="0"/>
                  </a:cubicBezTo>
                  <a:cubicBezTo>
                    <a:pt x="18" y="0"/>
                    <a:pt x="0" y="20"/>
                    <a:pt x="0" y="54"/>
                  </a:cubicBezTo>
                  <a:cubicBezTo>
                    <a:pt x="0" y="93"/>
                    <a:pt x="23" y="103"/>
                    <a:pt x="23" y="103"/>
                  </a:cubicBezTo>
                  <a:cubicBezTo>
                    <a:pt x="23" y="114"/>
                    <a:pt x="18" y="121"/>
                    <a:pt x="13" y="124"/>
                  </a:cubicBezTo>
                  <a:cubicBezTo>
                    <a:pt x="13" y="124"/>
                    <a:pt x="33" y="129"/>
                    <a:pt x="38" y="145"/>
                  </a:cubicBezTo>
                  <a:cubicBezTo>
                    <a:pt x="41" y="158"/>
                    <a:pt x="40" y="174"/>
                    <a:pt x="40" y="174"/>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1067">
                <a:cs typeface="+mn-ea"/>
                <a:sym typeface="+mn-lt"/>
              </a:endParaRPr>
            </a:p>
          </p:txBody>
        </p:sp>
        <p:sp>
          <p:nvSpPr>
            <p:cNvPr id="41" name="Freeform 40"/>
            <p:cNvSpPr/>
            <p:nvPr/>
          </p:nvSpPr>
          <p:spPr bwMode="auto">
            <a:xfrm>
              <a:off x="1507060" y="3922368"/>
              <a:ext cx="534077" cy="381740"/>
            </a:xfrm>
            <a:custGeom>
              <a:avLst/>
              <a:gdLst>
                <a:gd name="T0" fmla="*/ 252 w 252"/>
                <a:gd name="T1" fmla="*/ 12 h 180"/>
                <a:gd name="T2" fmla="*/ 244 w 252"/>
                <a:gd name="T3" fmla="*/ 0 h 180"/>
                <a:gd name="T4" fmla="*/ 92 w 252"/>
                <a:gd name="T5" fmla="*/ 9 h 180"/>
                <a:gd name="T6" fmla="*/ 62 w 252"/>
                <a:gd name="T7" fmla="*/ 128 h 180"/>
                <a:gd name="T8" fmla="*/ 47 w 252"/>
                <a:gd name="T9" fmla="*/ 122 h 180"/>
                <a:gd name="T10" fmla="*/ 4 w 252"/>
                <a:gd name="T11" fmla="*/ 139 h 180"/>
                <a:gd name="T12" fmla="*/ 34 w 252"/>
                <a:gd name="T13" fmla="*/ 175 h 180"/>
                <a:gd name="T14" fmla="*/ 77 w 252"/>
                <a:gd name="T15" fmla="*/ 158 h 180"/>
                <a:gd name="T16" fmla="*/ 78 w 252"/>
                <a:gd name="T17" fmla="*/ 153 h 180"/>
                <a:gd name="T18" fmla="*/ 103 w 252"/>
                <a:gd name="T19" fmla="*/ 55 h 180"/>
                <a:gd name="T20" fmla="*/ 210 w 252"/>
                <a:gd name="T21" fmla="*/ 48 h 180"/>
                <a:gd name="T22" fmla="*/ 190 w 252"/>
                <a:gd name="T23" fmla="*/ 123 h 180"/>
                <a:gd name="T24" fmla="*/ 176 w 252"/>
                <a:gd name="T25" fmla="*/ 116 h 180"/>
                <a:gd name="T26" fmla="*/ 132 w 252"/>
                <a:gd name="T27" fmla="*/ 133 h 180"/>
                <a:gd name="T28" fmla="*/ 162 w 252"/>
                <a:gd name="T29" fmla="*/ 169 h 180"/>
                <a:gd name="T30" fmla="*/ 205 w 252"/>
                <a:gd name="T31" fmla="*/ 152 h 180"/>
                <a:gd name="T32" fmla="*/ 206 w 252"/>
                <a:gd name="T33" fmla="*/ 146 h 180"/>
                <a:gd name="T34" fmla="*/ 207 w 252"/>
                <a:gd name="T35" fmla="*/ 146 h 180"/>
                <a:gd name="T36" fmla="*/ 252 w 252"/>
                <a:gd name="T37" fmla="*/ 12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180">
                  <a:moveTo>
                    <a:pt x="252" y="12"/>
                  </a:moveTo>
                  <a:cubicBezTo>
                    <a:pt x="244" y="0"/>
                    <a:pt x="244" y="0"/>
                    <a:pt x="244" y="0"/>
                  </a:cubicBezTo>
                  <a:cubicBezTo>
                    <a:pt x="92" y="9"/>
                    <a:pt x="92" y="9"/>
                    <a:pt x="92" y="9"/>
                  </a:cubicBezTo>
                  <a:cubicBezTo>
                    <a:pt x="62" y="128"/>
                    <a:pt x="62" y="128"/>
                    <a:pt x="62" y="128"/>
                  </a:cubicBezTo>
                  <a:cubicBezTo>
                    <a:pt x="57" y="126"/>
                    <a:pt x="53" y="123"/>
                    <a:pt x="47" y="122"/>
                  </a:cubicBezTo>
                  <a:cubicBezTo>
                    <a:pt x="27" y="117"/>
                    <a:pt x="8" y="124"/>
                    <a:pt x="4" y="139"/>
                  </a:cubicBezTo>
                  <a:cubicBezTo>
                    <a:pt x="0" y="153"/>
                    <a:pt x="14" y="169"/>
                    <a:pt x="34" y="175"/>
                  </a:cubicBezTo>
                  <a:cubicBezTo>
                    <a:pt x="54" y="180"/>
                    <a:pt x="73" y="172"/>
                    <a:pt x="77" y="158"/>
                  </a:cubicBezTo>
                  <a:cubicBezTo>
                    <a:pt x="78" y="156"/>
                    <a:pt x="78" y="155"/>
                    <a:pt x="78" y="153"/>
                  </a:cubicBezTo>
                  <a:cubicBezTo>
                    <a:pt x="103" y="55"/>
                    <a:pt x="103" y="55"/>
                    <a:pt x="103" y="55"/>
                  </a:cubicBezTo>
                  <a:cubicBezTo>
                    <a:pt x="210" y="48"/>
                    <a:pt x="210" y="48"/>
                    <a:pt x="210" y="48"/>
                  </a:cubicBezTo>
                  <a:cubicBezTo>
                    <a:pt x="190" y="123"/>
                    <a:pt x="190" y="123"/>
                    <a:pt x="190" y="123"/>
                  </a:cubicBezTo>
                  <a:cubicBezTo>
                    <a:pt x="186" y="120"/>
                    <a:pt x="181" y="118"/>
                    <a:pt x="176" y="116"/>
                  </a:cubicBezTo>
                  <a:cubicBezTo>
                    <a:pt x="155" y="111"/>
                    <a:pt x="136" y="118"/>
                    <a:pt x="132" y="133"/>
                  </a:cubicBezTo>
                  <a:cubicBezTo>
                    <a:pt x="129" y="147"/>
                    <a:pt x="142" y="163"/>
                    <a:pt x="162" y="169"/>
                  </a:cubicBezTo>
                  <a:cubicBezTo>
                    <a:pt x="182" y="174"/>
                    <a:pt x="202" y="166"/>
                    <a:pt x="205" y="152"/>
                  </a:cubicBezTo>
                  <a:cubicBezTo>
                    <a:pt x="206" y="150"/>
                    <a:pt x="206" y="148"/>
                    <a:pt x="206" y="146"/>
                  </a:cubicBezTo>
                  <a:cubicBezTo>
                    <a:pt x="207" y="146"/>
                    <a:pt x="207" y="146"/>
                    <a:pt x="207" y="146"/>
                  </a:cubicBezTo>
                  <a:lnTo>
                    <a:pt x="252" y="1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1067">
                <a:cs typeface="+mn-ea"/>
                <a:sym typeface="+mn-lt"/>
              </a:endParaRPr>
            </a:p>
          </p:txBody>
        </p:sp>
        <p:sp>
          <p:nvSpPr>
            <p:cNvPr id="42" name="Freeform 41"/>
            <p:cNvSpPr/>
            <p:nvPr/>
          </p:nvSpPr>
          <p:spPr bwMode="auto">
            <a:xfrm>
              <a:off x="2132540" y="4865069"/>
              <a:ext cx="521531" cy="471350"/>
            </a:xfrm>
            <a:custGeom>
              <a:avLst/>
              <a:gdLst>
                <a:gd name="T0" fmla="*/ 242 w 246"/>
                <a:gd name="T1" fmla="*/ 65 h 222"/>
                <a:gd name="T2" fmla="*/ 181 w 246"/>
                <a:gd name="T3" fmla="*/ 1 h 222"/>
                <a:gd name="T4" fmla="*/ 122 w 246"/>
                <a:gd name="T5" fmla="*/ 37 h 222"/>
                <a:gd name="T6" fmla="*/ 62 w 246"/>
                <a:gd name="T7" fmla="*/ 3 h 222"/>
                <a:gd name="T8" fmla="*/ 3 w 246"/>
                <a:gd name="T9" fmla="*/ 68 h 222"/>
                <a:gd name="T10" fmla="*/ 48 w 246"/>
                <a:gd name="T11" fmla="*/ 155 h 222"/>
                <a:gd name="T12" fmla="*/ 124 w 246"/>
                <a:gd name="T13" fmla="*/ 222 h 222"/>
                <a:gd name="T14" fmla="*/ 124 w 246"/>
                <a:gd name="T15" fmla="*/ 222 h 222"/>
                <a:gd name="T16" fmla="*/ 124 w 246"/>
                <a:gd name="T17" fmla="*/ 222 h 222"/>
                <a:gd name="T18" fmla="*/ 124 w 246"/>
                <a:gd name="T19" fmla="*/ 222 h 222"/>
                <a:gd name="T20" fmla="*/ 124 w 246"/>
                <a:gd name="T21" fmla="*/ 222 h 222"/>
                <a:gd name="T22" fmla="*/ 199 w 246"/>
                <a:gd name="T23" fmla="*/ 154 h 222"/>
                <a:gd name="T24" fmla="*/ 242 w 246"/>
                <a:gd name="T25" fmla="*/ 65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6" h="222">
                  <a:moveTo>
                    <a:pt x="242" y="65"/>
                  </a:moveTo>
                  <a:cubicBezTo>
                    <a:pt x="238" y="0"/>
                    <a:pt x="181" y="1"/>
                    <a:pt x="181" y="1"/>
                  </a:cubicBezTo>
                  <a:cubicBezTo>
                    <a:pt x="143" y="0"/>
                    <a:pt x="123" y="36"/>
                    <a:pt x="122" y="37"/>
                  </a:cubicBezTo>
                  <a:cubicBezTo>
                    <a:pt x="121" y="36"/>
                    <a:pt x="100" y="1"/>
                    <a:pt x="62" y="3"/>
                  </a:cubicBezTo>
                  <a:cubicBezTo>
                    <a:pt x="62" y="3"/>
                    <a:pt x="5" y="3"/>
                    <a:pt x="3" y="68"/>
                  </a:cubicBezTo>
                  <a:cubicBezTo>
                    <a:pt x="3" y="68"/>
                    <a:pt x="0" y="111"/>
                    <a:pt x="48" y="155"/>
                  </a:cubicBezTo>
                  <a:cubicBezTo>
                    <a:pt x="124" y="222"/>
                    <a:pt x="124" y="222"/>
                    <a:pt x="124" y="222"/>
                  </a:cubicBezTo>
                  <a:cubicBezTo>
                    <a:pt x="124" y="222"/>
                    <a:pt x="124" y="222"/>
                    <a:pt x="124" y="222"/>
                  </a:cubicBezTo>
                  <a:cubicBezTo>
                    <a:pt x="124" y="222"/>
                    <a:pt x="124" y="222"/>
                    <a:pt x="124" y="222"/>
                  </a:cubicBezTo>
                  <a:cubicBezTo>
                    <a:pt x="124" y="222"/>
                    <a:pt x="124" y="222"/>
                    <a:pt x="124" y="222"/>
                  </a:cubicBezTo>
                  <a:cubicBezTo>
                    <a:pt x="124" y="222"/>
                    <a:pt x="124" y="222"/>
                    <a:pt x="124" y="222"/>
                  </a:cubicBezTo>
                  <a:cubicBezTo>
                    <a:pt x="199" y="154"/>
                    <a:pt x="199" y="154"/>
                    <a:pt x="199" y="154"/>
                  </a:cubicBezTo>
                  <a:cubicBezTo>
                    <a:pt x="246" y="108"/>
                    <a:pt x="242" y="65"/>
                    <a:pt x="242" y="65"/>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1067">
                <a:cs typeface="+mn-ea"/>
                <a:sym typeface="+mn-lt"/>
              </a:endParaRPr>
            </a:p>
          </p:txBody>
        </p:sp>
        <p:sp>
          <p:nvSpPr>
            <p:cNvPr id="43" name="Freeform 42"/>
            <p:cNvSpPr>
              <a:spLocks noEditPoints="1"/>
            </p:cNvSpPr>
            <p:nvPr/>
          </p:nvSpPr>
          <p:spPr bwMode="auto">
            <a:xfrm>
              <a:off x="1910306" y="2938448"/>
              <a:ext cx="694479" cy="577090"/>
            </a:xfrm>
            <a:custGeom>
              <a:avLst/>
              <a:gdLst>
                <a:gd name="T0" fmla="*/ 328 w 328"/>
                <a:gd name="T1" fmla="*/ 39 h 272"/>
                <a:gd name="T2" fmla="*/ 163 w 328"/>
                <a:gd name="T3" fmla="*/ 0 h 272"/>
                <a:gd name="T4" fmla="*/ 0 w 328"/>
                <a:gd name="T5" fmla="*/ 46 h 272"/>
                <a:gd name="T6" fmla="*/ 2 w 328"/>
                <a:gd name="T7" fmla="*/ 56 h 272"/>
                <a:gd name="T8" fmla="*/ 67 w 328"/>
                <a:gd name="T9" fmla="*/ 72 h 272"/>
                <a:gd name="T10" fmla="*/ 69 w 328"/>
                <a:gd name="T11" fmla="*/ 152 h 272"/>
                <a:gd name="T12" fmla="*/ 164 w 328"/>
                <a:gd name="T13" fmla="*/ 197 h 272"/>
                <a:gd name="T14" fmla="*/ 264 w 328"/>
                <a:gd name="T15" fmla="*/ 148 h 272"/>
                <a:gd name="T16" fmla="*/ 263 w 328"/>
                <a:gd name="T17" fmla="*/ 69 h 272"/>
                <a:gd name="T18" fmla="*/ 267 w 328"/>
                <a:gd name="T19" fmla="*/ 67 h 272"/>
                <a:gd name="T20" fmla="*/ 274 w 328"/>
                <a:gd name="T21" fmla="*/ 131 h 272"/>
                <a:gd name="T22" fmla="*/ 273 w 328"/>
                <a:gd name="T23" fmla="*/ 201 h 272"/>
                <a:gd name="T24" fmla="*/ 262 w 328"/>
                <a:gd name="T25" fmla="*/ 214 h 272"/>
                <a:gd name="T26" fmla="*/ 272 w 328"/>
                <a:gd name="T27" fmla="*/ 226 h 272"/>
                <a:gd name="T28" fmla="*/ 257 w 328"/>
                <a:gd name="T29" fmla="*/ 270 h 272"/>
                <a:gd name="T30" fmla="*/ 262 w 328"/>
                <a:gd name="T31" fmla="*/ 271 h 272"/>
                <a:gd name="T32" fmla="*/ 268 w 328"/>
                <a:gd name="T33" fmla="*/ 254 h 272"/>
                <a:gd name="T34" fmla="*/ 265 w 328"/>
                <a:gd name="T35" fmla="*/ 271 h 272"/>
                <a:gd name="T36" fmla="*/ 269 w 328"/>
                <a:gd name="T37" fmla="*/ 272 h 272"/>
                <a:gd name="T38" fmla="*/ 272 w 328"/>
                <a:gd name="T39" fmla="*/ 259 h 272"/>
                <a:gd name="T40" fmla="*/ 273 w 328"/>
                <a:gd name="T41" fmla="*/ 271 h 272"/>
                <a:gd name="T42" fmla="*/ 277 w 328"/>
                <a:gd name="T43" fmla="*/ 272 h 272"/>
                <a:gd name="T44" fmla="*/ 277 w 328"/>
                <a:gd name="T45" fmla="*/ 259 h 272"/>
                <a:gd name="T46" fmla="*/ 279 w 328"/>
                <a:gd name="T47" fmla="*/ 272 h 272"/>
                <a:gd name="T48" fmla="*/ 283 w 328"/>
                <a:gd name="T49" fmla="*/ 272 h 272"/>
                <a:gd name="T50" fmla="*/ 281 w 328"/>
                <a:gd name="T51" fmla="*/ 256 h 272"/>
                <a:gd name="T52" fmla="*/ 286 w 328"/>
                <a:gd name="T53" fmla="*/ 270 h 272"/>
                <a:gd name="T54" fmla="*/ 290 w 328"/>
                <a:gd name="T55" fmla="*/ 270 h 272"/>
                <a:gd name="T56" fmla="*/ 279 w 328"/>
                <a:gd name="T57" fmla="*/ 225 h 272"/>
                <a:gd name="T58" fmla="*/ 287 w 328"/>
                <a:gd name="T59" fmla="*/ 213 h 272"/>
                <a:gd name="T60" fmla="*/ 278 w 328"/>
                <a:gd name="T61" fmla="*/ 201 h 272"/>
                <a:gd name="T62" fmla="*/ 280 w 328"/>
                <a:gd name="T63" fmla="*/ 132 h 272"/>
                <a:gd name="T64" fmla="*/ 272 w 328"/>
                <a:gd name="T65" fmla="*/ 66 h 272"/>
                <a:gd name="T66" fmla="*/ 328 w 328"/>
                <a:gd name="T67" fmla="*/ 51 h 272"/>
                <a:gd name="T68" fmla="*/ 328 w 328"/>
                <a:gd name="T69" fmla="*/ 39 h 272"/>
                <a:gd name="T70" fmla="*/ 163 w 328"/>
                <a:gd name="T71" fmla="*/ 57 h 272"/>
                <a:gd name="T72" fmla="*/ 66 w 328"/>
                <a:gd name="T73" fmla="*/ 42 h 272"/>
                <a:gd name="T74" fmla="*/ 162 w 328"/>
                <a:gd name="T75" fmla="*/ 23 h 272"/>
                <a:gd name="T76" fmla="*/ 258 w 328"/>
                <a:gd name="T77" fmla="*/ 38 h 272"/>
                <a:gd name="T78" fmla="*/ 163 w 328"/>
                <a:gd name="T79" fmla="*/ 57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28" h="272">
                  <a:moveTo>
                    <a:pt x="328" y="39"/>
                  </a:moveTo>
                  <a:cubicBezTo>
                    <a:pt x="163" y="0"/>
                    <a:pt x="163" y="0"/>
                    <a:pt x="163" y="0"/>
                  </a:cubicBezTo>
                  <a:cubicBezTo>
                    <a:pt x="0" y="46"/>
                    <a:pt x="0" y="46"/>
                    <a:pt x="0" y="46"/>
                  </a:cubicBezTo>
                  <a:cubicBezTo>
                    <a:pt x="2" y="56"/>
                    <a:pt x="2" y="56"/>
                    <a:pt x="2" y="56"/>
                  </a:cubicBezTo>
                  <a:cubicBezTo>
                    <a:pt x="67" y="72"/>
                    <a:pt x="67" y="72"/>
                    <a:pt x="67" y="72"/>
                  </a:cubicBezTo>
                  <a:cubicBezTo>
                    <a:pt x="69" y="152"/>
                    <a:pt x="69" y="152"/>
                    <a:pt x="69" y="152"/>
                  </a:cubicBezTo>
                  <a:cubicBezTo>
                    <a:pt x="84" y="197"/>
                    <a:pt x="164" y="197"/>
                    <a:pt x="164" y="197"/>
                  </a:cubicBezTo>
                  <a:cubicBezTo>
                    <a:pt x="257" y="194"/>
                    <a:pt x="264" y="148"/>
                    <a:pt x="264" y="148"/>
                  </a:cubicBezTo>
                  <a:cubicBezTo>
                    <a:pt x="263" y="69"/>
                    <a:pt x="263" y="69"/>
                    <a:pt x="263" y="69"/>
                  </a:cubicBezTo>
                  <a:cubicBezTo>
                    <a:pt x="267" y="67"/>
                    <a:pt x="267" y="67"/>
                    <a:pt x="267" y="67"/>
                  </a:cubicBezTo>
                  <a:cubicBezTo>
                    <a:pt x="271" y="78"/>
                    <a:pt x="276" y="97"/>
                    <a:pt x="274" y="131"/>
                  </a:cubicBezTo>
                  <a:cubicBezTo>
                    <a:pt x="272" y="179"/>
                    <a:pt x="272" y="194"/>
                    <a:pt x="273" y="201"/>
                  </a:cubicBezTo>
                  <a:cubicBezTo>
                    <a:pt x="267" y="202"/>
                    <a:pt x="262" y="208"/>
                    <a:pt x="262" y="214"/>
                  </a:cubicBezTo>
                  <a:cubicBezTo>
                    <a:pt x="263" y="220"/>
                    <a:pt x="267" y="224"/>
                    <a:pt x="272" y="226"/>
                  </a:cubicBezTo>
                  <a:cubicBezTo>
                    <a:pt x="271" y="231"/>
                    <a:pt x="266" y="249"/>
                    <a:pt x="257" y="270"/>
                  </a:cubicBezTo>
                  <a:cubicBezTo>
                    <a:pt x="262" y="271"/>
                    <a:pt x="262" y="271"/>
                    <a:pt x="262" y="271"/>
                  </a:cubicBezTo>
                  <a:cubicBezTo>
                    <a:pt x="262" y="271"/>
                    <a:pt x="267" y="258"/>
                    <a:pt x="268" y="254"/>
                  </a:cubicBezTo>
                  <a:cubicBezTo>
                    <a:pt x="268" y="257"/>
                    <a:pt x="265" y="270"/>
                    <a:pt x="265" y="271"/>
                  </a:cubicBezTo>
                  <a:cubicBezTo>
                    <a:pt x="269" y="272"/>
                    <a:pt x="269" y="272"/>
                    <a:pt x="269" y="272"/>
                  </a:cubicBezTo>
                  <a:cubicBezTo>
                    <a:pt x="269" y="272"/>
                    <a:pt x="272" y="261"/>
                    <a:pt x="272" y="259"/>
                  </a:cubicBezTo>
                  <a:cubicBezTo>
                    <a:pt x="272" y="259"/>
                    <a:pt x="272" y="271"/>
                    <a:pt x="273" y="271"/>
                  </a:cubicBezTo>
                  <a:cubicBezTo>
                    <a:pt x="277" y="272"/>
                    <a:pt x="277" y="272"/>
                    <a:pt x="277" y="272"/>
                  </a:cubicBezTo>
                  <a:cubicBezTo>
                    <a:pt x="277" y="272"/>
                    <a:pt x="276" y="261"/>
                    <a:pt x="277" y="259"/>
                  </a:cubicBezTo>
                  <a:cubicBezTo>
                    <a:pt x="277" y="259"/>
                    <a:pt x="279" y="266"/>
                    <a:pt x="279" y="272"/>
                  </a:cubicBezTo>
                  <a:cubicBezTo>
                    <a:pt x="283" y="272"/>
                    <a:pt x="283" y="272"/>
                    <a:pt x="283" y="272"/>
                  </a:cubicBezTo>
                  <a:cubicBezTo>
                    <a:pt x="283" y="272"/>
                    <a:pt x="282" y="259"/>
                    <a:pt x="281" y="256"/>
                  </a:cubicBezTo>
                  <a:cubicBezTo>
                    <a:pt x="281" y="256"/>
                    <a:pt x="285" y="264"/>
                    <a:pt x="286" y="270"/>
                  </a:cubicBezTo>
                  <a:cubicBezTo>
                    <a:pt x="290" y="270"/>
                    <a:pt x="290" y="270"/>
                    <a:pt x="290" y="270"/>
                  </a:cubicBezTo>
                  <a:cubicBezTo>
                    <a:pt x="290" y="270"/>
                    <a:pt x="282" y="234"/>
                    <a:pt x="279" y="225"/>
                  </a:cubicBezTo>
                  <a:cubicBezTo>
                    <a:pt x="284" y="224"/>
                    <a:pt x="288" y="219"/>
                    <a:pt x="287" y="213"/>
                  </a:cubicBezTo>
                  <a:cubicBezTo>
                    <a:pt x="287" y="208"/>
                    <a:pt x="283" y="203"/>
                    <a:pt x="278" y="201"/>
                  </a:cubicBezTo>
                  <a:cubicBezTo>
                    <a:pt x="277" y="194"/>
                    <a:pt x="278" y="181"/>
                    <a:pt x="280" y="132"/>
                  </a:cubicBezTo>
                  <a:cubicBezTo>
                    <a:pt x="281" y="103"/>
                    <a:pt x="278" y="81"/>
                    <a:pt x="272" y="66"/>
                  </a:cubicBezTo>
                  <a:cubicBezTo>
                    <a:pt x="328" y="51"/>
                    <a:pt x="328" y="51"/>
                    <a:pt x="328" y="51"/>
                  </a:cubicBezTo>
                  <a:lnTo>
                    <a:pt x="328" y="39"/>
                  </a:lnTo>
                  <a:close/>
                  <a:moveTo>
                    <a:pt x="163" y="57"/>
                  </a:moveTo>
                  <a:cubicBezTo>
                    <a:pt x="110" y="59"/>
                    <a:pt x="66" y="52"/>
                    <a:pt x="66" y="42"/>
                  </a:cubicBezTo>
                  <a:cubicBezTo>
                    <a:pt x="66" y="33"/>
                    <a:pt x="109" y="24"/>
                    <a:pt x="162" y="23"/>
                  </a:cubicBezTo>
                  <a:cubicBezTo>
                    <a:pt x="215" y="22"/>
                    <a:pt x="258" y="29"/>
                    <a:pt x="258" y="38"/>
                  </a:cubicBezTo>
                  <a:cubicBezTo>
                    <a:pt x="258" y="48"/>
                    <a:pt x="216" y="56"/>
                    <a:pt x="163" y="5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1067">
                <a:cs typeface="+mn-ea"/>
                <a:sym typeface="+mn-lt"/>
              </a:endParaRPr>
            </a:p>
          </p:txBody>
        </p:sp>
        <p:sp>
          <p:nvSpPr>
            <p:cNvPr id="44" name="Freeform 43"/>
            <p:cNvSpPr>
              <a:spLocks noEditPoints="1"/>
            </p:cNvSpPr>
            <p:nvPr/>
          </p:nvSpPr>
          <p:spPr bwMode="auto">
            <a:xfrm>
              <a:off x="1269594" y="3178604"/>
              <a:ext cx="347688" cy="355753"/>
            </a:xfrm>
            <a:custGeom>
              <a:avLst/>
              <a:gdLst>
                <a:gd name="T0" fmla="*/ 81 w 164"/>
                <a:gd name="T1" fmla="*/ 73 h 168"/>
                <a:gd name="T2" fmla="*/ 128 w 164"/>
                <a:gd name="T3" fmla="*/ 55 h 168"/>
                <a:gd name="T4" fmla="*/ 151 w 164"/>
                <a:gd name="T5" fmla="*/ 65 h 168"/>
                <a:gd name="T6" fmla="*/ 152 w 164"/>
                <a:gd name="T7" fmla="*/ 66 h 168"/>
                <a:gd name="T8" fmla="*/ 161 w 164"/>
                <a:gd name="T9" fmla="*/ 99 h 168"/>
                <a:gd name="T10" fmla="*/ 144 w 164"/>
                <a:gd name="T11" fmla="*/ 134 h 168"/>
                <a:gd name="T12" fmla="*/ 155 w 164"/>
                <a:gd name="T13" fmla="*/ 145 h 168"/>
                <a:gd name="T14" fmla="*/ 154 w 164"/>
                <a:gd name="T15" fmla="*/ 156 h 168"/>
                <a:gd name="T16" fmla="*/ 144 w 164"/>
                <a:gd name="T17" fmla="*/ 157 h 168"/>
                <a:gd name="T18" fmla="*/ 132 w 164"/>
                <a:gd name="T19" fmla="*/ 146 h 168"/>
                <a:gd name="T20" fmla="*/ 93 w 164"/>
                <a:gd name="T21" fmla="*/ 166 h 168"/>
                <a:gd name="T22" fmla="*/ 62 w 164"/>
                <a:gd name="T23" fmla="*/ 160 h 168"/>
                <a:gd name="T24" fmla="*/ 64 w 164"/>
                <a:gd name="T25" fmla="*/ 143 h 168"/>
                <a:gd name="T26" fmla="*/ 79 w 164"/>
                <a:gd name="T27" fmla="*/ 141 h 168"/>
                <a:gd name="T28" fmla="*/ 119 w 164"/>
                <a:gd name="T29" fmla="*/ 134 h 168"/>
                <a:gd name="T30" fmla="*/ 82 w 164"/>
                <a:gd name="T31" fmla="*/ 97 h 168"/>
                <a:gd name="T32" fmla="*/ 17 w 164"/>
                <a:gd name="T33" fmla="*/ 105 h 168"/>
                <a:gd name="T34" fmla="*/ 23 w 164"/>
                <a:gd name="T35" fmla="*/ 41 h 168"/>
                <a:gd name="T36" fmla="*/ 12 w 164"/>
                <a:gd name="T37" fmla="*/ 30 h 168"/>
                <a:gd name="T38" fmla="*/ 14 w 164"/>
                <a:gd name="T39" fmla="*/ 20 h 168"/>
                <a:gd name="T40" fmla="*/ 24 w 164"/>
                <a:gd name="T41" fmla="*/ 18 h 168"/>
                <a:gd name="T42" fmla="*/ 35 w 164"/>
                <a:gd name="T43" fmla="*/ 29 h 168"/>
                <a:gd name="T44" fmla="*/ 95 w 164"/>
                <a:gd name="T45" fmla="*/ 17 h 168"/>
                <a:gd name="T46" fmla="*/ 93 w 164"/>
                <a:gd name="T47" fmla="*/ 32 h 168"/>
                <a:gd name="T48" fmla="*/ 81 w 164"/>
                <a:gd name="T49" fmla="*/ 35 h 168"/>
                <a:gd name="T50" fmla="*/ 47 w 164"/>
                <a:gd name="T51" fmla="*/ 41 h 168"/>
                <a:gd name="T52" fmla="*/ 81 w 164"/>
                <a:gd name="T53" fmla="*/ 73 h 168"/>
                <a:gd name="T54" fmla="*/ 35 w 164"/>
                <a:gd name="T55" fmla="*/ 53 h 168"/>
                <a:gd name="T56" fmla="*/ 34 w 164"/>
                <a:gd name="T57" fmla="*/ 85 h 168"/>
                <a:gd name="T58" fmla="*/ 66 w 164"/>
                <a:gd name="T59" fmla="*/ 82 h 168"/>
                <a:gd name="T60" fmla="*/ 35 w 164"/>
                <a:gd name="T61" fmla="*/ 53 h 168"/>
                <a:gd name="T62" fmla="*/ 131 w 164"/>
                <a:gd name="T63" fmla="*/ 122 h 168"/>
                <a:gd name="T64" fmla="*/ 134 w 164"/>
                <a:gd name="T65" fmla="*/ 85 h 168"/>
                <a:gd name="T66" fmla="*/ 97 w 164"/>
                <a:gd name="T67" fmla="*/ 89 h 168"/>
                <a:gd name="T68" fmla="*/ 131 w 164"/>
                <a:gd name="T69" fmla="*/ 122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64" h="168">
                  <a:moveTo>
                    <a:pt x="81" y="73"/>
                  </a:moveTo>
                  <a:cubicBezTo>
                    <a:pt x="103" y="60"/>
                    <a:pt x="115" y="55"/>
                    <a:pt x="128" y="55"/>
                  </a:cubicBezTo>
                  <a:cubicBezTo>
                    <a:pt x="137" y="56"/>
                    <a:pt x="145" y="59"/>
                    <a:pt x="151" y="65"/>
                  </a:cubicBezTo>
                  <a:cubicBezTo>
                    <a:pt x="152" y="66"/>
                    <a:pt x="152" y="66"/>
                    <a:pt x="152" y="66"/>
                  </a:cubicBezTo>
                  <a:cubicBezTo>
                    <a:pt x="158" y="73"/>
                    <a:pt x="164" y="84"/>
                    <a:pt x="161" y="99"/>
                  </a:cubicBezTo>
                  <a:cubicBezTo>
                    <a:pt x="159" y="115"/>
                    <a:pt x="149" y="127"/>
                    <a:pt x="144" y="134"/>
                  </a:cubicBezTo>
                  <a:cubicBezTo>
                    <a:pt x="155" y="145"/>
                    <a:pt x="155" y="145"/>
                    <a:pt x="155" y="145"/>
                  </a:cubicBezTo>
                  <a:cubicBezTo>
                    <a:pt x="157" y="147"/>
                    <a:pt x="159" y="150"/>
                    <a:pt x="154" y="156"/>
                  </a:cubicBezTo>
                  <a:cubicBezTo>
                    <a:pt x="149" y="161"/>
                    <a:pt x="145" y="158"/>
                    <a:pt x="144" y="157"/>
                  </a:cubicBezTo>
                  <a:cubicBezTo>
                    <a:pt x="132" y="146"/>
                    <a:pt x="132" y="146"/>
                    <a:pt x="132" y="146"/>
                  </a:cubicBezTo>
                  <a:cubicBezTo>
                    <a:pt x="126" y="152"/>
                    <a:pt x="113" y="164"/>
                    <a:pt x="93" y="166"/>
                  </a:cubicBezTo>
                  <a:cubicBezTo>
                    <a:pt x="80" y="168"/>
                    <a:pt x="67" y="164"/>
                    <a:pt x="62" y="160"/>
                  </a:cubicBezTo>
                  <a:cubicBezTo>
                    <a:pt x="57" y="155"/>
                    <a:pt x="59" y="148"/>
                    <a:pt x="64" y="143"/>
                  </a:cubicBezTo>
                  <a:cubicBezTo>
                    <a:pt x="70" y="137"/>
                    <a:pt x="75" y="139"/>
                    <a:pt x="79" y="141"/>
                  </a:cubicBezTo>
                  <a:cubicBezTo>
                    <a:pt x="87" y="144"/>
                    <a:pt x="102" y="149"/>
                    <a:pt x="119" y="134"/>
                  </a:cubicBezTo>
                  <a:cubicBezTo>
                    <a:pt x="82" y="97"/>
                    <a:pt x="82" y="97"/>
                    <a:pt x="82" y="97"/>
                  </a:cubicBezTo>
                  <a:cubicBezTo>
                    <a:pt x="62" y="109"/>
                    <a:pt x="37" y="124"/>
                    <a:pt x="17" y="105"/>
                  </a:cubicBezTo>
                  <a:cubicBezTo>
                    <a:pt x="0" y="88"/>
                    <a:pt x="4" y="63"/>
                    <a:pt x="23" y="41"/>
                  </a:cubicBezTo>
                  <a:cubicBezTo>
                    <a:pt x="12" y="30"/>
                    <a:pt x="12" y="30"/>
                    <a:pt x="12" y="30"/>
                  </a:cubicBezTo>
                  <a:cubicBezTo>
                    <a:pt x="11" y="28"/>
                    <a:pt x="8" y="25"/>
                    <a:pt x="14" y="20"/>
                  </a:cubicBezTo>
                  <a:cubicBezTo>
                    <a:pt x="19" y="14"/>
                    <a:pt x="22" y="17"/>
                    <a:pt x="24" y="18"/>
                  </a:cubicBezTo>
                  <a:cubicBezTo>
                    <a:pt x="35" y="29"/>
                    <a:pt x="35" y="29"/>
                    <a:pt x="35" y="29"/>
                  </a:cubicBezTo>
                  <a:cubicBezTo>
                    <a:pt x="66" y="0"/>
                    <a:pt x="92" y="14"/>
                    <a:pt x="95" y="17"/>
                  </a:cubicBezTo>
                  <a:cubicBezTo>
                    <a:pt x="100" y="21"/>
                    <a:pt x="98" y="27"/>
                    <a:pt x="93" y="32"/>
                  </a:cubicBezTo>
                  <a:cubicBezTo>
                    <a:pt x="88" y="37"/>
                    <a:pt x="84" y="36"/>
                    <a:pt x="81" y="35"/>
                  </a:cubicBezTo>
                  <a:cubicBezTo>
                    <a:pt x="73" y="33"/>
                    <a:pt x="63" y="29"/>
                    <a:pt x="47" y="41"/>
                  </a:cubicBezTo>
                  <a:lnTo>
                    <a:pt x="81" y="73"/>
                  </a:lnTo>
                  <a:close/>
                  <a:moveTo>
                    <a:pt x="35" y="53"/>
                  </a:moveTo>
                  <a:cubicBezTo>
                    <a:pt x="23" y="68"/>
                    <a:pt x="28" y="80"/>
                    <a:pt x="34" y="85"/>
                  </a:cubicBezTo>
                  <a:cubicBezTo>
                    <a:pt x="43" y="94"/>
                    <a:pt x="54" y="88"/>
                    <a:pt x="66" y="82"/>
                  </a:cubicBezTo>
                  <a:lnTo>
                    <a:pt x="35" y="53"/>
                  </a:lnTo>
                  <a:close/>
                  <a:moveTo>
                    <a:pt x="131" y="122"/>
                  </a:moveTo>
                  <a:cubicBezTo>
                    <a:pt x="135" y="117"/>
                    <a:pt x="148" y="98"/>
                    <a:pt x="134" y="85"/>
                  </a:cubicBezTo>
                  <a:cubicBezTo>
                    <a:pt x="124" y="75"/>
                    <a:pt x="111" y="80"/>
                    <a:pt x="97" y="89"/>
                  </a:cubicBezTo>
                  <a:lnTo>
                    <a:pt x="131" y="12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1067">
                <a:cs typeface="+mn-ea"/>
                <a:sym typeface="+mn-lt"/>
              </a:endParaRPr>
            </a:p>
          </p:txBody>
        </p:sp>
        <p:sp>
          <p:nvSpPr>
            <p:cNvPr id="45" name="Freeform 44"/>
            <p:cNvSpPr/>
            <p:nvPr/>
          </p:nvSpPr>
          <p:spPr bwMode="auto">
            <a:xfrm>
              <a:off x="2585967" y="2154358"/>
              <a:ext cx="383531" cy="453428"/>
            </a:xfrm>
            <a:custGeom>
              <a:avLst/>
              <a:gdLst>
                <a:gd name="T0" fmla="*/ 140 w 181"/>
                <a:gd name="T1" fmla="*/ 0 h 214"/>
                <a:gd name="T2" fmla="*/ 132 w 181"/>
                <a:gd name="T3" fmla="*/ 16 h 214"/>
                <a:gd name="T4" fmla="*/ 74 w 181"/>
                <a:gd name="T5" fmla="*/ 95 h 214"/>
                <a:gd name="T6" fmla="*/ 74 w 181"/>
                <a:gd name="T7" fmla="*/ 95 h 214"/>
                <a:gd name="T8" fmla="*/ 33 w 181"/>
                <a:gd name="T9" fmla="*/ 125 h 214"/>
                <a:gd name="T10" fmla="*/ 0 w 181"/>
                <a:gd name="T11" fmla="*/ 162 h 214"/>
                <a:gd name="T12" fmla="*/ 1 w 181"/>
                <a:gd name="T13" fmla="*/ 166 h 214"/>
                <a:gd name="T14" fmla="*/ 3 w 181"/>
                <a:gd name="T15" fmla="*/ 179 h 214"/>
                <a:gd name="T16" fmla="*/ 97 w 181"/>
                <a:gd name="T17" fmla="*/ 197 h 214"/>
                <a:gd name="T18" fmla="*/ 109 w 181"/>
                <a:gd name="T19" fmla="*/ 117 h 214"/>
                <a:gd name="T20" fmla="*/ 143 w 181"/>
                <a:gd name="T21" fmla="*/ 76 h 214"/>
                <a:gd name="T22" fmla="*/ 138 w 181"/>
                <a:gd name="T23" fmla="*/ 198 h 214"/>
                <a:gd name="T24" fmla="*/ 155 w 181"/>
                <a:gd name="T25" fmla="*/ 198 h 214"/>
                <a:gd name="T26" fmla="*/ 159 w 181"/>
                <a:gd name="T27" fmla="*/ 105 h 214"/>
                <a:gd name="T28" fmla="*/ 171 w 181"/>
                <a:gd name="T29" fmla="*/ 49 h 214"/>
                <a:gd name="T30" fmla="*/ 140 w 181"/>
                <a:gd name="T31" fmla="*/ 0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1" h="214">
                  <a:moveTo>
                    <a:pt x="140" y="0"/>
                  </a:moveTo>
                  <a:cubicBezTo>
                    <a:pt x="140" y="0"/>
                    <a:pt x="143" y="2"/>
                    <a:pt x="132" y="16"/>
                  </a:cubicBezTo>
                  <a:cubicBezTo>
                    <a:pt x="119" y="33"/>
                    <a:pt x="95" y="43"/>
                    <a:pt x="74" y="95"/>
                  </a:cubicBezTo>
                  <a:cubicBezTo>
                    <a:pt x="74" y="95"/>
                    <a:pt x="74" y="95"/>
                    <a:pt x="74" y="95"/>
                  </a:cubicBezTo>
                  <a:cubicBezTo>
                    <a:pt x="55" y="137"/>
                    <a:pt x="33" y="125"/>
                    <a:pt x="33" y="125"/>
                  </a:cubicBezTo>
                  <a:cubicBezTo>
                    <a:pt x="26" y="158"/>
                    <a:pt x="0" y="148"/>
                    <a:pt x="0" y="162"/>
                  </a:cubicBezTo>
                  <a:cubicBezTo>
                    <a:pt x="0" y="162"/>
                    <a:pt x="0" y="164"/>
                    <a:pt x="1" y="166"/>
                  </a:cubicBezTo>
                  <a:cubicBezTo>
                    <a:pt x="3" y="179"/>
                    <a:pt x="3" y="179"/>
                    <a:pt x="3" y="179"/>
                  </a:cubicBezTo>
                  <a:cubicBezTo>
                    <a:pt x="3" y="179"/>
                    <a:pt x="13" y="214"/>
                    <a:pt x="97" y="197"/>
                  </a:cubicBezTo>
                  <a:cubicBezTo>
                    <a:pt x="100" y="185"/>
                    <a:pt x="103" y="159"/>
                    <a:pt x="109" y="117"/>
                  </a:cubicBezTo>
                  <a:cubicBezTo>
                    <a:pt x="117" y="57"/>
                    <a:pt x="143" y="76"/>
                    <a:pt x="143" y="76"/>
                  </a:cubicBezTo>
                  <a:cubicBezTo>
                    <a:pt x="138" y="198"/>
                    <a:pt x="138" y="198"/>
                    <a:pt x="138" y="198"/>
                  </a:cubicBezTo>
                  <a:cubicBezTo>
                    <a:pt x="146" y="201"/>
                    <a:pt x="155" y="198"/>
                    <a:pt x="155" y="198"/>
                  </a:cubicBezTo>
                  <a:cubicBezTo>
                    <a:pt x="155" y="198"/>
                    <a:pt x="155" y="142"/>
                    <a:pt x="159" y="105"/>
                  </a:cubicBezTo>
                  <a:cubicBezTo>
                    <a:pt x="162" y="68"/>
                    <a:pt x="171" y="49"/>
                    <a:pt x="171" y="49"/>
                  </a:cubicBezTo>
                  <a:cubicBezTo>
                    <a:pt x="171" y="49"/>
                    <a:pt x="181" y="9"/>
                    <a:pt x="140"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1067">
                <a:cs typeface="+mn-ea"/>
                <a:sym typeface="+mn-lt"/>
              </a:endParaRPr>
            </a:p>
          </p:txBody>
        </p:sp>
        <p:sp>
          <p:nvSpPr>
            <p:cNvPr id="46" name="Freeform 45"/>
            <p:cNvSpPr>
              <a:spLocks noEditPoints="1"/>
            </p:cNvSpPr>
            <p:nvPr/>
          </p:nvSpPr>
          <p:spPr bwMode="auto">
            <a:xfrm>
              <a:off x="1412074" y="4684952"/>
              <a:ext cx="279584" cy="415792"/>
            </a:xfrm>
            <a:custGeom>
              <a:avLst/>
              <a:gdLst>
                <a:gd name="T0" fmla="*/ 110 w 132"/>
                <a:gd name="T1" fmla="*/ 0 h 196"/>
                <a:gd name="T2" fmla="*/ 21 w 132"/>
                <a:gd name="T3" fmla="*/ 0 h 196"/>
                <a:gd name="T4" fmla="*/ 0 w 132"/>
                <a:gd name="T5" fmla="*/ 21 h 196"/>
                <a:gd name="T6" fmla="*/ 0 w 132"/>
                <a:gd name="T7" fmla="*/ 175 h 196"/>
                <a:gd name="T8" fmla="*/ 21 w 132"/>
                <a:gd name="T9" fmla="*/ 196 h 196"/>
                <a:gd name="T10" fmla="*/ 110 w 132"/>
                <a:gd name="T11" fmla="*/ 196 h 196"/>
                <a:gd name="T12" fmla="*/ 132 w 132"/>
                <a:gd name="T13" fmla="*/ 175 h 196"/>
                <a:gd name="T14" fmla="*/ 132 w 132"/>
                <a:gd name="T15" fmla="*/ 21 h 196"/>
                <a:gd name="T16" fmla="*/ 110 w 132"/>
                <a:gd name="T17" fmla="*/ 0 h 196"/>
                <a:gd name="T18" fmla="*/ 66 w 132"/>
                <a:gd name="T19" fmla="*/ 177 h 196"/>
                <a:gd name="T20" fmla="*/ 54 w 132"/>
                <a:gd name="T21" fmla="*/ 165 h 196"/>
                <a:gd name="T22" fmla="*/ 66 w 132"/>
                <a:gd name="T23" fmla="*/ 153 h 196"/>
                <a:gd name="T24" fmla="*/ 78 w 132"/>
                <a:gd name="T25" fmla="*/ 165 h 196"/>
                <a:gd name="T26" fmla="*/ 66 w 132"/>
                <a:gd name="T27" fmla="*/ 177 h 196"/>
                <a:gd name="T28" fmla="*/ 113 w 132"/>
                <a:gd name="T29" fmla="*/ 141 h 196"/>
                <a:gd name="T30" fmla="*/ 18 w 132"/>
                <a:gd name="T31" fmla="*/ 141 h 196"/>
                <a:gd name="T32" fmla="*/ 18 w 132"/>
                <a:gd name="T33" fmla="*/ 19 h 196"/>
                <a:gd name="T34" fmla="*/ 113 w 132"/>
                <a:gd name="T35" fmla="*/ 19 h 196"/>
                <a:gd name="T36" fmla="*/ 113 w 132"/>
                <a:gd name="T37" fmla="*/ 141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32" h="196">
                  <a:moveTo>
                    <a:pt x="110" y="0"/>
                  </a:moveTo>
                  <a:cubicBezTo>
                    <a:pt x="21" y="0"/>
                    <a:pt x="21" y="0"/>
                    <a:pt x="21" y="0"/>
                  </a:cubicBezTo>
                  <a:cubicBezTo>
                    <a:pt x="9" y="0"/>
                    <a:pt x="0" y="9"/>
                    <a:pt x="0" y="21"/>
                  </a:cubicBezTo>
                  <a:cubicBezTo>
                    <a:pt x="0" y="175"/>
                    <a:pt x="0" y="175"/>
                    <a:pt x="0" y="175"/>
                  </a:cubicBezTo>
                  <a:cubicBezTo>
                    <a:pt x="0" y="187"/>
                    <a:pt x="9" y="196"/>
                    <a:pt x="21" y="196"/>
                  </a:cubicBezTo>
                  <a:cubicBezTo>
                    <a:pt x="110" y="196"/>
                    <a:pt x="110" y="196"/>
                    <a:pt x="110" y="196"/>
                  </a:cubicBezTo>
                  <a:cubicBezTo>
                    <a:pt x="122" y="196"/>
                    <a:pt x="132" y="187"/>
                    <a:pt x="132" y="175"/>
                  </a:cubicBezTo>
                  <a:cubicBezTo>
                    <a:pt x="132" y="21"/>
                    <a:pt x="132" y="21"/>
                    <a:pt x="132" y="21"/>
                  </a:cubicBezTo>
                  <a:cubicBezTo>
                    <a:pt x="132" y="9"/>
                    <a:pt x="122" y="0"/>
                    <a:pt x="110" y="0"/>
                  </a:cubicBezTo>
                  <a:close/>
                  <a:moveTo>
                    <a:pt x="66" y="177"/>
                  </a:moveTo>
                  <a:cubicBezTo>
                    <a:pt x="59" y="177"/>
                    <a:pt x="54" y="172"/>
                    <a:pt x="54" y="165"/>
                  </a:cubicBezTo>
                  <a:cubicBezTo>
                    <a:pt x="54" y="158"/>
                    <a:pt x="59" y="153"/>
                    <a:pt x="66" y="153"/>
                  </a:cubicBezTo>
                  <a:cubicBezTo>
                    <a:pt x="72" y="153"/>
                    <a:pt x="78" y="158"/>
                    <a:pt x="78" y="165"/>
                  </a:cubicBezTo>
                  <a:cubicBezTo>
                    <a:pt x="78" y="172"/>
                    <a:pt x="72" y="177"/>
                    <a:pt x="66" y="177"/>
                  </a:cubicBezTo>
                  <a:close/>
                  <a:moveTo>
                    <a:pt x="113" y="141"/>
                  </a:moveTo>
                  <a:cubicBezTo>
                    <a:pt x="18" y="141"/>
                    <a:pt x="18" y="141"/>
                    <a:pt x="18" y="141"/>
                  </a:cubicBezTo>
                  <a:cubicBezTo>
                    <a:pt x="18" y="19"/>
                    <a:pt x="18" y="19"/>
                    <a:pt x="18" y="19"/>
                  </a:cubicBezTo>
                  <a:cubicBezTo>
                    <a:pt x="113" y="19"/>
                    <a:pt x="113" y="19"/>
                    <a:pt x="113" y="19"/>
                  </a:cubicBezTo>
                  <a:lnTo>
                    <a:pt x="113" y="141"/>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1067">
                <a:cs typeface="+mn-ea"/>
                <a:sym typeface="+mn-lt"/>
              </a:endParaRPr>
            </a:p>
          </p:txBody>
        </p:sp>
        <p:sp>
          <p:nvSpPr>
            <p:cNvPr id="47" name="Freeform 46"/>
            <p:cNvSpPr>
              <a:spLocks noEditPoints="1"/>
            </p:cNvSpPr>
            <p:nvPr/>
          </p:nvSpPr>
          <p:spPr bwMode="auto">
            <a:xfrm>
              <a:off x="5263522" y="3830966"/>
              <a:ext cx="695375" cy="456116"/>
            </a:xfrm>
            <a:custGeom>
              <a:avLst/>
              <a:gdLst>
                <a:gd name="T0" fmla="*/ 286 w 328"/>
                <a:gd name="T1" fmla="*/ 33 h 215"/>
                <a:gd name="T2" fmla="*/ 225 w 328"/>
                <a:gd name="T3" fmla="*/ 36 h 215"/>
                <a:gd name="T4" fmla="*/ 147 w 328"/>
                <a:gd name="T5" fmla="*/ 17 h 215"/>
                <a:gd name="T6" fmla="*/ 147 w 328"/>
                <a:gd name="T7" fmla="*/ 0 h 215"/>
                <a:gd name="T8" fmla="*/ 105 w 328"/>
                <a:gd name="T9" fmla="*/ 0 h 215"/>
                <a:gd name="T10" fmla="*/ 105 w 328"/>
                <a:gd name="T11" fmla="*/ 45 h 215"/>
                <a:gd name="T12" fmla="*/ 71 w 328"/>
                <a:gd name="T13" fmla="*/ 45 h 215"/>
                <a:gd name="T14" fmla="*/ 71 w 328"/>
                <a:gd name="T15" fmla="*/ 81 h 215"/>
                <a:gd name="T16" fmla="*/ 0 w 328"/>
                <a:gd name="T17" fmla="*/ 143 h 215"/>
                <a:gd name="T18" fmla="*/ 48 w 328"/>
                <a:gd name="T19" fmla="*/ 197 h 215"/>
                <a:gd name="T20" fmla="*/ 48 w 328"/>
                <a:gd name="T21" fmla="*/ 207 h 215"/>
                <a:gd name="T22" fmla="*/ 126 w 328"/>
                <a:gd name="T23" fmla="*/ 215 h 215"/>
                <a:gd name="T24" fmla="*/ 204 w 328"/>
                <a:gd name="T25" fmla="*/ 207 h 215"/>
                <a:gd name="T26" fmla="*/ 204 w 328"/>
                <a:gd name="T27" fmla="*/ 197 h 215"/>
                <a:gd name="T28" fmla="*/ 252 w 328"/>
                <a:gd name="T29" fmla="*/ 143 h 215"/>
                <a:gd name="T30" fmla="*/ 181 w 328"/>
                <a:gd name="T31" fmla="*/ 81 h 215"/>
                <a:gd name="T32" fmla="*/ 181 w 328"/>
                <a:gd name="T33" fmla="*/ 45 h 215"/>
                <a:gd name="T34" fmla="*/ 147 w 328"/>
                <a:gd name="T35" fmla="*/ 45 h 215"/>
                <a:gd name="T36" fmla="*/ 147 w 328"/>
                <a:gd name="T37" fmla="*/ 31 h 215"/>
                <a:gd name="T38" fmla="*/ 218 w 328"/>
                <a:gd name="T39" fmla="*/ 47 h 215"/>
                <a:gd name="T40" fmla="*/ 252 w 328"/>
                <a:gd name="T41" fmla="*/ 104 h 215"/>
                <a:gd name="T42" fmla="*/ 318 w 328"/>
                <a:gd name="T43" fmla="*/ 93 h 215"/>
                <a:gd name="T44" fmla="*/ 286 w 328"/>
                <a:gd name="T45" fmla="*/ 33 h 215"/>
                <a:gd name="T46" fmla="*/ 239 w 328"/>
                <a:gd name="T47" fmla="*/ 142 h 215"/>
                <a:gd name="T48" fmla="*/ 240 w 328"/>
                <a:gd name="T49" fmla="*/ 143 h 215"/>
                <a:gd name="T50" fmla="*/ 127 w 328"/>
                <a:gd name="T51" fmla="*/ 197 h 215"/>
                <a:gd name="T52" fmla="*/ 14 w 328"/>
                <a:gd name="T53" fmla="*/ 143 h 215"/>
                <a:gd name="T54" fmla="*/ 14 w 328"/>
                <a:gd name="T55" fmla="*/ 142 h 215"/>
                <a:gd name="T56" fmla="*/ 91 w 328"/>
                <a:gd name="T57" fmla="*/ 143 h 215"/>
                <a:gd name="T58" fmla="*/ 239 w 328"/>
                <a:gd name="T59" fmla="*/ 142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28" h="215">
                  <a:moveTo>
                    <a:pt x="286" y="33"/>
                  </a:moveTo>
                  <a:cubicBezTo>
                    <a:pt x="262" y="22"/>
                    <a:pt x="238" y="24"/>
                    <a:pt x="225" y="36"/>
                  </a:cubicBezTo>
                  <a:cubicBezTo>
                    <a:pt x="200" y="23"/>
                    <a:pt x="168" y="19"/>
                    <a:pt x="147" y="17"/>
                  </a:cubicBezTo>
                  <a:cubicBezTo>
                    <a:pt x="147" y="0"/>
                    <a:pt x="147" y="0"/>
                    <a:pt x="147" y="0"/>
                  </a:cubicBezTo>
                  <a:cubicBezTo>
                    <a:pt x="105" y="0"/>
                    <a:pt x="105" y="0"/>
                    <a:pt x="105" y="0"/>
                  </a:cubicBezTo>
                  <a:cubicBezTo>
                    <a:pt x="105" y="45"/>
                    <a:pt x="105" y="45"/>
                    <a:pt x="105" y="45"/>
                  </a:cubicBezTo>
                  <a:cubicBezTo>
                    <a:pt x="71" y="45"/>
                    <a:pt x="71" y="45"/>
                    <a:pt x="71" y="45"/>
                  </a:cubicBezTo>
                  <a:cubicBezTo>
                    <a:pt x="71" y="81"/>
                    <a:pt x="71" y="81"/>
                    <a:pt x="71" y="81"/>
                  </a:cubicBezTo>
                  <a:cubicBezTo>
                    <a:pt x="29" y="92"/>
                    <a:pt x="0" y="116"/>
                    <a:pt x="0" y="143"/>
                  </a:cubicBezTo>
                  <a:cubicBezTo>
                    <a:pt x="0" y="165"/>
                    <a:pt x="19" y="184"/>
                    <a:pt x="48" y="197"/>
                  </a:cubicBezTo>
                  <a:cubicBezTo>
                    <a:pt x="48" y="207"/>
                    <a:pt x="48" y="207"/>
                    <a:pt x="48" y="207"/>
                  </a:cubicBezTo>
                  <a:cubicBezTo>
                    <a:pt x="48" y="207"/>
                    <a:pt x="64" y="215"/>
                    <a:pt x="126" y="215"/>
                  </a:cubicBezTo>
                  <a:cubicBezTo>
                    <a:pt x="188" y="215"/>
                    <a:pt x="204" y="207"/>
                    <a:pt x="204" y="207"/>
                  </a:cubicBezTo>
                  <a:cubicBezTo>
                    <a:pt x="204" y="197"/>
                    <a:pt x="204" y="197"/>
                    <a:pt x="204" y="197"/>
                  </a:cubicBezTo>
                  <a:cubicBezTo>
                    <a:pt x="233" y="184"/>
                    <a:pt x="252" y="165"/>
                    <a:pt x="252" y="143"/>
                  </a:cubicBezTo>
                  <a:cubicBezTo>
                    <a:pt x="252" y="116"/>
                    <a:pt x="223" y="92"/>
                    <a:pt x="181" y="81"/>
                  </a:cubicBezTo>
                  <a:cubicBezTo>
                    <a:pt x="181" y="45"/>
                    <a:pt x="181" y="45"/>
                    <a:pt x="181" y="45"/>
                  </a:cubicBezTo>
                  <a:cubicBezTo>
                    <a:pt x="147" y="45"/>
                    <a:pt x="147" y="45"/>
                    <a:pt x="147" y="45"/>
                  </a:cubicBezTo>
                  <a:cubicBezTo>
                    <a:pt x="147" y="31"/>
                    <a:pt x="147" y="31"/>
                    <a:pt x="147" y="31"/>
                  </a:cubicBezTo>
                  <a:cubicBezTo>
                    <a:pt x="166" y="32"/>
                    <a:pt x="195" y="36"/>
                    <a:pt x="218" y="47"/>
                  </a:cubicBezTo>
                  <a:cubicBezTo>
                    <a:pt x="211" y="66"/>
                    <a:pt x="225" y="91"/>
                    <a:pt x="252" y="104"/>
                  </a:cubicBezTo>
                  <a:cubicBezTo>
                    <a:pt x="279" y="117"/>
                    <a:pt x="309" y="112"/>
                    <a:pt x="318" y="93"/>
                  </a:cubicBezTo>
                  <a:cubicBezTo>
                    <a:pt x="328" y="73"/>
                    <a:pt x="313" y="47"/>
                    <a:pt x="286" y="33"/>
                  </a:cubicBezTo>
                  <a:close/>
                  <a:moveTo>
                    <a:pt x="239" y="142"/>
                  </a:moveTo>
                  <a:cubicBezTo>
                    <a:pt x="239" y="142"/>
                    <a:pt x="240" y="142"/>
                    <a:pt x="240" y="143"/>
                  </a:cubicBezTo>
                  <a:cubicBezTo>
                    <a:pt x="240" y="173"/>
                    <a:pt x="189" y="197"/>
                    <a:pt x="127" y="197"/>
                  </a:cubicBezTo>
                  <a:cubicBezTo>
                    <a:pt x="64" y="197"/>
                    <a:pt x="14" y="173"/>
                    <a:pt x="14" y="143"/>
                  </a:cubicBezTo>
                  <a:cubicBezTo>
                    <a:pt x="14" y="142"/>
                    <a:pt x="14" y="142"/>
                    <a:pt x="14" y="142"/>
                  </a:cubicBezTo>
                  <a:cubicBezTo>
                    <a:pt x="34" y="145"/>
                    <a:pt x="63" y="147"/>
                    <a:pt x="91" y="143"/>
                  </a:cubicBezTo>
                  <a:cubicBezTo>
                    <a:pt x="131" y="136"/>
                    <a:pt x="190" y="154"/>
                    <a:pt x="239" y="14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79401" tIns="39701" rIns="79401" bIns="39701" numCol="1" anchor="t" anchorCtr="0" compatLnSpc="1"/>
            <a:lstStyle/>
            <a:p>
              <a:pPr algn="just">
                <a:lnSpc>
                  <a:spcPct val="120000"/>
                </a:lnSpc>
              </a:pPr>
              <a:endParaRPr lang="en-GB" sz="1067">
                <a:cs typeface="+mn-ea"/>
                <a:sym typeface="+mn-lt"/>
              </a:endParaRPr>
            </a:p>
          </p:txBody>
        </p:sp>
        <p:sp>
          <p:nvSpPr>
            <p:cNvPr id="48" name="Freeform 47"/>
            <p:cNvSpPr/>
            <p:nvPr/>
          </p:nvSpPr>
          <p:spPr bwMode="auto">
            <a:xfrm>
              <a:off x="2809097" y="4486017"/>
              <a:ext cx="1697218" cy="2371983"/>
            </a:xfrm>
            <a:custGeom>
              <a:avLst/>
              <a:gdLst>
                <a:gd name="T0" fmla="*/ 790 w 801"/>
                <a:gd name="T1" fmla="*/ 577 h 1119"/>
                <a:gd name="T2" fmla="*/ 788 w 801"/>
                <a:gd name="T3" fmla="*/ 521 h 1119"/>
                <a:gd name="T4" fmla="*/ 756 w 801"/>
                <a:gd name="T5" fmla="*/ 497 h 1119"/>
                <a:gd name="T6" fmla="*/ 766 w 801"/>
                <a:gd name="T7" fmla="*/ 440 h 1119"/>
                <a:gd name="T8" fmla="*/ 788 w 801"/>
                <a:gd name="T9" fmla="*/ 382 h 1119"/>
                <a:gd name="T10" fmla="*/ 729 w 801"/>
                <a:gd name="T11" fmla="*/ 345 h 1119"/>
                <a:gd name="T12" fmla="*/ 699 w 801"/>
                <a:gd name="T13" fmla="*/ 316 h 1119"/>
                <a:gd name="T14" fmla="*/ 695 w 801"/>
                <a:gd name="T15" fmla="*/ 305 h 1119"/>
                <a:gd name="T16" fmla="*/ 701 w 801"/>
                <a:gd name="T17" fmla="*/ 263 h 1119"/>
                <a:gd name="T18" fmla="*/ 584 w 801"/>
                <a:gd name="T19" fmla="*/ 134 h 1119"/>
                <a:gd name="T20" fmla="*/ 579 w 801"/>
                <a:gd name="T21" fmla="*/ 106 h 1119"/>
                <a:gd name="T22" fmla="*/ 409 w 801"/>
                <a:gd name="T23" fmla="*/ 31 h 1119"/>
                <a:gd name="T24" fmla="*/ 400 w 801"/>
                <a:gd name="T25" fmla="*/ 32 h 1119"/>
                <a:gd name="T26" fmla="*/ 226 w 801"/>
                <a:gd name="T27" fmla="*/ 143 h 1119"/>
                <a:gd name="T28" fmla="*/ 158 w 801"/>
                <a:gd name="T29" fmla="*/ 186 h 1119"/>
                <a:gd name="T30" fmla="*/ 142 w 801"/>
                <a:gd name="T31" fmla="*/ 199 h 1119"/>
                <a:gd name="T32" fmla="*/ 139 w 801"/>
                <a:gd name="T33" fmla="*/ 201 h 1119"/>
                <a:gd name="T34" fmla="*/ 134 w 801"/>
                <a:gd name="T35" fmla="*/ 234 h 1119"/>
                <a:gd name="T36" fmla="*/ 59 w 801"/>
                <a:gd name="T37" fmla="*/ 234 h 1119"/>
                <a:gd name="T38" fmla="*/ 102 w 801"/>
                <a:gd name="T39" fmla="*/ 249 h 1119"/>
                <a:gd name="T40" fmla="*/ 26 w 801"/>
                <a:gd name="T41" fmla="*/ 385 h 1119"/>
                <a:gd name="T42" fmla="*/ 59 w 801"/>
                <a:gd name="T43" fmla="*/ 373 h 1119"/>
                <a:gd name="T44" fmla="*/ 54 w 801"/>
                <a:gd name="T45" fmla="*/ 409 h 1119"/>
                <a:gd name="T46" fmla="*/ 113 w 801"/>
                <a:gd name="T47" fmla="*/ 506 h 1119"/>
                <a:gd name="T48" fmla="*/ 105 w 801"/>
                <a:gd name="T49" fmla="*/ 691 h 1119"/>
                <a:gd name="T50" fmla="*/ 173 w 801"/>
                <a:gd name="T51" fmla="*/ 638 h 1119"/>
                <a:gd name="T52" fmla="*/ 160 w 801"/>
                <a:gd name="T53" fmla="*/ 588 h 1119"/>
                <a:gd name="T54" fmla="*/ 286 w 801"/>
                <a:gd name="T55" fmla="*/ 702 h 1119"/>
                <a:gd name="T56" fmla="*/ 273 w 801"/>
                <a:gd name="T57" fmla="*/ 730 h 1119"/>
                <a:gd name="T58" fmla="*/ 152 w 801"/>
                <a:gd name="T59" fmla="*/ 824 h 1119"/>
                <a:gd name="T60" fmla="*/ 225 w 801"/>
                <a:gd name="T61" fmla="*/ 820 h 1119"/>
                <a:gd name="T62" fmla="*/ 96 w 801"/>
                <a:gd name="T63" fmla="*/ 1037 h 1119"/>
                <a:gd name="T64" fmla="*/ 624 w 801"/>
                <a:gd name="T65" fmla="*/ 1119 h 1119"/>
                <a:gd name="T66" fmla="*/ 557 w 801"/>
                <a:gd name="T67" fmla="*/ 950 h 1119"/>
                <a:gd name="T68" fmla="*/ 548 w 801"/>
                <a:gd name="T69" fmla="*/ 846 h 1119"/>
                <a:gd name="T70" fmla="*/ 552 w 801"/>
                <a:gd name="T71" fmla="*/ 839 h 1119"/>
                <a:gd name="T72" fmla="*/ 600 w 801"/>
                <a:gd name="T73" fmla="*/ 735 h 1119"/>
                <a:gd name="T74" fmla="*/ 655 w 801"/>
                <a:gd name="T75" fmla="*/ 626 h 1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801" h="1119">
                  <a:moveTo>
                    <a:pt x="722" y="622"/>
                  </a:moveTo>
                  <a:cubicBezTo>
                    <a:pt x="722" y="622"/>
                    <a:pt x="789" y="617"/>
                    <a:pt x="790" y="577"/>
                  </a:cubicBezTo>
                  <a:cubicBezTo>
                    <a:pt x="790" y="577"/>
                    <a:pt x="791" y="565"/>
                    <a:pt x="782" y="552"/>
                  </a:cubicBezTo>
                  <a:cubicBezTo>
                    <a:pt x="782" y="552"/>
                    <a:pt x="770" y="537"/>
                    <a:pt x="788" y="521"/>
                  </a:cubicBezTo>
                  <a:cubicBezTo>
                    <a:pt x="788" y="521"/>
                    <a:pt x="791" y="487"/>
                    <a:pt x="758" y="499"/>
                  </a:cubicBezTo>
                  <a:cubicBezTo>
                    <a:pt x="756" y="497"/>
                    <a:pt x="756" y="497"/>
                    <a:pt x="756" y="497"/>
                  </a:cubicBezTo>
                  <a:cubicBezTo>
                    <a:pt x="756" y="497"/>
                    <a:pt x="785" y="478"/>
                    <a:pt x="781" y="463"/>
                  </a:cubicBezTo>
                  <a:cubicBezTo>
                    <a:pt x="781" y="463"/>
                    <a:pt x="771" y="454"/>
                    <a:pt x="766" y="440"/>
                  </a:cubicBezTo>
                  <a:cubicBezTo>
                    <a:pt x="766" y="440"/>
                    <a:pt x="762" y="431"/>
                    <a:pt x="779" y="420"/>
                  </a:cubicBezTo>
                  <a:cubicBezTo>
                    <a:pt x="779" y="420"/>
                    <a:pt x="801" y="397"/>
                    <a:pt x="788" y="382"/>
                  </a:cubicBezTo>
                  <a:cubicBezTo>
                    <a:pt x="788" y="382"/>
                    <a:pt x="783" y="371"/>
                    <a:pt x="757" y="364"/>
                  </a:cubicBezTo>
                  <a:cubicBezTo>
                    <a:pt x="757" y="364"/>
                    <a:pt x="741" y="356"/>
                    <a:pt x="729" y="345"/>
                  </a:cubicBezTo>
                  <a:cubicBezTo>
                    <a:pt x="729" y="345"/>
                    <a:pt x="714" y="332"/>
                    <a:pt x="704" y="325"/>
                  </a:cubicBezTo>
                  <a:cubicBezTo>
                    <a:pt x="704" y="325"/>
                    <a:pt x="701" y="322"/>
                    <a:pt x="699" y="316"/>
                  </a:cubicBezTo>
                  <a:cubicBezTo>
                    <a:pt x="699" y="316"/>
                    <a:pt x="714" y="309"/>
                    <a:pt x="705" y="297"/>
                  </a:cubicBezTo>
                  <a:cubicBezTo>
                    <a:pt x="705" y="297"/>
                    <a:pt x="701" y="310"/>
                    <a:pt x="695" y="305"/>
                  </a:cubicBezTo>
                  <a:cubicBezTo>
                    <a:pt x="695" y="305"/>
                    <a:pt x="696" y="282"/>
                    <a:pt x="705" y="276"/>
                  </a:cubicBezTo>
                  <a:cubicBezTo>
                    <a:pt x="705" y="276"/>
                    <a:pt x="713" y="265"/>
                    <a:pt x="701" y="263"/>
                  </a:cubicBezTo>
                  <a:cubicBezTo>
                    <a:pt x="701" y="263"/>
                    <a:pt x="666" y="204"/>
                    <a:pt x="661" y="197"/>
                  </a:cubicBezTo>
                  <a:cubicBezTo>
                    <a:pt x="661" y="197"/>
                    <a:pt x="621" y="142"/>
                    <a:pt x="584" y="134"/>
                  </a:cubicBezTo>
                  <a:cubicBezTo>
                    <a:pt x="584" y="134"/>
                    <a:pt x="622" y="96"/>
                    <a:pt x="582" y="78"/>
                  </a:cubicBezTo>
                  <a:cubicBezTo>
                    <a:pt x="582" y="78"/>
                    <a:pt x="599" y="105"/>
                    <a:pt x="579" y="106"/>
                  </a:cubicBezTo>
                  <a:cubicBezTo>
                    <a:pt x="579" y="106"/>
                    <a:pt x="579" y="54"/>
                    <a:pt x="511" y="37"/>
                  </a:cubicBezTo>
                  <a:cubicBezTo>
                    <a:pt x="444" y="20"/>
                    <a:pt x="418" y="30"/>
                    <a:pt x="409" y="31"/>
                  </a:cubicBezTo>
                  <a:cubicBezTo>
                    <a:pt x="409" y="31"/>
                    <a:pt x="458" y="6"/>
                    <a:pt x="505" y="22"/>
                  </a:cubicBezTo>
                  <a:cubicBezTo>
                    <a:pt x="505" y="22"/>
                    <a:pt x="464" y="0"/>
                    <a:pt x="400" y="32"/>
                  </a:cubicBezTo>
                  <a:cubicBezTo>
                    <a:pt x="400" y="32"/>
                    <a:pt x="320" y="46"/>
                    <a:pt x="289" y="91"/>
                  </a:cubicBezTo>
                  <a:cubicBezTo>
                    <a:pt x="289" y="91"/>
                    <a:pt x="264" y="92"/>
                    <a:pt x="226" y="143"/>
                  </a:cubicBezTo>
                  <a:cubicBezTo>
                    <a:pt x="226" y="143"/>
                    <a:pt x="204" y="171"/>
                    <a:pt x="189" y="171"/>
                  </a:cubicBezTo>
                  <a:cubicBezTo>
                    <a:pt x="173" y="172"/>
                    <a:pt x="160" y="174"/>
                    <a:pt x="158" y="186"/>
                  </a:cubicBezTo>
                  <a:cubicBezTo>
                    <a:pt x="157" y="198"/>
                    <a:pt x="152" y="216"/>
                    <a:pt x="162" y="221"/>
                  </a:cubicBezTo>
                  <a:cubicBezTo>
                    <a:pt x="162" y="221"/>
                    <a:pt x="152" y="221"/>
                    <a:pt x="142" y="199"/>
                  </a:cubicBezTo>
                  <a:cubicBezTo>
                    <a:pt x="142" y="199"/>
                    <a:pt x="127" y="169"/>
                    <a:pt x="101" y="185"/>
                  </a:cubicBezTo>
                  <a:cubicBezTo>
                    <a:pt x="101" y="185"/>
                    <a:pt x="124" y="175"/>
                    <a:pt x="139" y="201"/>
                  </a:cubicBezTo>
                  <a:cubicBezTo>
                    <a:pt x="139" y="201"/>
                    <a:pt x="146" y="217"/>
                    <a:pt x="156" y="223"/>
                  </a:cubicBezTo>
                  <a:cubicBezTo>
                    <a:pt x="156" y="223"/>
                    <a:pt x="138" y="230"/>
                    <a:pt x="134" y="234"/>
                  </a:cubicBezTo>
                  <a:cubicBezTo>
                    <a:pt x="134" y="234"/>
                    <a:pt x="120" y="223"/>
                    <a:pt x="93" y="235"/>
                  </a:cubicBezTo>
                  <a:cubicBezTo>
                    <a:pt x="93" y="235"/>
                    <a:pt x="78" y="244"/>
                    <a:pt x="59" y="234"/>
                  </a:cubicBezTo>
                  <a:cubicBezTo>
                    <a:pt x="59" y="234"/>
                    <a:pt x="71" y="247"/>
                    <a:pt x="93" y="239"/>
                  </a:cubicBezTo>
                  <a:cubicBezTo>
                    <a:pt x="93" y="239"/>
                    <a:pt x="112" y="235"/>
                    <a:pt x="102" y="249"/>
                  </a:cubicBezTo>
                  <a:cubicBezTo>
                    <a:pt x="102" y="249"/>
                    <a:pt x="35" y="290"/>
                    <a:pt x="58" y="351"/>
                  </a:cubicBezTo>
                  <a:cubicBezTo>
                    <a:pt x="58" y="351"/>
                    <a:pt x="20" y="358"/>
                    <a:pt x="26" y="385"/>
                  </a:cubicBezTo>
                  <a:cubicBezTo>
                    <a:pt x="26" y="385"/>
                    <a:pt x="27" y="361"/>
                    <a:pt x="58" y="359"/>
                  </a:cubicBezTo>
                  <a:cubicBezTo>
                    <a:pt x="58" y="359"/>
                    <a:pt x="57" y="370"/>
                    <a:pt x="59" y="373"/>
                  </a:cubicBezTo>
                  <a:cubicBezTo>
                    <a:pt x="59" y="373"/>
                    <a:pt x="0" y="432"/>
                    <a:pt x="65" y="486"/>
                  </a:cubicBezTo>
                  <a:cubicBezTo>
                    <a:pt x="65" y="486"/>
                    <a:pt x="23" y="443"/>
                    <a:pt x="54" y="409"/>
                  </a:cubicBezTo>
                  <a:cubicBezTo>
                    <a:pt x="54" y="409"/>
                    <a:pt x="42" y="477"/>
                    <a:pt x="96" y="499"/>
                  </a:cubicBezTo>
                  <a:cubicBezTo>
                    <a:pt x="96" y="499"/>
                    <a:pt x="109" y="510"/>
                    <a:pt x="113" y="506"/>
                  </a:cubicBezTo>
                  <a:cubicBezTo>
                    <a:pt x="113" y="506"/>
                    <a:pt x="114" y="553"/>
                    <a:pt x="129" y="562"/>
                  </a:cubicBezTo>
                  <a:cubicBezTo>
                    <a:pt x="129" y="562"/>
                    <a:pt x="37" y="636"/>
                    <a:pt x="105" y="691"/>
                  </a:cubicBezTo>
                  <a:cubicBezTo>
                    <a:pt x="105" y="691"/>
                    <a:pt x="44" y="642"/>
                    <a:pt x="134" y="568"/>
                  </a:cubicBezTo>
                  <a:cubicBezTo>
                    <a:pt x="134" y="568"/>
                    <a:pt x="136" y="625"/>
                    <a:pt x="173" y="638"/>
                  </a:cubicBezTo>
                  <a:cubicBezTo>
                    <a:pt x="173" y="638"/>
                    <a:pt x="141" y="622"/>
                    <a:pt x="144" y="576"/>
                  </a:cubicBezTo>
                  <a:cubicBezTo>
                    <a:pt x="144" y="576"/>
                    <a:pt x="146" y="587"/>
                    <a:pt x="160" y="588"/>
                  </a:cubicBezTo>
                  <a:cubicBezTo>
                    <a:pt x="160" y="588"/>
                    <a:pt x="158" y="611"/>
                    <a:pt x="172" y="618"/>
                  </a:cubicBezTo>
                  <a:cubicBezTo>
                    <a:pt x="172" y="618"/>
                    <a:pt x="187" y="722"/>
                    <a:pt x="286" y="702"/>
                  </a:cubicBezTo>
                  <a:cubicBezTo>
                    <a:pt x="286" y="702"/>
                    <a:pt x="251" y="747"/>
                    <a:pt x="212" y="700"/>
                  </a:cubicBezTo>
                  <a:cubicBezTo>
                    <a:pt x="212" y="700"/>
                    <a:pt x="228" y="736"/>
                    <a:pt x="273" y="730"/>
                  </a:cubicBezTo>
                  <a:cubicBezTo>
                    <a:pt x="273" y="730"/>
                    <a:pt x="277" y="754"/>
                    <a:pt x="250" y="764"/>
                  </a:cubicBezTo>
                  <a:cubicBezTo>
                    <a:pt x="222" y="773"/>
                    <a:pt x="169" y="784"/>
                    <a:pt x="152" y="824"/>
                  </a:cubicBezTo>
                  <a:cubicBezTo>
                    <a:pt x="152" y="824"/>
                    <a:pt x="137" y="849"/>
                    <a:pt x="150" y="906"/>
                  </a:cubicBezTo>
                  <a:cubicBezTo>
                    <a:pt x="150" y="906"/>
                    <a:pt x="127" y="811"/>
                    <a:pt x="225" y="820"/>
                  </a:cubicBezTo>
                  <a:cubicBezTo>
                    <a:pt x="225" y="820"/>
                    <a:pt x="152" y="872"/>
                    <a:pt x="128" y="935"/>
                  </a:cubicBezTo>
                  <a:cubicBezTo>
                    <a:pt x="104" y="999"/>
                    <a:pt x="103" y="1011"/>
                    <a:pt x="96" y="1037"/>
                  </a:cubicBezTo>
                  <a:cubicBezTo>
                    <a:pt x="88" y="1063"/>
                    <a:pt x="78" y="1119"/>
                    <a:pt x="78" y="1119"/>
                  </a:cubicBezTo>
                  <a:cubicBezTo>
                    <a:pt x="624" y="1119"/>
                    <a:pt x="624" y="1119"/>
                    <a:pt x="624" y="1119"/>
                  </a:cubicBezTo>
                  <a:cubicBezTo>
                    <a:pt x="624" y="1119"/>
                    <a:pt x="592" y="1076"/>
                    <a:pt x="581" y="1038"/>
                  </a:cubicBezTo>
                  <a:cubicBezTo>
                    <a:pt x="569" y="1001"/>
                    <a:pt x="562" y="958"/>
                    <a:pt x="557" y="950"/>
                  </a:cubicBezTo>
                  <a:cubicBezTo>
                    <a:pt x="552" y="942"/>
                    <a:pt x="544" y="934"/>
                    <a:pt x="544" y="911"/>
                  </a:cubicBezTo>
                  <a:cubicBezTo>
                    <a:pt x="543" y="888"/>
                    <a:pt x="540" y="858"/>
                    <a:pt x="548" y="846"/>
                  </a:cubicBezTo>
                  <a:cubicBezTo>
                    <a:pt x="548" y="846"/>
                    <a:pt x="572" y="844"/>
                    <a:pt x="563" y="879"/>
                  </a:cubicBezTo>
                  <a:cubicBezTo>
                    <a:pt x="563" y="879"/>
                    <a:pt x="577" y="857"/>
                    <a:pt x="552" y="839"/>
                  </a:cubicBezTo>
                  <a:cubicBezTo>
                    <a:pt x="552" y="839"/>
                    <a:pt x="571" y="799"/>
                    <a:pt x="579" y="785"/>
                  </a:cubicBezTo>
                  <a:cubicBezTo>
                    <a:pt x="587" y="772"/>
                    <a:pt x="595" y="741"/>
                    <a:pt x="600" y="735"/>
                  </a:cubicBezTo>
                  <a:cubicBezTo>
                    <a:pt x="605" y="728"/>
                    <a:pt x="619" y="701"/>
                    <a:pt x="621" y="683"/>
                  </a:cubicBezTo>
                  <a:cubicBezTo>
                    <a:pt x="624" y="665"/>
                    <a:pt x="632" y="630"/>
                    <a:pt x="655" y="626"/>
                  </a:cubicBezTo>
                  <a:cubicBezTo>
                    <a:pt x="655" y="626"/>
                    <a:pt x="668" y="619"/>
                    <a:pt x="722" y="622"/>
                  </a:cubicBezTo>
                  <a:close/>
                </a:path>
              </a:pathLst>
            </a:custGeom>
            <a:solidFill>
              <a:schemeClr val="tx2">
                <a:lumMod val="60000"/>
                <a:lumOff val="40000"/>
              </a:schemeClr>
            </a:solidFill>
            <a:ln>
              <a:noFill/>
            </a:ln>
          </p:spPr>
          <p:txBody>
            <a:bodyPr vert="horz" wrap="square" lIns="79401" tIns="39701" rIns="79401" bIns="39701" numCol="1" anchor="t" anchorCtr="0" compatLnSpc="1"/>
            <a:lstStyle/>
            <a:p>
              <a:pPr algn="just">
                <a:lnSpc>
                  <a:spcPct val="120000"/>
                </a:lnSpc>
              </a:pPr>
              <a:endParaRPr lang="en-GB" sz="1067">
                <a:cs typeface="+mn-ea"/>
                <a:sym typeface="+mn-lt"/>
              </a:endParaRPr>
            </a:p>
          </p:txBody>
        </p:sp>
      </p:grpSp>
      <p:sp>
        <p:nvSpPr>
          <p:cNvPr id="49" name="Rectangle 80"/>
          <p:cNvSpPr/>
          <p:nvPr/>
        </p:nvSpPr>
        <p:spPr>
          <a:xfrm>
            <a:off x="6759342" y="4156286"/>
            <a:ext cx="3513929" cy="28471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US" sz="1067" dirty="0">
              <a:cs typeface="+mn-ea"/>
              <a:sym typeface="+mn-lt"/>
            </a:endParaRPr>
          </a:p>
        </p:txBody>
      </p:sp>
      <p:grpSp>
        <p:nvGrpSpPr>
          <p:cNvPr id="50" name="Group 81"/>
          <p:cNvGrpSpPr/>
          <p:nvPr/>
        </p:nvGrpSpPr>
        <p:grpSpPr>
          <a:xfrm>
            <a:off x="6743540" y="4146026"/>
            <a:ext cx="1772765" cy="341644"/>
            <a:chOff x="7183923" y="3575245"/>
            <a:chExt cx="2041562" cy="393446"/>
          </a:xfrm>
        </p:grpSpPr>
        <p:sp>
          <p:nvSpPr>
            <p:cNvPr id="51" name="Rectangle 82"/>
            <p:cNvSpPr/>
            <p:nvPr/>
          </p:nvSpPr>
          <p:spPr>
            <a:xfrm>
              <a:off x="7202120" y="3587057"/>
              <a:ext cx="2023365" cy="32788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US" sz="1400" dirty="0">
                <a:solidFill>
                  <a:schemeClr val="bg1"/>
                </a:solidFill>
                <a:cs typeface="+mn-ea"/>
                <a:sym typeface="+mn-lt"/>
              </a:endParaRPr>
            </a:p>
          </p:txBody>
        </p:sp>
        <p:sp>
          <p:nvSpPr>
            <p:cNvPr id="52" name="Content Placeholder 2"/>
            <p:cNvSpPr txBox="1"/>
            <p:nvPr/>
          </p:nvSpPr>
          <p:spPr>
            <a:xfrm>
              <a:off x="7183923" y="3575245"/>
              <a:ext cx="716892" cy="393446"/>
            </a:xfrm>
            <a:prstGeom prst="rect">
              <a:avLst/>
            </a:prstGeom>
            <a:noFill/>
          </p:spPr>
          <p:txBody>
            <a:bodyPr vert="horz" wrap="square" lIns="105868" tIns="52933" rIns="105868" bIns="52933" rtlCol="0">
              <a:sp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20000"/>
                </a:lnSpc>
                <a:buNone/>
              </a:pPr>
              <a:r>
                <a:rPr lang="en-US">
                  <a:solidFill>
                    <a:schemeClr val="bg1"/>
                  </a:solidFill>
                  <a:cs typeface="+mn-ea"/>
                  <a:sym typeface="+mn-lt"/>
                </a:rPr>
                <a:t>50%</a:t>
              </a:r>
              <a:endParaRPr lang="en-US" dirty="0">
                <a:solidFill>
                  <a:schemeClr val="bg1"/>
                </a:solidFill>
                <a:cs typeface="+mn-ea"/>
                <a:sym typeface="+mn-lt"/>
              </a:endParaRPr>
            </a:p>
          </p:txBody>
        </p:sp>
      </p:grpSp>
      <p:sp>
        <p:nvSpPr>
          <p:cNvPr id="53" name="Rectangle 84"/>
          <p:cNvSpPr/>
          <p:nvPr/>
        </p:nvSpPr>
        <p:spPr>
          <a:xfrm>
            <a:off x="6759342" y="5441350"/>
            <a:ext cx="3513929" cy="28471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US" sz="1067" dirty="0">
              <a:cs typeface="+mn-ea"/>
              <a:sym typeface="+mn-lt"/>
            </a:endParaRPr>
          </a:p>
        </p:txBody>
      </p:sp>
      <p:grpSp>
        <p:nvGrpSpPr>
          <p:cNvPr id="54" name="Group 85"/>
          <p:cNvGrpSpPr/>
          <p:nvPr/>
        </p:nvGrpSpPr>
        <p:grpSpPr>
          <a:xfrm>
            <a:off x="6743540" y="5432240"/>
            <a:ext cx="1462712" cy="341644"/>
            <a:chOff x="7183923" y="5056502"/>
            <a:chExt cx="1684497" cy="393447"/>
          </a:xfrm>
        </p:grpSpPr>
        <p:sp>
          <p:nvSpPr>
            <p:cNvPr id="55" name="Rectangle 86"/>
            <p:cNvSpPr/>
            <p:nvPr/>
          </p:nvSpPr>
          <p:spPr>
            <a:xfrm>
              <a:off x="7202120" y="5066968"/>
              <a:ext cx="1666300" cy="3278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US" sz="1400" dirty="0">
                <a:solidFill>
                  <a:schemeClr val="bg1"/>
                </a:solidFill>
                <a:cs typeface="+mn-ea"/>
                <a:sym typeface="+mn-lt"/>
              </a:endParaRPr>
            </a:p>
          </p:txBody>
        </p:sp>
        <p:sp>
          <p:nvSpPr>
            <p:cNvPr id="56" name="Content Placeholder 2"/>
            <p:cNvSpPr txBox="1"/>
            <p:nvPr/>
          </p:nvSpPr>
          <p:spPr>
            <a:xfrm>
              <a:off x="7183923" y="5056502"/>
              <a:ext cx="716892" cy="393447"/>
            </a:xfrm>
            <a:prstGeom prst="rect">
              <a:avLst/>
            </a:prstGeom>
            <a:noFill/>
          </p:spPr>
          <p:txBody>
            <a:bodyPr vert="horz" wrap="square" lIns="105868" tIns="52933" rIns="105868" bIns="52933" rtlCol="0">
              <a:sp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20000"/>
                </a:lnSpc>
                <a:buNone/>
              </a:pPr>
              <a:r>
                <a:rPr lang="en-US" dirty="0">
                  <a:solidFill>
                    <a:schemeClr val="bg1"/>
                  </a:solidFill>
                  <a:cs typeface="+mn-ea"/>
                  <a:sym typeface="+mn-lt"/>
                </a:rPr>
                <a:t>45%</a:t>
              </a:r>
            </a:p>
          </p:txBody>
        </p:sp>
      </p:grpSp>
      <p:sp>
        <p:nvSpPr>
          <p:cNvPr id="57" name="Rectangle 88"/>
          <p:cNvSpPr/>
          <p:nvPr/>
        </p:nvSpPr>
        <p:spPr>
          <a:xfrm>
            <a:off x="6759342" y="5010464"/>
            <a:ext cx="3513929" cy="28471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US" sz="1067" dirty="0">
              <a:cs typeface="+mn-ea"/>
              <a:sym typeface="+mn-lt"/>
            </a:endParaRPr>
          </a:p>
        </p:txBody>
      </p:sp>
      <p:grpSp>
        <p:nvGrpSpPr>
          <p:cNvPr id="58" name="Group 89"/>
          <p:cNvGrpSpPr/>
          <p:nvPr/>
        </p:nvGrpSpPr>
        <p:grpSpPr>
          <a:xfrm>
            <a:off x="6743541" y="5000200"/>
            <a:ext cx="2634023" cy="341644"/>
            <a:chOff x="7183923" y="4558935"/>
            <a:chExt cx="3033408" cy="393446"/>
          </a:xfrm>
        </p:grpSpPr>
        <p:sp>
          <p:nvSpPr>
            <p:cNvPr id="59" name="Rectangle 90"/>
            <p:cNvSpPr/>
            <p:nvPr/>
          </p:nvSpPr>
          <p:spPr>
            <a:xfrm>
              <a:off x="7202120" y="4570747"/>
              <a:ext cx="3015211" cy="32788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US" sz="1400" dirty="0">
                <a:solidFill>
                  <a:schemeClr val="bg1"/>
                </a:solidFill>
                <a:cs typeface="+mn-ea"/>
                <a:sym typeface="+mn-lt"/>
              </a:endParaRPr>
            </a:p>
          </p:txBody>
        </p:sp>
        <p:sp>
          <p:nvSpPr>
            <p:cNvPr id="60" name="Content Placeholder 2"/>
            <p:cNvSpPr txBox="1"/>
            <p:nvPr/>
          </p:nvSpPr>
          <p:spPr>
            <a:xfrm>
              <a:off x="7183923" y="4558935"/>
              <a:ext cx="716891" cy="393446"/>
            </a:xfrm>
            <a:prstGeom prst="rect">
              <a:avLst/>
            </a:prstGeom>
            <a:noFill/>
          </p:spPr>
          <p:txBody>
            <a:bodyPr vert="horz" wrap="square" lIns="105868" tIns="52933" rIns="105868" bIns="52933" rtlCol="0">
              <a:sp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20000"/>
                </a:lnSpc>
                <a:buNone/>
              </a:pPr>
              <a:r>
                <a:rPr lang="en-US" dirty="0">
                  <a:solidFill>
                    <a:schemeClr val="bg1"/>
                  </a:solidFill>
                  <a:cs typeface="+mn-ea"/>
                  <a:sym typeface="+mn-lt"/>
                </a:rPr>
                <a:t>75%</a:t>
              </a:r>
            </a:p>
          </p:txBody>
        </p:sp>
      </p:grpSp>
      <p:sp>
        <p:nvSpPr>
          <p:cNvPr id="61" name="Rectangle 92"/>
          <p:cNvSpPr/>
          <p:nvPr/>
        </p:nvSpPr>
        <p:spPr>
          <a:xfrm>
            <a:off x="6759342" y="4579998"/>
            <a:ext cx="3513929" cy="28471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US" sz="1067" dirty="0">
              <a:cs typeface="+mn-ea"/>
              <a:sym typeface="+mn-lt"/>
            </a:endParaRPr>
          </a:p>
        </p:txBody>
      </p:sp>
      <p:grpSp>
        <p:nvGrpSpPr>
          <p:cNvPr id="62" name="Group 93"/>
          <p:cNvGrpSpPr/>
          <p:nvPr/>
        </p:nvGrpSpPr>
        <p:grpSpPr>
          <a:xfrm>
            <a:off x="6743540" y="4569734"/>
            <a:ext cx="2082819" cy="341644"/>
            <a:chOff x="7183923" y="4063200"/>
            <a:chExt cx="2398628" cy="393446"/>
          </a:xfrm>
        </p:grpSpPr>
        <p:sp>
          <p:nvSpPr>
            <p:cNvPr id="63" name="Rectangle 94"/>
            <p:cNvSpPr/>
            <p:nvPr/>
          </p:nvSpPr>
          <p:spPr>
            <a:xfrm>
              <a:off x="7202120" y="4075012"/>
              <a:ext cx="2380431" cy="32788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US" sz="1400" dirty="0">
                <a:solidFill>
                  <a:schemeClr val="bg1"/>
                </a:solidFill>
                <a:cs typeface="+mn-ea"/>
                <a:sym typeface="+mn-lt"/>
              </a:endParaRPr>
            </a:p>
          </p:txBody>
        </p:sp>
        <p:sp>
          <p:nvSpPr>
            <p:cNvPr id="64" name="Content Placeholder 2"/>
            <p:cNvSpPr txBox="1"/>
            <p:nvPr/>
          </p:nvSpPr>
          <p:spPr>
            <a:xfrm>
              <a:off x="7183923" y="4063200"/>
              <a:ext cx="716892" cy="393446"/>
            </a:xfrm>
            <a:prstGeom prst="rect">
              <a:avLst/>
            </a:prstGeom>
            <a:noFill/>
          </p:spPr>
          <p:txBody>
            <a:bodyPr vert="horz" wrap="square" lIns="105868" tIns="52933" rIns="105868" bIns="52933" rtlCol="0">
              <a:sp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20000"/>
                </a:lnSpc>
                <a:buNone/>
              </a:pPr>
              <a:r>
                <a:rPr lang="en-US" dirty="0">
                  <a:solidFill>
                    <a:schemeClr val="bg1"/>
                  </a:solidFill>
                  <a:cs typeface="+mn-ea"/>
                  <a:sym typeface="+mn-lt"/>
                </a:rPr>
                <a:t>62%</a:t>
              </a:r>
            </a:p>
          </p:txBody>
        </p:sp>
      </p:grpSp>
      <p:grpSp>
        <p:nvGrpSpPr>
          <p:cNvPr id="65" name="Group 96"/>
          <p:cNvGrpSpPr/>
          <p:nvPr/>
        </p:nvGrpSpPr>
        <p:grpSpPr>
          <a:xfrm>
            <a:off x="6325304" y="4566017"/>
            <a:ext cx="287963" cy="288455"/>
            <a:chOff x="7275629" y="3973834"/>
            <a:chExt cx="464344" cy="465138"/>
          </a:xfrm>
          <a:solidFill>
            <a:schemeClr val="tx2">
              <a:lumMod val="60000"/>
              <a:lumOff val="40000"/>
            </a:schemeClr>
          </a:solidFill>
        </p:grpSpPr>
        <p:sp>
          <p:nvSpPr>
            <p:cNvPr id="66" name="AutoShape 37"/>
            <p:cNvSpPr/>
            <p:nvPr/>
          </p:nvSpPr>
          <p:spPr bwMode="auto">
            <a:xfrm>
              <a:off x="7275629" y="4017490"/>
              <a:ext cx="423069" cy="421482"/>
            </a:xfrm>
            <a:custGeom>
              <a:avLst/>
              <a:gdLst>
                <a:gd name="T0" fmla="+- 0 10849 98"/>
                <a:gd name="T1" fmla="*/ T0 w 21502"/>
                <a:gd name="T2" fmla="*/ 10800 h 21600"/>
                <a:gd name="T3" fmla="+- 0 10849 98"/>
                <a:gd name="T4" fmla="*/ T3 w 21502"/>
                <a:gd name="T5" fmla="*/ 10800 h 21600"/>
                <a:gd name="T6" fmla="+- 0 10849 98"/>
                <a:gd name="T7" fmla="*/ T6 w 21502"/>
                <a:gd name="T8" fmla="*/ 10800 h 21600"/>
                <a:gd name="T9" fmla="+- 0 10849 98"/>
                <a:gd name="T10" fmla="*/ T9 w 21502"/>
                <a:gd name="T11" fmla="*/ 10800 h 21600"/>
              </a:gdLst>
              <a:ahLst/>
              <a:cxnLst>
                <a:cxn ang="0">
                  <a:pos x="T1" y="T2"/>
                </a:cxn>
                <a:cxn ang="0">
                  <a:pos x="T4" y="T5"/>
                </a:cxn>
                <a:cxn ang="0">
                  <a:pos x="T7" y="T8"/>
                </a:cxn>
                <a:cxn ang="0">
                  <a:pos x="T10" y="T11"/>
                </a:cxn>
              </a:cxnLst>
              <a:rect l="0" t="0" r="r" b="b"/>
              <a:pathLst>
                <a:path w="21502" h="21600">
                  <a:moveTo>
                    <a:pt x="19917" y="7880"/>
                  </a:moveTo>
                  <a:lnTo>
                    <a:pt x="18875" y="8932"/>
                  </a:lnTo>
                  <a:cubicBezTo>
                    <a:pt x="18730" y="9079"/>
                    <a:pt x="18497" y="9079"/>
                    <a:pt x="18353" y="8932"/>
                  </a:cubicBezTo>
                  <a:lnTo>
                    <a:pt x="17048" y="7617"/>
                  </a:lnTo>
                  <a:lnTo>
                    <a:pt x="15991" y="10290"/>
                  </a:lnTo>
                  <a:lnTo>
                    <a:pt x="16080" y="10064"/>
                  </a:lnTo>
                  <a:cubicBezTo>
                    <a:pt x="13859" y="7826"/>
                    <a:pt x="11601" y="7544"/>
                    <a:pt x="9565" y="7291"/>
                  </a:cubicBezTo>
                  <a:cubicBezTo>
                    <a:pt x="8910" y="7210"/>
                    <a:pt x="8276" y="7126"/>
                    <a:pt x="7652" y="6990"/>
                  </a:cubicBezTo>
                  <a:lnTo>
                    <a:pt x="13918" y="4456"/>
                  </a:lnTo>
                  <a:lnTo>
                    <a:pt x="12652" y="3179"/>
                  </a:lnTo>
                  <a:cubicBezTo>
                    <a:pt x="12508" y="3033"/>
                    <a:pt x="12508" y="2798"/>
                    <a:pt x="12652" y="2652"/>
                  </a:cubicBezTo>
                  <a:lnTo>
                    <a:pt x="13695" y="1598"/>
                  </a:lnTo>
                  <a:cubicBezTo>
                    <a:pt x="13840" y="1453"/>
                    <a:pt x="14073" y="1453"/>
                    <a:pt x="14217" y="1598"/>
                  </a:cubicBezTo>
                  <a:lnTo>
                    <a:pt x="19917" y="7353"/>
                  </a:lnTo>
                  <a:cubicBezTo>
                    <a:pt x="20062" y="7499"/>
                    <a:pt x="20062" y="7734"/>
                    <a:pt x="19917" y="7880"/>
                  </a:cubicBezTo>
                  <a:moveTo>
                    <a:pt x="12292" y="19639"/>
                  </a:moveTo>
                  <a:cubicBezTo>
                    <a:pt x="12200" y="19872"/>
                    <a:pt x="11999" y="20044"/>
                    <a:pt x="11756" y="20095"/>
                  </a:cubicBezTo>
                  <a:cubicBezTo>
                    <a:pt x="11700" y="20106"/>
                    <a:pt x="11643" y="20111"/>
                    <a:pt x="11587" y="20110"/>
                  </a:cubicBezTo>
                  <a:cubicBezTo>
                    <a:pt x="11400" y="20105"/>
                    <a:pt x="11219" y="20030"/>
                    <a:pt x="11084" y="19892"/>
                  </a:cubicBezTo>
                  <a:lnTo>
                    <a:pt x="1692" y="10517"/>
                  </a:lnTo>
                  <a:cubicBezTo>
                    <a:pt x="1519" y="10343"/>
                    <a:pt x="1443" y="10094"/>
                    <a:pt x="1488" y="9852"/>
                  </a:cubicBezTo>
                  <a:cubicBezTo>
                    <a:pt x="1533" y="9610"/>
                    <a:pt x="1695" y="9407"/>
                    <a:pt x="1917" y="9308"/>
                  </a:cubicBezTo>
                  <a:lnTo>
                    <a:pt x="6505" y="7453"/>
                  </a:lnTo>
                  <a:cubicBezTo>
                    <a:pt x="9597" y="8490"/>
                    <a:pt x="12689" y="7491"/>
                    <a:pt x="15781" y="10821"/>
                  </a:cubicBezTo>
                  <a:cubicBezTo>
                    <a:pt x="15781" y="10821"/>
                    <a:pt x="12292" y="19639"/>
                    <a:pt x="12292" y="19639"/>
                  </a:cubicBezTo>
                  <a:close/>
                  <a:moveTo>
                    <a:pt x="15260" y="545"/>
                  </a:moveTo>
                  <a:cubicBezTo>
                    <a:pt x="14912" y="193"/>
                    <a:pt x="14449" y="0"/>
                    <a:pt x="13956" y="0"/>
                  </a:cubicBezTo>
                  <a:cubicBezTo>
                    <a:pt x="13463" y="0"/>
                    <a:pt x="13000" y="193"/>
                    <a:pt x="12651" y="546"/>
                  </a:cubicBezTo>
                  <a:lnTo>
                    <a:pt x="11610" y="1598"/>
                  </a:lnTo>
                  <a:cubicBezTo>
                    <a:pt x="11261" y="1949"/>
                    <a:pt x="11068" y="2417"/>
                    <a:pt x="11068" y="2915"/>
                  </a:cubicBezTo>
                  <a:cubicBezTo>
                    <a:pt x="11068" y="3265"/>
                    <a:pt x="11164" y="3601"/>
                    <a:pt x="11342" y="3893"/>
                  </a:cubicBezTo>
                  <a:lnTo>
                    <a:pt x="1324" y="7944"/>
                  </a:lnTo>
                  <a:cubicBezTo>
                    <a:pt x="654" y="8241"/>
                    <a:pt x="173" y="8851"/>
                    <a:pt x="38" y="9575"/>
                  </a:cubicBezTo>
                  <a:cubicBezTo>
                    <a:pt x="-98" y="10302"/>
                    <a:pt x="130" y="11048"/>
                    <a:pt x="654" y="11576"/>
                  </a:cubicBezTo>
                  <a:lnTo>
                    <a:pt x="10041" y="20946"/>
                  </a:lnTo>
                  <a:cubicBezTo>
                    <a:pt x="10445" y="21354"/>
                    <a:pt x="10982" y="21586"/>
                    <a:pt x="11549" y="21599"/>
                  </a:cubicBezTo>
                  <a:cubicBezTo>
                    <a:pt x="11562" y="21599"/>
                    <a:pt x="11593" y="21599"/>
                    <a:pt x="11605" y="21599"/>
                  </a:cubicBezTo>
                  <a:cubicBezTo>
                    <a:pt x="11754" y="21599"/>
                    <a:pt x="11906" y="21584"/>
                    <a:pt x="12056" y="21553"/>
                  </a:cubicBezTo>
                  <a:cubicBezTo>
                    <a:pt x="12789" y="21399"/>
                    <a:pt x="13390" y="20888"/>
                    <a:pt x="13662" y="20191"/>
                  </a:cubicBezTo>
                  <a:lnTo>
                    <a:pt x="17604" y="10229"/>
                  </a:lnTo>
                  <a:cubicBezTo>
                    <a:pt x="17902" y="10426"/>
                    <a:pt x="18250" y="10532"/>
                    <a:pt x="18613" y="10532"/>
                  </a:cubicBezTo>
                  <a:cubicBezTo>
                    <a:pt x="19107" y="10532"/>
                    <a:pt x="19570" y="10338"/>
                    <a:pt x="19918" y="9986"/>
                  </a:cubicBezTo>
                  <a:lnTo>
                    <a:pt x="20957" y="8937"/>
                  </a:lnTo>
                  <a:cubicBezTo>
                    <a:pt x="21308" y="8585"/>
                    <a:pt x="21502" y="8116"/>
                    <a:pt x="21502" y="7617"/>
                  </a:cubicBezTo>
                  <a:cubicBezTo>
                    <a:pt x="21502" y="7117"/>
                    <a:pt x="21308" y="6648"/>
                    <a:pt x="20961" y="6300"/>
                  </a:cubicBezTo>
                  <a:cubicBezTo>
                    <a:pt x="20961" y="6300"/>
                    <a:pt x="15260" y="545"/>
                    <a:pt x="15260" y="545"/>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6543" tIns="16543" rIns="16543" bIns="16543" anchor="ctr"/>
            <a:lstStyle/>
            <a:p>
              <a:pPr algn="just" defTabSz="198115" hangingPunct="0">
                <a:lnSpc>
                  <a:spcPct val="120000"/>
                </a:lnSpc>
              </a:pPr>
              <a:endParaRPr lang="en-US" sz="1067">
                <a:solidFill>
                  <a:srgbClr val="FFFFFF"/>
                </a:solidFill>
                <a:effectLst>
                  <a:outerShdw blurRad="38100" dist="38100" dir="2700000" algn="tl">
                    <a:srgbClr val="000000"/>
                  </a:outerShdw>
                </a:effectLst>
                <a:cs typeface="+mn-ea"/>
                <a:sym typeface="+mn-lt"/>
              </a:endParaRPr>
            </a:p>
          </p:txBody>
        </p:sp>
        <p:sp>
          <p:nvSpPr>
            <p:cNvPr id="67" name="AutoShape 38"/>
            <p:cNvSpPr/>
            <p:nvPr/>
          </p:nvSpPr>
          <p:spPr bwMode="auto">
            <a:xfrm>
              <a:off x="7478829" y="4206403"/>
              <a:ext cx="72231" cy="730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4320"/>
                  </a:moveTo>
                  <a:cubicBezTo>
                    <a:pt x="14381" y="4320"/>
                    <a:pt x="17279" y="7222"/>
                    <a:pt x="17279" y="10800"/>
                  </a:cubicBezTo>
                  <a:cubicBezTo>
                    <a:pt x="17279" y="14377"/>
                    <a:pt x="14381" y="17279"/>
                    <a:pt x="10800" y="17279"/>
                  </a:cubicBezTo>
                  <a:cubicBezTo>
                    <a:pt x="7218" y="17279"/>
                    <a:pt x="4319" y="14377"/>
                    <a:pt x="4319" y="10800"/>
                  </a:cubicBezTo>
                  <a:cubicBezTo>
                    <a:pt x="4319" y="7222"/>
                    <a:pt x="7218" y="4320"/>
                    <a:pt x="10800" y="4320"/>
                  </a:cubicBezTo>
                  <a:moveTo>
                    <a:pt x="10800" y="21599"/>
                  </a:moveTo>
                  <a:cubicBezTo>
                    <a:pt x="16752" y="21599"/>
                    <a:pt x="21600" y="16756"/>
                    <a:pt x="21600" y="10800"/>
                  </a:cubicBezTo>
                  <a:cubicBezTo>
                    <a:pt x="21600" y="4843"/>
                    <a:pt x="16752" y="0"/>
                    <a:pt x="10800" y="0"/>
                  </a:cubicBezTo>
                  <a:cubicBezTo>
                    <a:pt x="4847" y="0"/>
                    <a:pt x="0" y="4843"/>
                    <a:pt x="0" y="10800"/>
                  </a:cubicBezTo>
                  <a:cubicBezTo>
                    <a:pt x="0" y="16756"/>
                    <a:pt x="4847" y="21599"/>
                    <a:pt x="10800" y="21599"/>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6543" tIns="16543" rIns="16543" bIns="16543" anchor="ctr"/>
            <a:lstStyle/>
            <a:p>
              <a:pPr algn="just" defTabSz="198115" hangingPunct="0">
                <a:lnSpc>
                  <a:spcPct val="120000"/>
                </a:lnSpc>
              </a:pPr>
              <a:endParaRPr lang="en-US" sz="1067">
                <a:solidFill>
                  <a:srgbClr val="FFFFFF"/>
                </a:solidFill>
                <a:effectLst>
                  <a:outerShdw blurRad="38100" dist="38100" dir="2700000" algn="tl">
                    <a:srgbClr val="000000"/>
                  </a:outerShdw>
                </a:effectLst>
                <a:cs typeface="+mn-ea"/>
                <a:sym typeface="+mn-lt"/>
              </a:endParaRPr>
            </a:p>
          </p:txBody>
        </p:sp>
        <p:sp>
          <p:nvSpPr>
            <p:cNvPr id="68" name="AutoShape 39"/>
            <p:cNvSpPr/>
            <p:nvPr/>
          </p:nvSpPr>
          <p:spPr bwMode="auto">
            <a:xfrm>
              <a:off x="7667742" y="3973834"/>
              <a:ext cx="72231" cy="730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7279"/>
                  </a:moveTo>
                  <a:cubicBezTo>
                    <a:pt x="7218" y="17279"/>
                    <a:pt x="4320" y="14377"/>
                    <a:pt x="4320" y="10800"/>
                  </a:cubicBezTo>
                  <a:cubicBezTo>
                    <a:pt x="4320" y="7222"/>
                    <a:pt x="7218" y="4320"/>
                    <a:pt x="10800" y="4320"/>
                  </a:cubicBezTo>
                  <a:cubicBezTo>
                    <a:pt x="14381" y="4320"/>
                    <a:pt x="17280" y="7222"/>
                    <a:pt x="17280" y="10800"/>
                  </a:cubicBezTo>
                  <a:cubicBezTo>
                    <a:pt x="17280" y="14377"/>
                    <a:pt x="14381" y="17279"/>
                    <a:pt x="10800" y="17279"/>
                  </a:cubicBezTo>
                  <a:moveTo>
                    <a:pt x="10800" y="0"/>
                  </a:moveTo>
                  <a:cubicBezTo>
                    <a:pt x="4847" y="0"/>
                    <a:pt x="0" y="4843"/>
                    <a:pt x="0" y="10800"/>
                  </a:cubicBezTo>
                  <a:cubicBezTo>
                    <a:pt x="0" y="16756"/>
                    <a:pt x="4847" y="21599"/>
                    <a:pt x="10800" y="21599"/>
                  </a:cubicBezTo>
                  <a:cubicBezTo>
                    <a:pt x="16752" y="21599"/>
                    <a:pt x="21600" y="16756"/>
                    <a:pt x="21600" y="10800"/>
                  </a:cubicBezTo>
                  <a:cubicBezTo>
                    <a:pt x="21600" y="4843"/>
                    <a:pt x="16752" y="0"/>
                    <a:pt x="10800" y="0"/>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6543" tIns="16543" rIns="16543" bIns="16543" anchor="ctr"/>
            <a:lstStyle/>
            <a:p>
              <a:pPr algn="just" defTabSz="198115" hangingPunct="0">
                <a:lnSpc>
                  <a:spcPct val="120000"/>
                </a:lnSpc>
              </a:pPr>
              <a:endParaRPr lang="en-US" sz="1067">
                <a:solidFill>
                  <a:srgbClr val="FFFFFF"/>
                </a:solidFill>
                <a:effectLst>
                  <a:outerShdw blurRad="38100" dist="38100" dir="2700000" algn="tl">
                    <a:srgbClr val="000000"/>
                  </a:outerShdw>
                </a:effectLst>
                <a:cs typeface="+mn-ea"/>
                <a:sym typeface="+mn-lt"/>
              </a:endParaRPr>
            </a:p>
          </p:txBody>
        </p:sp>
        <p:sp>
          <p:nvSpPr>
            <p:cNvPr id="69" name="AutoShape 40"/>
            <p:cNvSpPr/>
            <p:nvPr/>
          </p:nvSpPr>
          <p:spPr bwMode="auto">
            <a:xfrm>
              <a:off x="7391517" y="4192115"/>
              <a:ext cx="57944" cy="579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5400"/>
                  </a:moveTo>
                  <a:cubicBezTo>
                    <a:pt x="13779" y="5400"/>
                    <a:pt x="16199" y="7815"/>
                    <a:pt x="16199" y="10800"/>
                  </a:cubicBezTo>
                  <a:cubicBezTo>
                    <a:pt x="16199" y="13784"/>
                    <a:pt x="13779" y="16200"/>
                    <a:pt x="10800" y="16200"/>
                  </a:cubicBezTo>
                  <a:cubicBezTo>
                    <a:pt x="7820" y="16200"/>
                    <a:pt x="5399" y="13784"/>
                    <a:pt x="5399" y="10800"/>
                  </a:cubicBezTo>
                  <a:cubicBezTo>
                    <a:pt x="5399" y="7815"/>
                    <a:pt x="7820" y="5400"/>
                    <a:pt x="10800" y="5400"/>
                  </a:cubicBezTo>
                  <a:moveTo>
                    <a:pt x="0" y="10800"/>
                  </a:moveTo>
                  <a:cubicBezTo>
                    <a:pt x="0" y="16753"/>
                    <a:pt x="4843" y="21599"/>
                    <a:pt x="10800" y="21599"/>
                  </a:cubicBezTo>
                  <a:cubicBezTo>
                    <a:pt x="16756" y="21599"/>
                    <a:pt x="21600" y="16753"/>
                    <a:pt x="21600" y="10800"/>
                  </a:cubicBezTo>
                  <a:cubicBezTo>
                    <a:pt x="21600" y="4846"/>
                    <a:pt x="16756" y="0"/>
                    <a:pt x="10800" y="0"/>
                  </a:cubicBezTo>
                  <a:cubicBezTo>
                    <a:pt x="4843" y="0"/>
                    <a:pt x="0" y="4846"/>
                    <a:pt x="0" y="10800"/>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6543" tIns="16543" rIns="16543" bIns="16543" anchor="ctr"/>
            <a:lstStyle/>
            <a:p>
              <a:pPr algn="just" defTabSz="198115" hangingPunct="0">
                <a:lnSpc>
                  <a:spcPct val="120000"/>
                </a:lnSpc>
              </a:pPr>
              <a:endParaRPr lang="en-US" sz="1067">
                <a:solidFill>
                  <a:srgbClr val="FFFFFF"/>
                </a:solidFill>
                <a:effectLst>
                  <a:outerShdw blurRad="38100" dist="38100" dir="2700000" algn="tl">
                    <a:srgbClr val="000000"/>
                  </a:outerShdw>
                </a:effectLst>
                <a:cs typeface="+mn-ea"/>
                <a:sym typeface="+mn-lt"/>
              </a:endParaRPr>
            </a:p>
          </p:txBody>
        </p:sp>
        <p:sp>
          <p:nvSpPr>
            <p:cNvPr id="70" name="AutoShape 41"/>
            <p:cNvSpPr/>
            <p:nvPr/>
          </p:nvSpPr>
          <p:spPr bwMode="auto">
            <a:xfrm>
              <a:off x="7449460" y="4293715"/>
              <a:ext cx="29369" cy="28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58" y="21599"/>
                    <a:pt x="21600" y="16769"/>
                    <a:pt x="21600" y="10800"/>
                  </a:cubicBezTo>
                  <a:cubicBezTo>
                    <a:pt x="21600" y="4830"/>
                    <a:pt x="16758" y="0"/>
                    <a:pt x="10800" y="0"/>
                  </a:cubicBezTo>
                  <a:cubicBezTo>
                    <a:pt x="4841" y="0"/>
                    <a:pt x="0" y="4830"/>
                    <a:pt x="0" y="10800"/>
                  </a:cubicBezTo>
                  <a:cubicBezTo>
                    <a:pt x="0" y="16769"/>
                    <a:pt x="4841" y="21599"/>
                    <a:pt x="10800" y="21599"/>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6543" tIns="16543" rIns="16543" bIns="16543" anchor="ctr"/>
            <a:lstStyle/>
            <a:p>
              <a:pPr algn="just" defTabSz="198115" hangingPunct="0">
                <a:lnSpc>
                  <a:spcPct val="120000"/>
                </a:lnSpc>
              </a:pPr>
              <a:endParaRPr lang="en-US" sz="1067">
                <a:solidFill>
                  <a:srgbClr val="FFFFFF"/>
                </a:solidFill>
                <a:effectLst>
                  <a:outerShdw blurRad="38100" dist="38100" dir="2700000" algn="tl">
                    <a:srgbClr val="000000"/>
                  </a:outerShdw>
                </a:effectLst>
                <a:cs typeface="+mn-ea"/>
                <a:sym typeface="+mn-lt"/>
              </a:endParaRPr>
            </a:p>
          </p:txBody>
        </p:sp>
        <p:sp>
          <p:nvSpPr>
            <p:cNvPr id="71" name="AutoShape 42"/>
            <p:cNvSpPr/>
            <p:nvPr/>
          </p:nvSpPr>
          <p:spPr bwMode="auto">
            <a:xfrm>
              <a:off x="7682029" y="4075434"/>
              <a:ext cx="28575" cy="293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41" y="0"/>
                    <a:pt x="0" y="4830"/>
                    <a:pt x="0" y="10800"/>
                  </a:cubicBezTo>
                  <a:cubicBezTo>
                    <a:pt x="0" y="16769"/>
                    <a:pt x="4841" y="21599"/>
                    <a:pt x="10800" y="21599"/>
                  </a:cubicBezTo>
                  <a:cubicBezTo>
                    <a:pt x="16758" y="21599"/>
                    <a:pt x="21600" y="16769"/>
                    <a:pt x="21600" y="10800"/>
                  </a:cubicBezTo>
                  <a:cubicBezTo>
                    <a:pt x="21600" y="4830"/>
                    <a:pt x="16758" y="0"/>
                    <a:pt x="10800" y="0"/>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6543" tIns="16543" rIns="16543" bIns="16543" anchor="ctr"/>
            <a:lstStyle/>
            <a:p>
              <a:pPr algn="just" defTabSz="198115" hangingPunct="0">
                <a:lnSpc>
                  <a:spcPct val="120000"/>
                </a:lnSpc>
              </a:pPr>
              <a:endParaRPr lang="en-US" sz="1067">
                <a:solidFill>
                  <a:srgbClr val="FFFFFF"/>
                </a:solidFill>
                <a:effectLst>
                  <a:outerShdw blurRad="38100" dist="38100" dir="2700000" algn="tl">
                    <a:srgbClr val="000000"/>
                  </a:outerShdw>
                </a:effectLst>
                <a:cs typeface="+mn-ea"/>
                <a:sym typeface="+mn-lt"/>
              </a:endParaRPr>
            </a:p>
          </p:txBody>
        </p:sp>
      </p:grpSp>
      <p:grpSp>
        <p:nvGrpSpPr>
          <p:cNvPr id="72" name="Group 103"/>
          <p:cNvGrpSpPr/>
          <p:nvPr/>
        </p:nvGrpSpPr>
        <p:grpSpPr>
          <a:xfrm>
            <a:off x="6350357" y="5448883"/>
            <a:ext cx="244700" cy="279589"/>
            <a:chOff x="9162373" y="3045147"/>
            <a:chExt cx="406400" cy="464344"/>
          </a:xfrm>
          <a:solidFill>
            <a:schemeClr val="tx2">
              <a:lumMod val="60000"/>
              <a:lumOff val="40000"/>
            </a:schemeClr>
          </a:solidFill>
        </p:grpSpPr>
        <p:sp>
          <p:nvSpPr>
            <p:cNvPr id="73" name="AutoShape 48"/>
            <p:cNvSpPr/>
            <p:nvPr/>
          </p:nvSpPr>
          <p:spPr bwMode="auto">
            <a:xfrm>
              <a:off x="9162373" y="3045147"/>
              <a:ext cx="406400"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7425"/>
                  </a:moveTo>
                  <a:cubicBezTo>
                    <a:pt x="5687" y="7425"/>
                    <a:pt x="1542" y="6064"/>
                    <a:pt x="1542" y="4387"/>
                  </a:cubicBezTo>
                  <a:cubicBezTo>
                    <a:pt x="1542" y="2709"/>
                    <a:pt x="5687" y="1350"/>
                    <a:pt x="10800" y="1350"/>
                  </a:cubicBezTo>
                  <a:cubicBezTo>
                    <a:pt x="15912" y="1350"/>
                    <a:pt x="20057" y="2709"/>
                    <a:pt x="20057" y="4387"/>
                  </a:cubicBezTo>
                  <a:cubicBezTo>
                    <a:pt x="20057" y="6064"/>
                    <a:pt x="15912" y="7425"/>
                    <a:pt x="10800" y="7425"/>
                  </a:cubicBezTo>
                  <a:moveTo>
                    <a:pt x="20057" y="9112"/>
                  </a:moveTo>
                  <a:lnTo>
                    <a:pt x="20054" y="9112"/>
                  </a:lnTo>
                  <a:cubicBezTo>
                    <a:pt x="20054" y="9119"/>
                    <a:pt x="20057" y="9127"/>
                    <a:pt x="20057" y="9133"/>
                  </a:cubicBezTo>
                  <a:cubicBezTo>
                    <a:pt x="20057" y="10800"/>
                    <a:pt x="15912" y="12150"/>
                    <a:pt x="10800" y="12150"/>
                  </a:cubicBezTo>
                  <a:cubicBezTo>
                    <a:pt x="5687" y="12150"/>
                    <a:pt x="1542" y="10800"/>
                    <a:pt x="1542" y="9133"/>
                  </a:cubicBezTo>
                  <a:cubicBezTo>
                    <a:pt x="1542" y="9127"/>
                    <a:pt x="1545" y="9119"/>
                    <a:pt x="1545" y="9112"/>
                  </a:cubicBezTo>
                  <a:lnTo>
                    <a:pt x="1542" y="9112"/>
                  </a:lnTo>
                  <a:lnTo>
                    <a:pt x="1542" y="6793"/>
                  </a:lnTo>
                  <a:cubicBezTo>
                    <a:pt x="3564" y="8140"/>
                    <a:pt x="7271" y="8774"/>
                    <a:pt x="10800" y="8774"/>
                  </a:cubicBezTo>
                  <a:cubicBezTo>
                    <a:pt x="14328" y="8774"/>
                    <a:pt x="18035" y="8140"/>
                    <a:pt x="20057" y="6793"/>
                  </a:cubicBezTo>
                  <a:cubicBezTo>
                    <a:pt x="20057" y="6793"/>
                    <a:pt x="20057" y="9112"/>
                    <a:pt x="20057" y="9112"/>
                  </a:cubicBezTo>
                  <a:close/>
                  <a:moveTo>
                    <a:pt x="20057" y="13162"/>
                  </a:moveTo>
                  <a:lnTo>
                    <a:pt x="20054" y="13162"/>
                  </a:lnTo>
                  <a:cubicBezTo>
                    <a:pt x="20054" y="13169"/>
                    <a:pt x="20057" y="13177"/>
                    <a:pt x="20057" y="13183"/>
                  </a:cubicBezTo>
                  <a:cubicBezTo>
                    <a:pt x="20057" y="14850"/>
                    <a:pt x="15912" y="16200"/>
                    <a:pt x="10800" y="16200"/>
                  </a:cubicBezTo>
                  <a:cubicBezTo>
                    <a:pt x="5687" y="16200"/>
                    <a:pt x="1542" y="14850"/>
                    <a:pt x="1542" y="13183"/>
                  </a:cubicBezTo>
                  <a:cubicBezTo>
                    <a:pt x="1542" y="13177"/>
                    <a:pt x="1545" y="13169"/>
                    <a:pt x="1545" y="13162"/>
                  </a:cubicBezTo>
                  <a:lnTo>
                    <a:pt x="1542" y="13162"/>
                  </a:lnTo>
                  <a:lnTo>
                    <a:pt x="1542" y="10640"/>
                  </a:lnTo>
                  <a:cubicBezTo>
                    <a:pt x="3136" y="12077"/>
                    <a:pt x="6982" y="12825"/>
                    <a:pt x="10800" y="12825"/>
                  </a:cubicBezTo>
                  <a:cubicBezTo>
                    <a:pt x="14617" y="12825"/>
                    <a:pt x="18463" y="12077"/>
                    <a:pt x="20057" y="10640"/>
                  </a:cubicBezTo>
                  <a:cubicBezTo>
                    <a:pt x="20057" y="10640"/>
                    <a:pt x="20057" y="13162"/>
                    <a:pt x="20057" y="13162"/>
                  </a:cubicBezTo>
                  <a:close/>
                  <a:moveTo>
                    <a:pt x="20057" y="17212"/>
                  </a:moveTo>
                  <a:cubicBezTo>
                    <a:pt x="20057" y="18889"/>
                    <a:pt x="15912" y="20249"/>
                    <a:pt x="10800" y="20249"/>
                  </a:cubicBezTo>
                  <a:cubicBezTo>
                    <a:pt x="5687" y="20249"/>
                    <a:pt x="1542" y="18889"/>
                    <a:pt x="1542" y="17212"/>
                  </a:cubicBezTo>
                  <a:lnTo>
                    <a:pt x="1542" y="14690"/>
                  </a:lnTo>
                  <a:cubicBezTo>
                    <a:pt x="3136" y="16127"/>
                    <a:pt x="6982" y="16875"/>
                    <a:pt x="10800" y="16875"/>
                  </a:cubicBezTo>
                  <a:cubicBezTo>
                    <a:pt x="14617" y="16875"/>
                    <a:pt x="18463" y="16127"/>
                    <a:pt x="20057" y="14690"/>
                  </a:cubicBezTo>
                  <a:cubicBezTo>
                    <a:pt x="20057" y="14690"/>
                    <a:pt x="20057" y="17212"/>
                    <a:pt x="20057" y="17212"/>
                  </a:cubicBezTo>
                  <a:close/>
                  <a:moveTo>
                    <a:pt x="10800" y="0"/>
                  </a:moveTo>
                  <a:cubicBezTo>
                    <a:pt x="5598" y="0"/>
                    <a:pt x="0" y="1372"/>
                    <a:pt x="0" y="4387"/>
                  </a:cubicBezTo>
                  <a:lnTo>
                    <a:pt x="0" y="17212"/>
                  </a:lnTo>
                  <a:cubicBezTo>
                    <a:pt x="0" y="20226"/>
                    <a:pt x="5598" y="21599"/>
                    <a:pt x="10800" y="21599"/>
                  </a:cubicBezTo>
                  <a:cubicBezTo>
                    <a:pt x="16001" y="21599"/>
                    <a:pt x="21599" y="20226"/>
                    <a:pt x="21599" y="17212"/>
                  </a:cubicBezTo>
                  <a:lnTo>
                    <a:pt x="21599" y="4387"/>
                  </a:lnTo>
                  <a:cubicBezTo>
                    <a:pt x="21599" y="1372"/>
                    <a:pt x="16001" y="0"/>
                    <a:pt x="10800" y="0"/>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6543" tIns="16543" rIns="16543" bIns="16543" anchor="ctr"/>
            <a:lstStyle/>
            <a:p>
              <a:pPr algn="just" defTabSz="198115" hangingPunct="0">
                <a:lnSpc>
                  <a:spcPct val="120000"/>
                </a:lnSpc>
              </a:pPr>
              <a:endParaRPr lang="en-US" sz="1067">
                <a:solidFill>
                  <a:srgbClr val="FFFFFF"/>
                </a:solidFill>
                <a:effectLst>
                  <a:outerShdw blurRad="38100" dist="38100" dir="2700000" algn="tl">
                    <a:srgbClr val="000000"/>
                  </a:outerShdw>
                </a:effectLst>
                <a:cs typeface="+mn-ea"/>
                <a:sym typeface="+mn-lt"/>
              </a:endParaRPr>
            </a:p>
          </p:txBody>
        </p:sp>
        <p:sp>
          <p:nvSpPr>
            <p:cNvPr id="74" name="AutoShape 49"/>
            <p:cNvSpPr/>
            <p:nvPr/>
          </p:nvSpPr>
          <p:spPr bwMode="auto">
            <a:xfrm>
              <a:off x="9481460" y="3407890"/>
              <a:ext cx="29369" cy="28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6543" tIns="16543" rIns="16543" bIns="16543" anchor="ctr"/>
            <a:lstStyle/>
            <a:p>
              <a:pPr algn="just" defTabSz="198115" hangingPunct="0">
                <a:lnSpc>
                  <a:spcPct val="120000"/>
                </a:lnSpc>
              </a:pPr>
              <a:endParaRPr lang="en-US" sz="1067">
                <a:solidFill>
                  <a:srgbClr val="FFFFFF"/>
                </a:solidFill>
                <a:effectLst>
                  <a:outerShdw blurRad="38100" dist="38100" dir="2700000" algn="tl">
                    <a:srgbClr val="000000"/>
                  </a:outerShdw>
                </a:effectLst>
                <a:cs typeface="+mn-ea"/>
                <a:sym typeface="+mn-lt"/>
              </a:endParaRPr>
            </a:p>
          </p:txBody>
        </p:sp>
        <p:sp>
          <p:nvSpPr>
            <p:cNvPr id="75" name="AutoShape 50"/>
            <p:cNvSpPr/>
            <p:nvPr/>
          </p:nvSpPr>
          <p:spPr bwMode="auto">
            <a:xfrm>
              <a:off x="9481460" y="3320578"/>
              <a:ext cx="29369" cy="293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6543" tIns="16543" rIns="16543" bIns="16543" anchor="ctr"/>
            <a:lstStyle/>
            <a:p>
              <a:pPr algn="just" defTabSz="198115" hangingPunct="0">
                <a:lnSpc>
                  <a:spcPct val="120000"/>
                </a:lnSpc>
              </a:pPr>
              <a:endParaRPr lang="en-US" sz="1067">
                <a:solidFill>
                  <a:srgbClr val="FFFFFF"/>
                </a:solidFill>
                <a:effectLst>
                  <a:outerShdw blurRad="38100" dist="38100" dir="2700000" algn="tl">
                    <a:srgbClr val="000000"/>
                  </a:outerShdw>
                </a:effectLst>
                <a:cs typeface="+mn-ea"/>
                <a:sym typeface="+mn-lt"/>
              </a:endParaRPr>
            </a:p>
          </p:txBody>
        </p:sp>
        <p:sp>
          <p:nvSpPr>
            <p:cNvPr id="76" name="AutoShape 51"/>
            <p:cNvSpPr/>
            <p:nvPr/>
          </p:nvSpPr>
          <p:spPr bwMode="auto">
            <a:xfrm>
              <a:off x="9481460" y="3233265"/>
              <a:ext cx="29369" cy="293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6543" tIns="16543" rIns="16543" bIns="16543" anchor="ctr"/>
            <a:lstStyle/>
            <a:p>
              <a:pPr algn="just" defTabSz="198115" hangingPunct="0">
                <a:lnSpc>
                  <a:spcPct val="120000"/>
                </a:lnSpc>
              </a:pPr>
              <a:endParaRPr lang="en-US" sz="1067">
                <a:solidFill>
                  <a:srgbClr val="FFFFFF"/>
                </a:solidFill>
                <a:effectLst>
                  <a:outerShdw blurRad="38100" dist="38100" dir="2700000" algn="tl">
                    <a:srgbClr val="000000"/>
                  </a:outerShdw>
                </a:effectLst>
                <a:cs typeface="+mn-ea"/>
                <a:sym typeface="+mn-lt"/>
              </a:endParaRPr>
            </a:p>
          </p:txBody>
        </p:sp>
      </p:grpSp>
      <p:grpSp>
        <p:nvGrpSpPr>
          <p:cNvPr id="77" name="Group 108"/>
          <p:cNvGrpSpPr/>
          <p:nvPr/>
        </p:nvGrpSpPr>
        <p:grpSpPr>
          <a:xfrm>
            <a:off x="6377430" y="4151783"/>
            <a:ext cx="197881" cy="288455"/>
            <a:chOff x="3582988" y="3510757"/>
            <a:chExt cx="319088" cy="465138"/>
          </a:xfrm>
          <a:solidFill>
            <a:schemeClr val="tx2">
              <a:lumMod val="60000"/>
              <a:lumOff val="40000"/>
            </a:schemeClr>
          </a:solidFill>
        </p:grpSpPr>
        <p:sp>
          <p:nvSpPr>
            <p:cNvPr id="78" name="AutoShape 113"/>
            <p:cNvSpPr/>
            <p:nvPr/>
          </p:nvSpPr>
          <p:spPr bwMode="auto">
            <a:xfrm>
              <a:off x="3582988" y="3510757"/>
              <a:ext cx="319088" cy="4651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6543" tIns="16543" rIns="16543" bIns="16543" anchor="ctr"/>
            <a:lstStyle/>
            <a:p>
              <a:pPr algn="just" defTabSz="198115" hangingPunct="0">
                <a:lnSpc>
                  <a:spcPct val="120000"/>
                </a:lnSpc>
              </a:pPr>
              <a:endParaRPr lang="en-US" sz="1067">
                <a:solidFill>
                  <a:srgbClr val="FFFFFF"/>
                </a:solidFill>
                <a:effectLst>
                  <a:outerShdw blurRad="38100" dist="38100" dir="2700000" algn="tl">
                    <a:srgbClr val="000000"/>
                  </a:outerShdw>
                </a:effectLst>
                <a:cs typeface="+mn-ea"/>
                <a:sym typeface="+mn-lt"/>
              </a:endParaRPr>
            </a:p>
          </p:txBody>
        </p:sp>
        <p:sp>
          <p:nvSpPr>
            <p:cNvPr id="79" name="AutoShape 114"/>
            <p:cNvSpPr/>
            <p:nvPr/>
          </p:nvSpPr>
          <p:spPr bwMode="auto">
            <a:xfrm>
              <a:off x="3655219" y="3583782"/>
              <a:ext cx="94456" cy="944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6543" tIns="16543" rIns="16543" bIns="16543" anchor="ctr"/>
            <a:lstStyle/>
            <a:p>
              <a:pPr algn="just" defTabSz="198115" hangingPunct="0">
                <a:lnSpc>
                  <a:spcPct val="120000"/>
                </a:lnSpc>
              </a:pPr>
              <a:endParaRPr lang="en-US" sz="1067">
                <a:solidFill>
                  <a:srgbClr val="FFFFFF"/>
                </a:solidFill>
                <a:effectLst>
                  <a:outerShdw blurRad="38100" dist="38100" dir="2700000" algn="tl">
                    <a:srgbClr val="000000"/>
                  </a:outerShdw>
                </a:effectLst>
                <a:cs typeface="+mn-ea"/>
                <a:sym typeface="+mn-lt"/>
              </a:endParaRPr>
            </a:p>
          </p:txBody>
        </p:sp>
      </p:grpSp>
      <p:grpSp>
        <p:nvGrpSpPr>
          <p:cNvPr id="80" name="Group 111"/>
          <p:cNvGrpSpPr/>
          <p:nvPr/>
        </p:nvGrpSpPr>
        <p:grpSpPr>
          <a:xfrm>
            <a:off x="6361629" y="5007449"/>
            <a:ext cx="216095" cy="288455"/>
            <a:chOff x="2639219" y="3510757"/>
            <a:chExt cx="348456" cy="465138"/>
          </a:xfrm>
          <a:solidFill>
            <a:schemeClr val="tx2">
              <a:lumMod val="60000"/>
              <a:lumOff val="40000"/>
            </a:schemeClr>
          </a:solidFill>
        </p:grpSpPr>
        <p:sp>
          <p:nvSpPr>
            <p:cNvPr id="81" name="AutoShape 115"/>
            <p:cNvSpPr/>
            <p:nvPr/>
          </p:nvSpPr>
          <p:spPr bwMode="auto">
            <a:xfrm>
              <a:off x="2639219" y="3510757"/>
              <a:ext cx="348456" cy="4651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800" y="12825"/>
                  </a:moveTo>
                  <a:lnTo>
                    <a:pt x="19800" y="13500"/>
                  </a:lnTo>
                  <a:lnTo>
                    <a:pt x="19800" y="14850"/>
                  </a:lnTo>
                  <a:lnTo>
                    <a:pt x="19800" y="15525"/>
                  </a:lnTo>
                  <a:cubicBezTo>
                    <a:pt x="19800" y="18129"/>
                    <a:pt x="16972" y="20249"/>
                    <a:pt x="13499" y="20249"/>
                  </a:cubicBezTo>
                  <a:lnTo>
                    <a:pt x="8099" y="20249"/>
                  </a:lnTo>
                  <a:cubicBezTo>
                    <a:pt x="4627" y="20249"/>
                    <a:pt x="1800" y="18129"/>
                    <a:pt x="1800" y="15525"/>
                  </a:cubicBezTo>
                  <a:lnTo>
                    <a:pt x="1800" y="14850"/>
                  </a:lnTo>
                  <a:lnTo>
                    <a:pt x="1800" y="13500"/>
                  </a:lnTo>
                  <a:lnTo>
                    <a:pt x="1800" y="12825"/>
                  </a:lnTo>
                  <a:lnTo>
                    <a:pt x="1800" y="10800"/>
                  </a:lnTo>
                  <a:cubicBezTo>
                    <a:pt x="1800" y="10427"/>
                    <a:pt x="2203" y="10124"/>
                    <a:pt x="2699" y="10124"/>
                  </a:cubicBezTo>
                  <a:lnTo>
                    <a:pt x="4499" y="10124"/>
                  </a:lnTo>
                  <a:lnTo>
                    <a:pt x="17100" y="10124"/>
                  </a:lnTo>
                  <a:lnTo>
                    <a:pt x="18899" y="10124"/>
                  </a:lnTo>
                  <a:cubicBezTo>
                    <a:pt x="19396" y="10124"/>
                    <a:pt x="19800" y="10427"/>
                    <a:pt x="19800" y="10800"/>
                  </a:cubicBezTo>
                  <a:cubicBezTo>
                    <a:pt x="19800" y="10800"/>
                    <a:pt x="19800" y="12825"/>
                    <a:pt x="19800" y="12825"/>
                  </a:cubicBezTo>
                  <a:close/>
                  <a:moveTo>
                    <a:pt x="14400" y="6075"/>
                  </a:moveTo>
                  <a:lnTo>
                    <a:pt x="14400" y="6076"/>
                  </a:lnTo>
                  <a:lnTo>
                    <a:pt x="14400" y="8774"/>
                  </a:lnTo>
                  <a:lnTo>
                    <a:pt x="7200" y="8774"/>
                  </a:lnTo>
                  <a:lnTo>
                    <a:pt x="7200" y="6076"/>
                  </a:lnTo>
                  <a:lnTo>
                    <a:pt x="7200" y="6075"/>
                  </a:lnTo>
                  <a:cubicBezTo>
                    <a:pt x="7200" y="4583"/>
                    <a:pt x="8811" y="3375"/>
                    <a:pt x="10800" y="3375"/>
                  </a:cubicBezTo>
                  <a:cubicBezTo>
                    <a:pt x="12788" y="3375"/>
                    <a:pt x="14400" y="4583"/>
                    <a:pt x="14400" y="6075"/>
                  </a:cubicBezTo>
                  <a:moveTo>
                    <a:pt x="4499" y="6075"/>
                  </a:moveTo>
                  <a:cubicBezTo>
                    <a:pt x="4499" y="3465"/>
                    <a:pt x="7320" y="1350"/>
                    <a:pt x="10800" y="1350"/>
                  </a:cubicBezTo>
                  <a:cubicBezTo>
                    <a:pt x="14279" y="1350"/>
                    <a:pt x="17100" y="3465"/>
                    <a:pt x="17100" y="6075"/>
                  </a:cubicBezTo>
                  <a:lnTo>
                    <a:pt x="17100" y="8774"/>
                  </a:lnTo>
                  <a:lnTo>
                    <a:pt x="15299" y="8774"/>
                  </a:lnTo>
                  <a:lnTo>
                    <a:pt x="15299" y="6076"/>
                  </a:lnTo>
                  <a:cubicBezTo>
                    <a:pt x="15299" y="4212"/>
                    <a:pt x="13285" y="2701"/>
                    <a:pt x="10800" y="2701"/>
                  </a:cubicBezTo>
                  <a:cubicBezTo>
                    <a:pt x="8314" y="2701"/>
                    <a:pt x="6299" y="4212"/>
                    <a:pt x="6299" y="6076"/>
                  </a:cubicBezTo>
                  <a:lnTo>
                    <a:pt x="6299" y="8774"/>
                  </a:lnTo>
                  <a:lnTo>
                    <a:pt x="4499" y="8774"/>
                  </a:lnTo>
                  <a:cubicBezTo>
                    <a:pt x="4499" y="8774"/>
                    <a:pt x="4499" y="6075"/>
                    <a:pt x="4499" y="6075"/>
                  </a:cubicBezTo>
                  <a:close/>
                  <a:moveTo>
                    <a:pt x="18899" y="8774"/>
                  </a:moveTo>
                  <a:lnTo>
                    <a:pt x="18899" y="6075"/>
                  </a:lnTo>
                  <a:cubicBezTo>
                    <a:pt x="18899" y="2719"/>
                    <a:pt x="15274" y="0"/>
                    <a:pt x="10800" y="0"/>
                  </a:cubicBezTo>
                  <a:cubicBezTo>
                    <a:pt x="6325" y="0"/>
                    <a:pt x="2699" y="2719"/>
                    <a:pt x="2699" y="6075"/>
                  </a:cubicBezTo>
                  <a:lnTo>
                    <a:pt x="2699" y="8774"/>
                  </a:lnTo>
                  <a:cubicBezTo>
                    <a:pt x="1208" y="8774"/>
                    <a:pt x="0" y="9681"/>
                    <a:pt x="0" y="10800"/>
                  </a:cubicBezTo>
                  <a:lnTo>
                    <a:pt x="0" y="12825"/>
                  </a:lnTo>
                  <a:lnTo>
                    <a:pt x="0" y="13500"/>
                  </a:lnTo>
                  <a:lnTo>
                    <a:pt x="0" y="14850"/>
                  </a:lnTo>
                  <a:lnTo>
                    <a:pt x="0" y="15525"/>
                  </a:lnTo>
                  <a:cubicBezTo>
                    <a:pt x="0" y="18880"/>
                    <a:pt x="3625" y="21599"/>
                    <a:pt x="8099" y="21599"/>
                  </a:cubicBezTo>
                  <a:lnTo>
                    <a:pt x="13499" y="21599"/>
                  </a:lnTo>
                  <a:cubicBezTo>
                    <a:pt x="17974" y="21599"/>
                    <a:pt x="21600" y="18880"/>
                    <a:pt x="21600" y="15525"/>
                  </a:cubicBezTo>
                  <a:lnTo>
                    <a:pt x="21600" y="14850"/>
                  </a:lnTo>
                  <a:lnTo>
                    <a:pt x="21600" y="13500"/>
                  </a:lnTo>
                  <a:lnTo>
                    <a:pt x="21600" y="12825"/>
                  </a:lnTo>
                  <a:lnTo>
                    <a:pt x="21600" y="10800"/>
                  </a:lnTo>
                  <a:cubicBezTo>
                    <a:pt x="21600" y="9681"/>
                    <a:pt x="20391" y="8774"/>
                    <a:pt x="18899" y="8774"/>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6543" tIns="16543" rIns="16543" bIns="16543" anchor="ctr"/>
            <a:lstStyle/>
            <a:p>
              <a:pPr algn="just" defTabSz="198115" hangingPunct="0">
                <a:lnSpc>
                  <a:spcPct val="120000"/>
                </a:lnSpc>
              </a:pPr>
              <a:endParaRPr lang="en-US" sz="1067">
                <a:solidFill>
                  <a:srgbClr val="FFFFFF"/>
                </a:solidFill>
                <a:effectLst>
                  <a:outerShdw blurRad="38100" dist="38100" dir="2700000" algn="tl">
                    <a:srgbClr val="000000"/>
                  </a:outerShdw>
                </a:effectLst>
                <a:cs typeface="+mn-ea"/>
                <a:sym typeface="+mn-lt"/>
              </a:endParaRPr>
            </a:p>
          </p:txBody>
        </p:sp>
        <p:sp>
          <p:nvSpPr>
            <p:cNvPr id="82" name="AutoShape 116"/>
            <p:cNvSpPr/>
            <p:nvPr/>
          </p:nvSpPr>
          <p:spPr bwMode="auto">
            <a:xfrm>
              <a:off x="2784475" y="3786982"/>
              <a:ext cx="57944" cy="873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8" y="0"/>
                    <a:pt x="0" y="3226"/>
                    <a:pt x="0" y="7201"/>
                  </a:cubicBezTo>
                  <a:cubicBezTo>
                    <a:pt x="0" y="9390"/>
                    <a:pt x="1798" y="13537"/>
                    <a:pt x="3601" y="16821"/>
                  </a:cubicBezTo>
                  <a:cubicBezTo>
                    <a:pt x="5070" y="19493"/>
                    <a:pt x="6916" y="21600"/>
                    <a:pt x="10800" y="21600"/>
                  </a:cubicBezTo>
                  <a:cubicBezTo>
                    <a:pt x="15016" y="21600"/>
                    <a:pt x="16529" y="19514"/>
                    <a:pt x="18003" y="16858"/>
                  </a:cubicBezTo>
                  <a:cubicBezTo>
                    <a:pt x="19828" y="13567"/>
                    <a:pt x="21600" y="9397"/>
                    <a:pt x="21600" y="7201"/>
                  </a:cubicBezTo>
                  <a:cubicBezTo>
                    <a:pt x="21600" y="3226"/>
                    <a:pt x="16761" y="0"/>
                    <a:pt x="10800" y="0"/>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6543" tIns="16543" rIns="16543" bIns="16543" anchor="ctr"/>
            <a:lstStyle/>
            <a:p>
              <a:pPr algn="just" defTabSz="198115" hangingPunct="0">
                <a:lnSpc>
                  <a:spcPct val="120000"/>
                </a:lnSpc>
              </a:pPr>
              <a:endParaRPr lang="en-US" sz="1067">
                <a:solidFill>
                  <a:srgbClr val="FFFFFF"/>
                </a:solidFill>
                <a:effectLst>
                  <a:outerShdw blurRad="38100" dist="38100" dir="2700000" algn="tl">
                    <a:srgbClr val="000000"/>
                  </a:outerShdw>
                </a:effectLst>
                <a:cs typeface="+mn-ea"/>
                <a:sym typeface="+mn-lt"/>
              </a:endParaRPr>
            </a:p>
          </p:txBody>
        </p:sp>
      </p:grpSp>
      <p:sp>
        <p:nvSpPr>
          <p:cNvPr id="83" name="TextBox 115"/>
          <p:cNvSpPr txBox="1"/>
          <p:nvPr/>
        </p:nvSpPr>
        <p:spPr>
          <a:xfrm>
            <a:off x="6329456" y="2702232"/>
            <a:ext cx="1256754" cy="236219"/>
          </a:xfrm>
          <a:prstGeom prst="rect">
            <a:avLst/>
          </a:prstGeom>
          <a:noFill/>
        </p:spPr>
        <p:txBody>
          <a:bodyPr wrap="none" lIns="0" tIns="0" rIns="0" bIns="0" rtlCol="0">
            <a:spAutoFit/>
          </a:bodyPr>
          <a:lstStyle/>
          <a:p>
            <a:pPr>
              <a:lnSpc>
                <a:spcPct val="120000"/>
              </a:lnSpc>
            </a:pPr>
            <a:r>
              <a:rPr lang="zh-CN" altLang="en-US" sz="1400">
                <a:solidFill>
                  <a:schemeClr val="bg1">
                    <a:lumMod val="65000"/>
                  </a:schemeClr>
                </a:solidFill>
                <a:cs typeface="+mn-ea"/>
                <a:sym typeface="+mn-lt"/>
              </a:rPr>
              <a:t>请替换文字内容</a:t>
            </a:r>
            <a:endParaRPr lang="en-US" altLang="zh-CN" sz="1400" dirty="0">
              <a:solidFill>
                <a:schemeClr val="bg1">
                  <a:lumMod val="65000"/>
                </a:schemeClr>
              </a:solidFill>
              <a:cs typeface="+mn-ea"/>
              <a:sym typeface="+mn-lt"/>
            </a:endParaRPr>
          </a:p>
        </p:txBody>
      </p:sp>
      <p:sp>
        <p:nvSpPr>
          <p:cNvPr id="84" name="Rectangle 117"/>
          <p:cNvSpPr/>
          <p:nvPr/>
        </p:nvSpPr>
        <p:spPr>
          <a:xfrm>
            <a:off x="6329456" y="2913573"/>
            <a:ext cx="3943816" cy="180114"/>
          </a:xfrm>
          <a:prstGeom prst="rect">
            <a:avLst/>
          </a:prstGeom>
        </p:spPr>
        <p:txBody>
          <a:bodyPr wrap="square" lIns="0" tIns="0" rIns="0" bIns="0">
            <a:spAutoFit/>
          </a:bodyPr>
          <a:lstStyle/>
          <a:p>
            <a:pPr>
              <a:lnSpc>
                <a:spcPct val="120000"/>
              </a:lnSpc>
            </a:pPr>
            <a:r>
              <a:rPr lang="zh-CN" altLang="en-US" sz="1067" dirty="0">
                <a:solidFill>
                  <a:schemeClr val="bg1">
                    <a:lumMod val="65000"/>
                  </a:schemeClr>
                </a:solidFill>
                <a:cs typeface="+mn-ea"/>
                <a:sym typeface="+mn-lt"/>
              </a:rPr>
              <a:t>标题数字等都可以通过点击和重新输入进行更改，</a:t>
            </a:r>
            <a:endParaRPr lang="en-US" altLang="zh-CN" sz="1067" dirty="0">
              <a:solidFill>
                <a:schemeClr val="bg1">
                  <a:lumMod val="65000"/>
                </a:schemeClr>
              </a:solidFill>
              <a:cs typeface="+mn-ea"/>
              <a:sym typeface="+mn-lt"/>
            </a:endParaRPr>
          </a:p>
        </p:txBody>
      </p:sp>
      <p:sp>
        <p:nvSpPr>
          <p:cNvPr id="85" name="矩形 84"/>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Tree>
    <p:extLst>
      <p:ext uri="{BB962C8B-B14F-4D97-AF65-F5344CB8AC3E}">
        <p14:creationId xmlns:p14="http://schemas.microsoft.com/office/powerpoint/2010/main" val="3519799743"/>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83"/>
                                        </p:tgtEl>
                                        <p:attrNameLst>
                                          <p:attrName>style.visibility</p:attrName>
                                        </p:attrNameLst>
                                      </p:cBhvr>
                                      <p:to>
                                        <p:strVal val="visible"/>
                                      </p:to>
                                    </p:set>
                                    <p:animEffect transition="in" filter="wipe(left)">
                                      <p:cBhvr>
                                        <p:cTn id="13" dur="500"/>
                                        <p:tgtEl>
                                          <p:spTgt spid="83"/>
                                        </p:tgtEl>
                                      </p:cBhvr>
                                    </p:animEffect>
                                  </p:childTnLst>
                                </p:cTn>
                              </p:par>
                            </p:childTnLst>
                          </p:cTn>
                        </p:par>
                        <p:par>
                          <p:cTn id="14" fill="hold">
                            <p:stCondLst>
                              <p:cond delay="1500"/>
                            </p:stCondLst>
                            <p:childTnLst>
                              <p:par>
                                <p:cTn id="15" presetID="22" presetClass="entr" presetSubtype="8" fill="hold" grpId="0" nodeType="afterEffect">
                                  <p:stCondLst>
                                    <p:cond delay="0"/>
                                  </p:stCondLst>
                                  <p:childTnLst>
                                    <p:set>
                                      <p:cBhvr>
                                        <p:cTn id="16" dur="1" fill="hold">
                                          <p:stCondLst>
                                            <p:cond delay="0"/>
                                          </p:stCondLst>
                                        </p:cTn>
                                        <p:tgtEl>
                                          <p:spTgt spid="84"/>
                                        </p:tgtEl>
                                        <p:attrNameLst>
                                          <p:attrName>style.visibility</p:attrName>
                                        </p:attrNameLst>
                                      </p:cBhvr>
                                      <p:to>
                                        <p:strVal val="visible"/>
                                      </p:to>
                                    </p:set>
                                    <p:animEffect transition="in" filter="wipe(left)">
                                      <p:cBhvr>
                                        <p:cTn id="17" dur="500"/>
                                        <p:tgtEl>
                                          <p:spTgt spid="84"/>
                                        </p:tgtEl>
                                      </p:cBhvr>
                                    </p:animEffect>
                                  </p:childTnLst>
                                </p:cTn>
                              </p:par>
                            </p:childTnLst>
                          </p:cTn>
                        </p:par>
                        <p:par>
                          <p:cTn id="18" fill="hold">
                            <p:stCondLst>
                              <p:cond delay="2000"/>
                            </p:stCondLst>
                            <p:childTnLst>
                              <p:par>
                                <p:cTn id="19" presetID="53" presetClass="entr" presetSubtype="16" fill="hold" nodeType="afterEffect">
                                  <p:stCondLst>
                                    <p:cond delay="0"/>
                                  </p:stCondLst>
                                  <p:childTnLst>
                                    <p:set>
                                      <p:cBhvr>
                                        <p:cTn id="20" dur="1" fill="hold">
                                          <p:stCondLst>
                                            <p:cond delay="0"/>
                                          </p:stCondLst>
                                        </p:cTn>
                                        <p:tgtEl>
                                          <p:spTgt spid="77"/>
                                        </p:tgtEl>
                                        <p:attrNameLst>
                                          <p:attrName>style.visibility</p:attrName>
                                        </p:attrNameLst>
                                      </p:cBhvr>
                                      <p:to>
                                        <p:strVal val="visible"/>
                                      </p:to>
                                    </p:set>
                                    <p:anim calcmode="lin" valueType="num">
                                      <p:cBhvr>
                                        <p:cTn id="21" dur="500" fill="hold"/>
                                        <p:tgtEl>
                                          <p:spTgt spid="77"/>
                                        </p:tgtEl>
                                        <p:attrNameLst>
                                          <p:attrName>ppt_w</p:attrName>
                                        </p:attrNameLst>
                                      </p:cBhvr>
                                      <p:tavLst>
                                        <p:tav tm="0">
                                          <p:val>
                                            <p:fltVal val="0"/>
                                          </p:val>
                                        </p:tav>
                                        <p:tav tm="100000">
                                          <p:val>
                                            <p:strVal val="#ppt_w"/>
                                          </p:val>
                                        </p:tav>
                                      </p:tavLst>
                                    </p:anim>
                                    <p:anim calcmode="lin" valueType="num">
                                      <p:cBhvr>
                                        <p:cTn id="22" dur="500" fill="hold"/>
                                        <p:tgtEl>
                                          <p:spTgt spid="77"/>
                                        </p:tgtEl>
                                        <p:attrNameLst>
                                          <p:attrName>ppt_h</p:attrName>
                                        </p:attrNameLst>
                                      </p:cBhvr>
                                      <p:tavLst>
                                        <p:tav tm="0">
                                          <p:val>
                                            <p:fltVal val="0"/>
                                          </p:val>
                                        </p:tav>
                                        <p:tav tm="100000">
                                          <p:val>
                                            <p:strVal val="#ppt_h"/>
                                          </p:val>
                                        </p:tav>
                                      </p:tavLst>
                                    </p:anim>
                                    <p:animEffect transition="in" filter="fade">
                                      <p:cBhvr>
                                        <p:cTn id="23" dur="500"/>
                                        <p:tgtEl>
                                          <p:spTgt spid="77"/>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49"/>
                                        </p:tgtEl>
                                        <p:attrNameLst>
                                          <p:attrName>style.visibility</p:attrName>
                                        </p:attrNameLst>
                                      </p:cBhvr>
                                      <p:to>
                                        <p:strVal val="visible"/>
                                      </p:to>
                                    </p:set>
                                    <p:animEffect transition="in" filter="wipe(left)">
                                      <p:cBhvr>
                                        <p:cTn id="27" dur="500"/>
                                        <p:tgtEl>
                                          <p:spTgt spid="49"/>
                                        </p:tgtEl>
                                      </p:cBhvr>
                                    </p:animEffect>
                                  </p:childTnLst>
                                </p:cTn>
                              </p:par>
                            </p:childTnLst>
                          </p:cTn>
                        </p:par>
                        <p:par>
                          <p:cTn id="28" fill="hold">
                            <p:stCondLst>
                              <p:cond delay="3000"/>
                            </p:stCondLst>
                            <p:childTnLst>
                              <p:par>
                                <p:cTn id="29" presetID="53" presetClass="entr" presetSubtype="16" fill="hold" nodeType="afterEffect">
                                  <p:stCondLst>
                                    <p:cond delay="0"/>
                                  </p:stCondLst>
                                  <p:childTnLst>
                                    <p:set>
                                      <p:cBhvr>
                                        <p:cTn id="30" dur="1" fill="hold">
                                          <p:stCondLst>
                                            <p:cond delay="0"/>
                                          </p:stCondLst>
                                        </p:cTn>
                                        <p:tgtEl>
                                          <p:spTgt spid="65"/>
                                        </p:tgtEl>
                                        <p:attrNameLst>
                                          <p:attrName>style.visibility</p:attrName>
                                        </p:attrNameLst>
                                      </p:cBhvr>
                                      <p:to>
                                        <p:strVal val="visible"/>
                                      </p:to>
                                    </p:set>
                                    <p:anim calcmode="lin" valueType="num">
                                      <p:cBhvr>
                                        <p:cTn id="31" dur="500" fill="hold"/>
                                        <p:tgtEl>
                                          <p:spTgt spid="65"/>
                                        </p:tgtEl>
                                        <p:attrNameLst>
                                          <p:attrName>ppt_w</p:attrName>
                                        </p:attrNameLst>
                                      </p:cBhvr>
                                      <p:tavLst>
                                        <p:tav tm="0">
                                          <p:val>
                                            <p:fltVal val="0"/>
                                          </p:val>
                                        </p:tav>
                                        <p:tav tm="100000">
                                          <p:val>
                                            <p:strVal val="#ppt_w"/>
                                          </p:val>
                                        </p:tav>
                                      </p:tavLst>
                                    </p:anim>
                                    <p:anim calcmode="lin" valueType="num">
                                      <p:cBhvr>
                                        <p:cTn id="32" dur="500" fill="hold"/>
                                        <p:tgtEl>
                                          <p:spTgt spid="65"/>
                                        </p:tgtEl>
                                        <p:attrNameLst>
                                          <p:attrName>ppt_h</p:attrName>
                                        </p:attrNameLst>
                                      </p:cBhvr>
                                      <p:tavLst>
                                        <p:tav tm="0">
                                          <p:val>
                                            <p:fltVal val="0"/>
                                          </p:val>
                                        </p:tav>
                                        <p:tav tm="100000">
                                          <p:val>
                                            <p:strVal val="#ppt_h"/>
                                          </p:val>
                                        </p:tav>
                                      </p:tavLst>
                                    </p:anim>
                                    <p:animEffect transition="in" filter="fade">
                                      <p:cBhvr>
                                        <p:cTn id="33" dur="500"/>
                                        <p:tgtEl>
                                          <p:spTgt spid="65"/>
                                        </p:tgtEl>
                                      </p:cBhvr>
                                    </p:animEffect>
                                  </p:childTnLst>
                                </p:cTn>
                              </p:par>
                            </p:childTnLst>
                          </p:cTn>
                        </p:par>
                        <p:par>
                          <p:cTn id="34" fill="hold">
                            <p:stCondLst>
                              <p:cond delay="3500"/>
                            </p:stCondLst>
                            <p:childTnLst>
                              <p:par>
                                <p:cTn id="35" presetID="22" presetClass="entr" presetSubtype="8" fill="hold" grpId="0" nodeType="afterEffect">
                                  <p:stCondLst>
                                    <p:cond delay="0"/>
                                  </p:stCondLst>
                                  <p:childTnLst>
                                    <p:set>
                                      <p:cBhvr>
                                        <p:cTn id="36" dur="1" fill="hold">
                                          <p:stCondLst>
                                            <p:cond delay="0"/>
                                          </p:stCondLst>
                                        </p:cTn>
                                        <p:tgtEl>
                                          <p:spTgt spid="61"/>
                                        </p:tgtEl>
                                        <p:attrNameLst>
                                          <p:attrName>style.visibility</p:attrName>
                                        </p:attrNameLst>
                                      </p:cBhvr>
                                      <p:to>
                                        <p:strVal val="visible"/>
                                      </p:to>
                                    </p:set>
                                    <p:animEffect transition="in" filter="wipe(left)">
                                      <p:cBhvr>
                                        <p:cTn id="37" dur="500"/>
                                        <p:tgtEl>
                                          <p:spTgt spid="61"/>
                                        </p:tgtEl>
                                      </p:cBhvr>
                                    </p:animEffect>
                                  </p:childTnLst>
                                </p:cTn>
                              </p:par>
                            </p:childTnLst>
                          </p:cTn>
                        </p:par>
                        <p:par>
                          <p:cTn id="38" fill="hold">
                            <p:stCondLst>
                              <p:cond delay="4000"/>
                            </p:stCondLst>
                            <p:childTnLst>
                              <p:par>
                                <p:cTn id="39" presetID="53" presetClass="entr" presetSubtype="16" fill="hold" nodeType="afterEffect">
                                  <p:stCondLst>
                                    <p:cond delay="0"/>
                                  </p:stCondLst>
                                  <p:childTnLst>
                                    <p:set>
                                      <p:cBhvr>
                                        <p:cTn id="40" dur="1" fill="hold">
                                          <p:stCondLst>
                                            <p:cond delay="0"/>
                                          </p:stCondLst>
                                        </p:cTn>
                                        <p:tgtEl>
                                          <p:spTgt spid="80"/>
                                        </p:tgtEl>
                                        <p:attrNameLst>
                                          <p:attrName>style.visibility</p:attrName>
                                        </p:attrNameLst>
                                      </p:cBhvr>
                                      <p:to>
                                        <p:strVal val="visible"/>
                                      </p:to>
                                    </p:set>
                                    <p:anim calcmode="lin" valueType="num">
                                      <p:cBhvr>
                                        <p:cTn id="41" dur="500" fill="hold"/>
                                        <p:tgtEl>
                                          <p:spTgt spid="80"/>
                                        </p:tgtEl>
                                        <p:attrNameLst>
                                          <p:attrName>ppt_w</p:attrName>
                                        </p:attrNameLst>
                                      </p:cBhvr>
                                      <p:tavLst>
                                        <p:tav tm="0">
                                          <p:val>
                                            <p:fltVal val="0"/>
                                          </p:val>
                                        </p:tav>
                                        <p:tav tm="100000">
                                          <p:val>
                                            <p:strVal val="#ppt_w"/>
                                          </p:val>
                                        </p:tav>
                                      </p:tavLst>
                                    </p:anim>
                                    <p:anim calcmode="lin" valueType="num">
                                      <p:cBhvr>
                                        <p:cTn id="42" dur="500" fill="hold"/>
                                        <p:tgtEl>
                                          <p:spTgt spid="80"/>
                                        </p:tgtEl>
                                        <p:attrNameLst>
                                          <p:attrName>ppt_h</p:attrName>
                                        </p:attrNameLst>
                                      </p:cBhvr>
                                      <p:tavLst>
                                        <p:tav tm="0">
                                          <p:val>
                                            <p:fltVal val="0"/>
                                          </p:val>
                                        </p:tav>
                                        <p:tav tm="100000">
                                          <p:val>
                                            <p:strVal val="#ppt_h"/>
                                          </p:val>
                                        </p:tav>
                                      </p:tavLst>
                                    </p:anim>
                                    <p:animEffect transition="in" filter="fade">
                                      <p:cBhvr>
                                        <p:cTn id="43" dur="500"/>
                                        <p:tgtEl>
                                          <p:spTgt spid="80"/>
                                        </p:tgtEl>
                                      </p:cBhvr>
                                    </p:animEffect>
                                  </p:childTnLst>
                                </p:cTn>
                              </p:par>
                            </p:childTnLst>
                          </p:cTn>
                        </p:par>
                        <p:par>
                          <p:cTn id="44" fill="hold">
                            <p:stCondLst>
                              <p:cond delay="4500"/>
                            </p:stCondLst>
                            <p:childTnLst>
                              <p:par>
                                <p:cTn id="45" presetID="22" presetClass="entr" presetSubtype="8" fill="hold" grpId="0" nodeType="afterEffect">
                                  <p:stCondLst>
                                    <p:cond delay="0"/>
                                  </p:stCondLst>
                                  <p:childTnLst>
                                    <p:set>
                                      <p:cBhvr>
                                        <p:cTn id="46" dur="1" fill="hold">
                                          <p:stCondLst>
                                            <p:cond delay="0"/>
                                          </p:stCondLst>
                                        </p:cTn>
                                        <p:tgtEl>
                                          <p:spTgt spid="57"/>
                                        </p:tgtEl>
                                        <p:attrNameLst>
                                          <p:attrName>style.visibility</p:attrName>
                                        </p:attrNameLst>
                                      </p:cBhvr>
                                      <p:to>
                                        <p:strVal val="visible"/>
                                      </p:to>
                                    </p:set>
                                    <p:animEffect transition="in" filter="wipe(left)">
                                      <p:cBhvr>
                                        <p:cTn id="47" dur="500"/>
                                        <p:tgtEl>
                                          <p:spTgt spid="57"/>
                                        </p:tgtEl>
                                      </p:cBhvr>
                                    </p:animEffect>
                                  </p:childTnLst>
                                </p:cTn>
                              </p:par>
                            </p:childTnLst>
                          </p:cTn>
                        </p:par>
                        <p:par>
                          <p:cTn id="48" fill="hold">
                            <p:stCondLst>
                              <p:cond delay="5000"/>
                            </p:stCondLst>
                            <p:childTnLst>
                              <p:par>
                                <p:cTn id="49" presetID="53" presetClass="entr" presetSubtype="16" fill="hold" nodeType="afterEffect">
                                  <p:stCondLst>
                                    <p:cond delay="0"/>
                                  </p:stCondLst>
                                  <p:childTnLst>
                                    <p:set>
                                      <p:cBhvr>
                                        <p:cTn id="50" dur="1" fill="hold">
                                          <p:stCondLst>
                                            <p:cond delay="0"/>
                                          </p:stCondLst>
                                        </p:cTn>
                                        <p:tgtEl>
                                          <p:spTgt spid="72"/>
                                        </p:tgtEl>
                                        <p:attrNameLst>
                                          <p:attrName>style.visibility</p:attrName>
                                        </p:attrNameLst>
                                      </p:cBhvr>
                                      <p:to>
                                        <p:strVal val="visible"/>
                                      </p:to>
                                    </p:set>
                                    <p:anim calcmode="lin" valueType="num">
                                      <p:cBhvr>
                                        <p:cTn id="51" dur="500" fill="hold"/>
                                        <p:tgtEl>
                                          <p:spTgt spid="72"/>
                                        </p:tgtEl>
                                        <p:attrNameLst>
                                          <p:attrName>ppt_w</p:attrName>
                                        </p:attrNameLst>
                                      </p:cBhvr>
                                      <p:tavLst>
                                        <p:tav tm="0">
                                          <p:val>
                                            <p:fltVal val="0"/>
                                          </p:val>
                                        </p:tav>
                                        <p:tav tm="100000">
                                          <p:val>
                                            <p:strVal val="#ppt_w"/>
                                          </p:val>
                                        </p:tav>
                                      </p:tavLst>
                                    </p:anim>
                                    <p:anim calcmode="lin" valueType="num">
                                      <p:cBhvr>
                                        <p:cTn id="52" dur="500" fill="hold"/>
                                        <p:tgtEl>
                                          <p:spTgt spid="72"/>
                                        </p:tgtEl>
                                        <p:attrNameLst>
                                          <p:attrName>ppt_h</p:attrName>
                                        </p:attrNameLst>
                                      </p:cBhvr>
                                      <p:tavLst>
                                        <p:tav tm="0">
                                          <p:val>
                                            <p:fltVal val="0"/>
                                          </p:val>
                                        </p:tav>
                                        <p:tav tm="100000">
                                          <p:val>
                                            <p:strVal val="#ppt_h"/>
                                          </p:val>
                                        </p:tav>
                                      </p:tavLst>
                                    </p:anim>
                                    <p:animEffect transition="in" filter="fade">
                                      <p:cBhvr>
                                        <p:cTn id="53" dur="500"/>
                                        <p:tgtEl>
                                          <p:spTgt spid="72"/>
                                        </p:tgtEl>
                                      </p:cBhvr>
                                    </p:animEffect>
                                  </p:childTnLst>
                                </p:cTn>
                              </p:par>
                            </p:childTnLst>
                          </p:cTn>
                        </p:par>
                        <p:par>
                          <p:cTn id="54" fill="hold">
                            <p:stCondLst>
                              <p:cond delay="5500"/>
                            </p:stCondLst>
                            <p:childTnLst>
                              <p:par>
                                <p:cTn id="55" presetID="22" presetClass="entr" presetSubtype="8" fill="hold" grpId="0" nodeType="afterEffect">
                                  <p:stCondLst>
                                    <p:cond delay="0"/>
                                  </p:stCondLst>
                                  <p:childTnLst>
                                    <p:set>
                                      <p:cBhvr>
                                        <p:cTn id="56" dur="1" fill="hold">
                                          <p:stCondLst>
                                            <p:cond delay="0"/>
                                          </p:stCondLst>
                                        </p:cTn>
                                        <p:tgtEl>
                                          <p:spTgt spid="53"/>
                                        </p:tgtEl>
                                        <p:attrNameLst>
                                          <p:attrName>style.visibility</p:attrName>
                                        </p:attrNameLst>
                                      </p:cBhvr>
                                      <p:to>
                                        <p:strVal val="visible"/>
                                      </p:to>
                                    </p:set>
                                    <p:animEffect transition="in" filter="wipe(left)">
                                      <p:cBhvr>
                                        <p:cTn id="57" dur="500"/>
                                        <p:tgtEl>
                                          <p:spTgt spid="53"/>
                                        </p:tgtEl>
                                      </p:cBhvr>
                                    </p:animEffect>
                                  </p:childTnLst>
                                </p:cTn>
                              </p:par>
                            </p:childTnLst>
                          </p:cTn>
                        </p:par>
                        <p:par>
                          <p:cTn id="58" fill="hold">
                            <p:stCondLst>
                              <p:cond delay="6000"/>
                            </p:stCondLst>
                            <p:childTnLst>
                              <p:par>
                                <p:cTn id="59" presetID="22" presetClass="entr" presetSubtype="8" fill="hold" nodeType="afterEffect">
                                  <p:stCondLst>
                                    <p:cond delay="0"/>
                                  </p:stCondLst>
                                  <p:childTnLst>
                                    <p:set>
                                      <p:cBhvr>
                                        <p:cTn id="60" dur="1" fill="hold">
                                          <p:stCondLst>
                                            <p:cond delay="0"/>
                                          </p:stCondLst>
                                        </p:cTn>
                                        <p:tgtEl>
                                          <p:spTgt spid="50"/>
                                        </p:tgtEl>
                                        <p:attrNameLst>
                                          <p:attrName>style.visibility</p:attrName>
                                        </p:attrNameLst>
                                      </p:cBhvr>
                                      <p:to>
                                        <p:strVal val="visible"/>
                                      </p:to>
                                    </p:set>
                                    <p:animEffect transition="in" filter="wipe(left)">
                                      <p:cBhvr>
                                        <p:cTn id="61" dur="500"/>
                                        <p:tgtEl>
                                          <p:spTgt spid="50"/>
                                        </p:tgtEl>
                                      </p:cBhvr>
                                    </p:animEffect>
                                  </p:childTnLst>
                                </p:cTn>
                              </p:par>
                            </p:childTnLst>
                          </p:cTn>
                        </p:par>
                        <p:par>
                          <p:cTn id="62" fill="hold">
                            <p:stCondLst>
                              <p:cond delay="6500"/>
                            </p:stCondLst>
                            <p:childTnLst>
                              <p:par>
                                <p:cTn id="63" presetID="22" presetClass="entr" presetSubtype="8" fill="hold" nodeType="afterEffect">
                                  <p:stCondLst>
                                    <p:cond delay="0"/>
                                  </p:stCondLst>
                                  <p:childTnLst>
                                    <p:set>
                                      <p:cBhvr>
                                        <p:cTn id="64" dur="1" fill="hold">
                                          <p:stCondLst>
                                            <p:cond delay="0"/>
                                          </p:stCondLst>
                                        </p:cTn>
                                        <p:tgtEl>
                                          <p:spTgt spid="62"/>
                                        </p:tgtEl>
                                        <p:attrNameLst>
                                          <p:attrName>style.visibility</p:attrName>
                                        </p:attrNameLst>
                                      </p:cBhvr>
                                      <p:to>
                                        <p:strVal val="visible"/>
                                      </p:to>
                                    </p:set>
                                    <p:animEffect transition="in" filter="wipe(left)">
                                      <p:cBhvr>
                                        <p:cTn id="65" dur="500"/>
                                        <p:tgtEl>
                                          <p:spTgt spid="62"/>
                                        </p:tgtEl>
                                      </p:cBhvr>
                                    </p:animEffect>
                                  </p:childTnLst>
                                </p:cTn>
                              </p:par>
                            </p:childTnLst>
                          </p:cTn>
                        </p:par>
                        <p:par>
                          <p:cTn id="66" fill="hold">
                            <p:stCondLst>
                              <p:cond delay="7000"/>
                            </p:stCondLst>
                            <p:childTnLst>
                              <p:par>
                                <p:cTn id="67" presetID="22" presetClass="entr" presetSubtype="8" fill="hold" nodeType="afterEffect">
                                  <p:stCondLst>
                                    <p:cond delay="0"/>
                                  </p:stCondLst>
                                  <p:childTnLst>
                                    <p:set>
                                      <p:cBhvr>
                                        <p:cTn id="68" dur="1" fill="hold">
                                          <p:stCondLst>
                                            <p:cond delay="0"/>
                                          </p:stCondLst>
                                        </p:cTn>
                                        <p:tgtEl>
                                          <p:spTgt spid="58"/>
                                        </p:tgtEl>
                                        <p:attrNameLst>
                                          <p:attrName>style.visibility</p:attrName>
                                        </p:attrNameLst>
                                      </p:cBhvr>
                                      <p:to>
                                        <p:strVal val="visible"/>
                                      </p:to>
                                    </p:set>
                                    <p:animEffect transition="in" filter="wipe(left)">
                                      <p:cBhvr>
                                        <p:cTn id="69" dur="500"/>
                                        <p:tgtEl>
                                          <p:spTgt spid="58"/>
                                        </p:tgtEl>
                                      </p:cBhvr>
                                    </p:animEffect>
                                  </p:childTnLst>
                                </p:cTn>
                              </p:par>
                            </p:childTnLst>
                          </p:cTn>
                        </p:par>
                        <p:par>
                          <p:cTn id="70" fill="hold">
                            <p:stCondLst>
                              <p:cond delay="7500"/>
                            </p:stCondLst>
                            <p:childTnLst>
                              <p:par>
                                <p:cTn id="71" presetID="22" presetClass="entr" presetSubtype="8" fill="hold" nodeType="afterEffect">
                                  <p:stCondLst>
                                    <p:cond delay="0"/>
                                  </p:stCondLst>
                                  <p:childTnLst>
                                    <p:set>
                                      <p:cBhvr>
                                        <p:cTn id="72" dur="1" fill="hold">
                                          <p:stCondLst>
                                            <p:cond delay="0"/>
                                          </p:stCondLst>
                                        </p:cTn>
                                        <p:tgtEl>
                                          <p:spTgt spid="54"/>
                                        </p:tgtEl>
                                        <p:attrNameLst>
                                          <p:attrName>style.visibility</p:attrName>
                                        </p:attrNameLst>
                                      </p:cBhvr>
                                      <p:to>
                                        <p:strVal val="visible"/>
                                      </p:to>
                                    </p:set>
                                    <p:animEffect transition="in" filter="wipe(left)">
                                      <p:cBhvr>
                                        <p:cTn id="73"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bldLvl="0" animBg="1"/>
      <p:bldP spid="53" grpId="0" bldLvl="0" animBg="1"/>
      <p:bldP spid="57" grpId="0" bldLvl="0" animBg="1"/>
      <p:bldP spid="61" grpId="0" bldLvl="0" animBg="1"/>
      <p:bldP spid="83" grpId="0"/>
      <p:bldP spid="8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8"/>
          <p:cNvGrpSpPr/>
          <p:nvPr/>
        </p:nvGrpSpPr>
        <p:grpSpPr>
          <a:xfrm>
            <a:off x="3327883" y="3907759"/>
            <a:ext cx="2764575" cy="554159"/>
            <a:chOff x="3327731" y="3764907"/>
            <a:chExt cx="2764726" cy="554189"/>
          </a:xfrm>
        </p:grpSpPr>
        <p:sp>
          <p:nvSpPr>
            <p:cNvPr id="5" name="Freeform 26"/>
            <p:cNvSpPr/>
            <p:nvPr/>
          </p:nvSpPr>
          <p:spPr bwMode="auto">
            <a:xfrm>
              <a:off x="3327731" y="3764907"/>
              <a:ext cx="2764726" cy="554189"/>
            </a:xfrm>
            <a:custGeom>
              <a:avLst/>
              <a:gdLst>
                <a:gd name="T0" fmla="*/ 3799 w 3804"/>
                <a:gd name="T1" fmla="*/ 0 h 1355"/>
                <a:gd name="T2" fmla="*/ 372 w 3804"/>
                <a:gd name="T3" fmla="*/ 0 h 1355"/>
                <a:gd name="T4" fmla="*/ 0 w 3804"/>
                <a:gd name="T5" fmla="*/ 679 h 1355"/>
                <a:gd name="T6" fmla="*/ 372 w 3804"/>
                <a:gd name="T7" fmla="*/ 1355 h 1355"/>
                <a:gd name="T8" fmla="*/ 3804 w 3804"/>
                <a:gd name="T9" fmla="*/ 1355 h 1355"/>
                <a:gd name="T10" fmla="*/ 3799 w 3804"/>
                <a:gd name="T11" fmla="*/ 0 h 1355"/>
              </a:gdLst>
              <a:ahLst/>
              <a:cxnLst>
                <a:cxn ang="0">
                  <a:pos x="T0" y="T1"/>
                </a:cxn>
                <a:cxn ang="0">
                  <a:pos x="T2" y="T3"/>
                </a:cxn>
                <a:cxn ang="0">
                  <a:pos x="T4" y="T5"/>
                </a:cxn>
                <a:cxn ang="0">
                  <a:pos x="T6" y="T7"/>
                </a:cxn>
                <a:cxn ang="0">
                  <a:pos x="T8" y="T9"/>
                </a:cxn>
                <a:cxn ang="0">
                  <a:pos x="T10" y="T11"/>
                </a:cxn>
              </a:cxnLst>
              <a:rect l="0" t="0" r="r" b="b"/>
              <a:pathLst>
                <a:path w="3804" h="1355">
                  <a:moveTo>
                    <a:pt x="3799" y="0"/>
                  </a:moveTo>
                  <a:lnTo>
                    <a:pt x="372" y="0"/>
                  </a:lnTo>
                  <a:lnTo>
                    <a:pt x="0" y="679"/>
                  </a:lnTo>
                  <a:lnTo>
                    <a:pt x="372" y="1355"/>
                  </a:lnTo>
                  <a:lnTo>
                    <a:pt x="3804" y="1355"/>
                  </a:lnTo>
                  <a:lnTo>
                    <a:pt x="3799" y="0"/>
                  </a:lnTo>
                  <a:close/>
                </a:path>
              </a:pathLst>
            </a:custGeom>
            <a:solidFill>
              <a:schemeClr val="accent4"/>
            </a:solidFill>
            <a:ln>
              <a:noFill/>
            </a:ln>
          </p:spPr>
          <p:txBody>
            <a:bodyPr vert="horz" wrap="square" lIns="91433" tIns="45716" rIns="91433" bIns="45716" numCol="1" anchor="t" anchorCtr="0" compatLnSpc="1"/>
            <a:lstStyle/>
            <a:p>
              <a:endParaRPr lang="id-ID" sz="1707">
                <a:solidFill>
                  <a:prstClr val="black"/>
                </a:solidFill>
                <a:cs typeface="+mn-ea"/>
                <a:sym typeface="+mn-lt"/>
              </a:endParaRPr>
            </a:p>
          </p:txBody>
        </p:sp>
        <p:sp>
          <p:nvSpPr>
            <p:cNvPr id="6" name="Content Placeholder 2"/>
            <p:cNvSpPr txBox="1"/>
            <p:nvPr/>
          </p:nvSpPr>
          <p:spPr>
            <a:xfrm>
              <a:off x="3327731" y="3865913"/>
              <a:ext cx="2125728" cy="328948"/>
            </a:xfrm>
            <a:prstGeom prst="rect">
              <a:avLst/>
            </a:prstGeom>
          </p:spPr>
          <p:txBody>
            <a:bodyPr vert="horz" lIns="91433" tIns="45716" rIns="91433" bIns="45716" rtlCol="0">
              <a:normAutofit fontScale="97500"/>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zh-CN" altLang="en-US" sz="1600" dirty="0">
                  <a:solidFill>
                    <a:prstClr val="white"/>
                  </a:solidFill>
                  <a:cs typeface="+mn-ea"/>
                  <a:sym typeface="+mn-lt"/>
                </a:rPr>
                <a:t>添加标题</a:t>
              </a:r>
              <a:endParaRPr lang="en-AU" sz="1600" dirty="0">
                <a:solidFill>
                  <a:prstClr val="white"/>
                </a:solidFill>
                <a:cs typeface="+mn-ea"/>
                <a:sym typeface="+mn-lt"/>
              </a:endParaRPr>
            </a:p>
          </p:txBody>
        </p:sp>
      </p:grpSp>
      <p:grpSp>
        <p:nvGrpSpPr>
          <p:cNvPr id="7" name="Group 21"/>
          <p:cNvGrpSpPr/>
          <p:nvPr/>
        </p:nvGrpSpPr>
        <p:grpSpPr>
          <a:xfrm>
            <a:off x="5732131" y="1875049"/>
            <a:ext cx="720652" cy="2586868"/>
            <a:chOff x="4190247" y="1319474"/>
            <a:chExt cx="825953" cy="2964863"/>
          </a:xfrm>
        </p:grpSpPr>
        <p:grpSp>
          <p:nvGrpSpPr>
            <p:cNvPr id="8" name="Group 22"/>
            <p:cNvGrpSpPr/>
            <p:nvPr/>
          </p:nvGrpSpPr>
          <p:grpSpPr>
            <a:xfrm>
              <a:off x="4293709" y="1319474"/>
              <a:ext cx="621191" cy="1626036"/>
              <a:chOff x="4293709" y="1319474"/>
              <a:chExt cx="1052370" cy="2754694"/>
            </a:xfrm>
          </p:grpSpPr>
          <p:grpSp>
            <p:nvGrpSpPr>
              <p:cNvPr id="19" name="Group 32"/>
              <p:cNvGrpSpPr/>
              <p:nvPr/>
            </p:nvGrpSpPr>
            <p:grpSpPr>
              <a:xfrm>
                <a:off x="4293709" y="1319474"/>
                <a:ext cx="1051608" cy="1576761"/>
                <a:chOff x="3531837" y="2075264"/>
                <a:chExt cx="1051608" cy="1576761"/>
              </a:xfrm>
            </p:grpSpPr>
            <p:sp>
              <p:nvSpPr>
                <p:cNvPr id="24" name="Freeform 37"/>
                <p:cNvSpPr/>
                <p:nvPr/>
              </p:nvSpPr>
              <p:spPr>
                <a:xfrm>
                  <a:off x="3531837" y="2075266"/>
                  <a:ext cx="304800" cy="1576759"/>
                </a:xfrm>
                <a:custGeom>
                  <a:avLst/>
                  <a:gdLst>
                    <a:gd name="connsiteX0" fmla="*/ 303644 w 304800"/>
                    <a:gd name="connsiteY0" fmla="*/ 0 h 1576759"/>
                    <a:gd name="connsiteX1" fmla="*/ 304800 w 304800"/>
                    <a:gd name="connsiteY1" fmla="*/ 0 h 1576759"/>
                    <a:gd name="connsiteX2" fmla="*/ 304800 w 304800"/>
                    <a:gd name="connsiteY2" fmla="*/ 1192125 h 1576759"/>
                    <a:gd name="connsiteX3" fmla="*/ 0 w 304800"/>
                    <a:gd name="connsiteY3" fmla="*/ 1576759 h 1576759"/>
                    <a:gd name="connsiteX4" fmla="*/ 0 w 304800"/>
                    <a:gd name="connsiteY4" fmla="*/ 375069 h 1576759"/>
                    <a:gd name="connsiteX5" fmla="*/ 3947 w 304800"/>
                    <a:gd name="connsiteY5" fmla="*/ 378196 h 1576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800" h="1576759">
                      <a:moveTo>
                        <a:pt x="303644" y="0"/>
                      </a:moveTo>
                      <a:lnTo>
                        <a:pt x="304800" y="0"/>
                      </a:lnTo>
                      <a:lnTo>
                        <a:pt x="304800" y="1192125"/>
                      </a:lnTo>
                      <a:lnTo>
                        <a:pt x="0" y="1576759"/>
                      </a:lnTo>
                      <a:lnTo>
                        <a:pt x="0" y="375069"/>
                      </a:lnTo>
                      <a:lnTo>
                        <a:pt x="3947" y="378196"/>
                      </a:lnTo>
                      <a:close/>
                    </a:path>
                  </a:pathLst>
                </a:custGeom>
                <a:gradFill>
                  <a:gsLst>
                    <a:gs pos="0">
                      <a:schemeClr val="accent1">
                        <a:lumMod val="75000"/>
                      </a:schemeClr>
                    </a:gs>
                    <a:gs pos="100000">
                      <a:schemeClr val="accent1">
                        <a:lumMod val="75000"/>
                      </a:schemeClr>
                    </a:gs>
                    <a:gs pos="35000">
                      <a:schemeClr val="accent1"/>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707">
                    <a:solidFill>
                      <a:prstClr val="white"/>
                    </a:solidFill>
                    <a:cs typeface="+mn-ea"/>
                    <a:sym typeface="+mn-lt"/>
                  </a:endParaRPr>
                </a:p>
              </p:txBody>
            </p:sp>
            <p:sp>
              <p:nvSpPr>
                <p:cNvPr id="25" name="Freeform 38"/>
                <p:cNvSpPr/>
                <p:nvPr/>
              </p:nvSpPr>
              <p:spPr>
                <a:xfrm>
                  <a:off x="3832013" y="2075265"/>
                  <a:ext cx="445945" cy="1194737"/>
                </a:xfrm>
                <a:custGeom>
                  <a:avLst/>
                  <a:gdLst>
                    <a:gd name="connsiteX0" fmla="*/ 0 w 445945"/>
                    <a:gd name="connsiteY0" fmla="*/ 0 h 1194737"/>
                    <a:gd name="connsiteX1" fmla="*/ 445945 w 445945"/>
                    <a:gd name="connsiteY1" fmla="*/ 0 h 1194737"/>
                    <a:gd name="connsiteX2" fmla="*/ 445945 w 445945"/>
                    <a:gd name="connsiteY2" fmla="*/ 1194737 h 1194737"/>
                    <a:gd name="connsiteX3" fmla="*/ 0 w 445945"/>
                    <a:gd name="connsiteY3" fmla="*/ 1194737 h 1194737"/>
                  </a:gdLst>
                  <a:ahLst/>
                  <a:cxnLst>
                    <a:cxn ang="0">
                      <a:pos x="connsiteX0" y="connsiteY0"/>
                    </a:cxn>
                    <a:cxn ang="0">
                      <a:pos x="connsiteX1" y="connsiteY1"/>
                    </a:cxn>
                    <a:cxn ang="0">
                      <a:pos x="connsiteX2" y="connsiteY2"/>
                    </a:cxn>
                    <a:cxn ang="0">
                      <a:pos x="connsiteX3" y="connsiteY3"/>
                    </a:cxn>
                  </a:cxnLst>
                  <a:rect l="l" t="t" r="r" b="b"/>
                  <a:pathLst>
                    <a:path w="445945" h="1194737">
                      <a:moveTo>
                        <a:pt x="0" y="0"/>
                      </a:moveTo>
                      <a:lnTo>
                        <a:pt x="445945" y="0"/>
                      </a:lnTo>
                      <a:lnTo>
                        <a:pt x="445945" y="1194737"/>
                      </a:lnTo>
                      <a:lnTo>
                        <a:pt x="0" y="1194737"/>
                      </a:lnTo>
                      <a:close/>
                    </a:path>
                  </a:pathLst>
                </a:custGeom>
                <a:gradFill>
                  <a:gsLst>
                    <a:gs pos="0">
                      <a:schemeClr val="accent1"/>
                    </a:gs>
                    <a:gs pos="100000">
                      <a:schemeClr val="accent1">
                        <a:lumMod val="60000"/>
                        <a:lumOff val="40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707">
                    <a:solidFill>
                      <a:prstClr val="white"/>
                    </a:solidFill>
                    <a:cs typeface="+mn-ea"/>
                    <a:sym typeface="+mn-lt"/>
                  </a:endParaRPr>
                </a:p>
              </p:txBody>
            </p:sp>
            <p:sp>
              <p:nvSpPr>
                <p:cNvPr id="26" name="Freeform 39"/>
                <p:cNvSpPr/>
                <p:nvPr/>
              </p:nvSpPr>
              <p:spPr>
                <a:xfrm flipH="1">
                  <a:off x="4278645" y="2075264"/>
                  <a:ext cx="304800" cy="1576759"/>
                </a:xfrm>
                <a:custGeom>
                  <a:avLst/>
                  <a:gdLst>
                    <a:gd name="connsiteX0" fmla="*/ 303644 w 304800"/>
                    <a:gd name="connsiteY0" fmla="*/ 0 h 1576759"/>
                    <a:gd name="connsiteX1" fmla="*/ 304800 w 304800"/>
                    <a:gd name="connsiteY1" fmla="*/ 0 h 1576759"/>
                    <a:gd name="connsiteX2" fmla="*/ 304800 w 304800"/>
                    <a:gd name="connsiteY2" fmla="*/ 1192125 h 1576759"/>
                    <a:gd name="connsiteX3" fmla="*/ 0 w 304800"/>
                    <a:gd name="connsiteY3" fmla="*/ 1576759 h 1576759"/>
                    <a:gd name="connsiteX4" fmla="*/ 0 w 304800"/>
                    <a:gd name="connsiteY4" fmla="*/ 375069 h 1576759"/>
                    <a:gd name="connsiteX5" fmla="*/ 3947 w 304800"/>
                    <a:gd name="connsiteY5" fmla="*/ 378196 h 1576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800" h="1576759">
                      <a:moveTo>
                        <a:pt x="303644" y="0"/>
                      </a:moveTo>
                      <a:lnTo>
                        <a:pt x="304800" y="0"/>
                      </a:lnTo>
                      <a:lnTo>
                        <a:pt x="304800" y="1192125"/>
                      </a:lnTo>
                      <a:lnTo>
                        <a:pt x="0" y="1576759"/>
                      </a:lnTo>
                      <a:lnTo>
                        <a:pt x="0" y="375069"/>
                      </a:lnTo>
                      <a:lnTo>
                        <a:pt x="3947" y="378196"/>
                      </a:lnTo>
                      <a:close/>
                    </a:path>
                  </a:pathLst>
                </a:custGeom>
                <a:gradFill>
                  <a:gsLst>
                    <a:gs pos="0">
                      <a:schemeClr val="accent1"/>
                    </a:gs>
                    <a:gs pos="100000">
                      <a:schemeClr val="accent1"/>
                    </a:gs>
                    <a:gs pos="35000">
                      <a:schemeClr val="accent1">
                        <a:lumMod val="60000"/>
                        <a:lumOff val="40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707">
                    <a:solidFill>
                      <a:prstClr val="white"/>
                    </a:solidFill>
                    <a:cs typeface="+mn-ea"/>
                    <a:sym typeface="+mn-lt"/>
                  </a:endParaRPr>
                </a:p>
              </p:txBody>
            </p:sp>
          </p:grpSp>
          <p:grpSp>
            <p:nvGrpSpPr>
              <p:cNvPr id="20" name="Group 33"/>
              <p:cNvGrpSpPr/>
              <p:nvPr/>
            </p:nvGrpSpPr>
            <p:grpSpPr>
              <a:xfrm>
                <a:off x="4294471" y="2497407"/>
                <a:ext cx="1051608" cy="1576761"/>
                <a:chOff x="3531837" y="2075264"/>
                <a:chExt cx="1051608" cy="1576761"/>
              </a:xfrm>
            </p:grpSpPr>
            <p:sp>
              <p:nvSpPr>
                <p:cNvPr id="21" name="Freeform 34"/>
                <p:cNvSpPr/>
                <p:nvPr/>
              </p:nvSpPr>
              <p:spPr>
                <a:xfrm>
                  <a:off x="3531837" y="2075266"/>
                  <a:ext cx="304800" cy="1576759"/>
                </a:xfrm>
                <a:custGeom>
                  <a:avLst/>
                  <a:gdLst>
                    <a:gd name="connsiteX0" fmla="*/ 303644 w 304800"/>
                    <a:gd name="connsiteY0" fmla="*/ 0 h 1576759"/>
                    <a:gd name="connsiteX1" fmla="*/ 304800 w 304800"/>
                    <a:gd name="connsiteY1" fmla="*/ 0 h 1576759"/>
                    <a:gd name="connsiteX2" fmla="*/ 304800 w 304800"/>
                    <a:gd name="connsiteY2" fmla="*/ 1192125 h 1576759"/>
                    <a:gd name="connsiteX3" fmla="*/ 0 w 304800"/>
                    <a:gd name="connsiteY3" fmla="*/ 1576759 h 1576759"/>
                    <a:gd name="connsiteX4" fmla="*/ 0 w 304800"/>
                    <a:gd name="connsiteY4" fmla="*/ 375069 h 1576759"/>
                    <a:gd name="connsiteX5" fmla="*/ 3947 w 304800"/>
                    <a:gd name="connsiteY5" fmla="*/ 378196 h 1576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800" h="1576759">
                      <a:moveTo>
                        <a:pt x="303644" y="0"/>
                      </a:moveTo>
                      <a:lnTo>
                        <a:pt x="304800" y="0"/>
                      </a:lnTo>
                      <a:lnTo>
                        <a:pt x="304800" y="1192125"/>
                      </a:lnTo>
                      <a:lnTo>
                        <a:pt x="0" y="1576759"/>
                      </a:lnTo>
                      <a:lnTo>
                        <a:pt x="0" y="375069"/>
                      </a:lnTo>
                      <a:lnTo>
                        <a:pt x="3947" y="378196"/>
                      </a:lnTo>
                      <a:close/>
                    </a:path>
                  </a:pathLst>
                </a:custGeom>
                <a:gradFill>
                  <a:gsLst>
                    <a:gs pos="0">
                      <a:schemeClr val="accent2">
                        <a:lumMod val="75000"/>
                      </a:schemeClr>
                    </a:gs>
                    <a:gs pos="100000">
                      <a:schemeClr val="accent2">
                        <a:lumMod val="75000"/>
                      </a:schemeClr>
                    </a:gs>
                    <a:gs pos="35000">
                      <a:schemeClr val="accent2"/>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707">
                    <a:solidFill>
                      <a:prstClr val="white"/>
                    </a:solidFill>
                    <a:cs typeface="+mn-ea"/>
                    <a:sym typeface="+mn-lt"/>
                  </a:endParaRPr>
                </a:p>
              </p:txBody>
            </p:sp>
            <p:sp>
              <p:nvSpPr>
                <p:cNvPr id="22" name="Freeform 35"/>
                <p:cNvSpPr/>
                <p:nvPr/>
              </p:nvSpPr>
              <p:spPr>
                <a:xfrm>
                  <a:off x="3832013" y="2075265"/>
                  <a:ext cx="445945" cy="1194737"/>
                </a:xfrm>
                <a:custGeom>
                  <a:avLst/>
                  <a:gdLst>
                    <a:gd name="connsiteX0" fmla="*/ 0 w 445945"/>
                    <a:gd name="connsiteY0" fmla="*/ 0 h 1194737"/>
                    <a:gd name="connsiteX1" fmla="*/ 445945 w 445945"/>
                    <a:gd name="connsiteY1" fmla="*/ 0 h 1194737"/>
                    <a:gd name="connsiteX2" fmla="*/ 445945 w 445945"/>
                    <a:gd name="connsiteY2" fmla="*/ 1194737 h 1194737"/>
                    <a:gd name="connsiteX3" fmla="*/ 0 w 445945"/>
                    <a:gd name="connsiteY3" fmla="*/ 1194737 h 1194737"/>
                  </a:gdLst>
                  <a:ahLst/>
                  <a:cxnLst>
                    <a:cxn ang="0">
                      <a:pos x="connsiteX0" y="connsiteY0"/>
                    </a:cxn>
                    <a:cxn ang="0">
                      <a:pos x="connsiteX1" y="connsiteY1"/>
                    </a:cxn>
                    <a:cxn ang="0">
                      <a:pos x="connsiteX2" y="connsiteY2"/>
                    </a:cxn>
                    <a:cxn ang="0">
                      <a:pos x="connsiteX3" y="connsiteY3"/>
                    </a:cxn>
                  </a:cxnLst>
                  <a:rect l="l" t="t" r="r" b="b"/>
                  <a:pathLst>
                    <a:path w="445945" h="1194737">
                      <a:moveTo>
                        <a:pt x="0" y="0"/>
                      </a:moveTo>
                      <a:lnTo>
                        <a:pt x="445945" y="0"/>
                      </a:lnTo>
                      <a:lnTo>
                        <a:pt x="445945" y="1194737"/>
                      </a:lnTo>
                      <a:lnTo>
                        <a:pt x="0" y="1194737"/>
                      </a:lnTo>
                      <a:close/>
                    </a:path>
                  </a:pathLst>
                </a:custGeom>
                <a:gradFill>
                  <a:gsLst>
                    <a:gs pos="0">
                      <a:schemeClr val="accent2"/>
                    </a:gs>
                    <a:gs pos="100000">
                      <a:schemeClr val="accent2">
                        <a:lumMod val="60000"/>
                        <a:lumOff val="40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707">
                    <a:solidFill>
                      <a:prstClr val="white"/>
                    </a:solidFill>
                    <a:cs typeface="+mn-ea"/>
                    <a:sym typeface="+mn-lt"/>
                  </a:endParaRPr>
                </a:p>
              </p:txBody>
            </p:sp>
            <p:sp>
              <p:nvSpPr>
                <p:cNvPr id="23" name="Freeform 36"/>
                <p:cNvSpPr/>
                <p:nvPr/>
              </p:nvSpPr>
              <p:spPr>
                <a:xfrm flipH="1">
                  <a:off x="4278645" y="2075264"/>
                  <a:ext cx="304800" cy="1576759"/>
                </a:xfrm>
                <a:custGeom>
                  <a:avLst/>
                  <a:gdLst>
                    <a:gd name="connsiteX0" fmla="*/ 303644 w 304800"/>
                    <a:gd name="connsiteY0" fmla="*/ 0 h 1576759"/>
                    <a:gd name="connsiteX1" fmla="*/ 304800 w 304800"/>
                    <a:gd name="connsiteY1" fmla="*/ 0 h 1576759"/>
                    <a:gd name="connsiteX2" fmla="*/ 304800 w 304800"/>
                    <a:gd name="connsiteY2" fmla="*/ 1192125 h 1576759"/>
                    <a:gd name="connsiteX3" fmla="*/ 0 w 304800"/>
                    <a:gd name="connsiteY3" fmla="*/ 1576759 h 1576759"/>
                    <a:gd name="connsiteX4" fmla="*/ 0 w 304800"/>
                    <a:gd name="connsiteY4" fmla="*/ 375069 h 1576759"/>
                    <a:gd name="connsiteX5" fmla="*/ 3947 w 304800"/>
                    <a:gd name="connsiteY5" fmla="*/ 378196 h 1576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800" h="1576759">
                      <a:moveTo>
                        <a:pt x="303644" y="0"/>
                      </a:moveTo>
                      <a:lnTo>
                        <a:pt x="304800" y="0"/>
                      </a:lnTo>
                      <a:lnTo>
                        <a:pt x="304800" y="1192125"/>
                      </a:lnTo>
                      <a:lnTo>
                        <a:pt x="0" y="1576759"/>
                      </a:lnTo>
                      <a:lnTo>
                        <a:pt x="0" y="375069"/>
                      </a:lnTo>
                      <a:lnTo>
                        <a:pt x="3947" y="378196"/>
                      </a:lnTo>
                      <a:close/>
                    </a:path>
                  </a:pathLst>
                </a:custGeom>
                <a:gradFill>
                  <a:gsLst>
                    <a:gs pos="0">
                      <a:schemeClr val="accent2"/>
                    </a:gs>
                    <a:gs pos="100000">
                      <a:schemeClr val="accent2"/>
                    </a:gs>
                    <a:gs pos="35000">
                      <a:schemeClr val="accent2">
                        <a:lumMod val="60000"/>
                        <a:lumOff val="40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707">
                    <a:solidFill>
                      <a:prstClr val="white"/>
                    </a:solidFill>
                    <a:cs typeface="+mn-ea"/>
                    <a:sym typeface="+mn-lt"/>
                  </a:endParaRPr>
                </a:p>
              </p:txBody>
            </p:sp>
          </p:grpSp>
        </p:grpSp>
        <p:sp>
          <p:nvSpPr>
            <p:cNvPr id="9" name="Freeform 23"/>
            <p:cNvSpPr/>
            <p:nvPr/>
          </p:nvSpPr>
          <p:spPr>
            <a:xfrm>
              <a:off x="4292842" y="2713520"/>
              <a:ext cx="179917" cy="930727"/>
            </a:xfrm>
            <a:custGeom>
              <a:avLst/>
              <a:gdLst>
                <a:gd name="connsiteX0" fmla="*/ 303644 w 304800"/>
                <a:gd name="connsiteY0" fmla="*/ 0 h 1576759"/>
                <a:gd name="connsiteX1" fmla="*/ 304800 w 304800"/>
                <a:gd name="connsiteY1" fmla="*/ 0 h 1576759"/>
                <a:gd name="connsiteX2" fmla="*/ 304800 w 304800"/>
                <a:gd name="connsiteY2" fmla="*/ 1192125 h 1576759"/>
                <a:gd name="connsiteX3" fmla="*/ 0 w 304800"/>
                <a:gd name="connsiteY3" fmla="*/ 1576759 h 1576759"/>
                <a:gd name="connsiteX4" fmla="*/ 0 w 304800"/>
                <a:gd name="connsiteY4" fmla="*/ 375069 h 1576759"/>
                <a:gd name="connsiteX5" fmla="*/ 3947 w 304800"/>
                <a:gd name="connsiteY5" fmla="*/ 378196 h 1576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800" h="1576759">
                  <a:moveTo>
                    <a:pt x="303644" y="0"/>
                  </a:moveTo>
                  <a:lnTo>
                    <a:pt x="304800" y="0"/>
                  </a:lnTo>
                  <a:lnTo>
                    <a:pt x="304800" y="1192125"/>
                  </a:lnTo>
                  <a:lnTo>
                    <a:pt x="0" y="1576759"/>
                  </a:lnTo>
                  <a:lnTo>
                    <a:pt x="0" y="375069"/>
                  </a:lnTo>
                  <a:lnTo>
                    <a:pt x="3947" y="378196"/>
                  </a:lnTo>
                  <a:close/>
                </a:path>
              </a:pathLst>
            </a:custGeom>
            <a:gradFill>
              <a:gsLst>
                <a:gs pos="0">
                  <a:schemeClr val="accent3">
                    <a:lumMod val="75000"/>
                  </a:schemeClr>
                </a:gs>
                <a:gs pos="100000">
                  <a:schemeClr val="accent3">
                    <a:lumMod val="75000"/>
                  </a:schemeClr>
                </a:gs>
                <a:gs pos="35000">
                  <a:schemeClr val="accent3"/>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707">
                <a:solidFill>
                  <a:prstClr val="white"/>
                </a:solidFill>
                <a:cs typeface="+mn-ea"/>
                <a:sym typeface="+mn-lt"/>
              </a:endParaRPr>
            </a:p>
          </p:txBody>
        </p:sp>
        <p:sp>
          <p:nvSpPr>
            <p:cNvPr id="10" name="Freeform 24"/>
            <p:cNvSpPr/>
            <p:nvPr/>
          </p:nvSpPr>
          <p:spPr>
            <a:xfrm>
              <a:off x="4470029" y="2713520"/>
              <a:ext cx="263231" cy="705227"/>
            </a:xfrm>
            <a:custGeom>
              <a:avLst/>
              <a:gdLst>
                <a:gd name="connsiteX0" fmla="*/ 0 w 445945"/>
                <a:gd name="connsiteY0" fmla="*/ 0 h 1194737"/>
                <a:gd name="connsiteX1" fmla="*/ 445945 w 445945"/>
                <a:gd name="connsiteY1" fmla="*/ 0 h 1194737"/>
                <a:gd name="connsiteX2" fmla="*/ 445945 w 445945"/>
                <a:gd name="connsiteY2" fmla="*/ 1194737 h 1194737"/>
                <a:gd name="connsiteX3" fmla="*/ 0 w 445945"/>
                <a:gd name="connsiteY3" fmla="*/ 1194737 h 1194737"/>
              </a:gdLst>
              <a:ahLst/>
              <a:cxnLst>
                <a:cxn ang="0">
                  <a:pos x="connsiteX0" y="connsiteY0"/>
                </a:cxn>
                <a:cxn ang="0">
                  <a:pos x="connsiteX1" y="connsiteY1"/>
                </a:cxn>
                <a:cxn ang="0">
                  <a:pos x="connsiteX2" y="connsiteY2"/>
                </a:cxn>
                <a:cxn ang="0">
                  <a:pos x="connsiteX3" y="connsiteY3"/>
                </a:cxn>
              </a:cxnLst>
              <a:rect l="l" t="t" r="r" b="b"/>
              <a:pathLst>
                <a:path w="445945" h="1194737">
                  <a:moveTo>
                    <a:pt x="0" y="0"/>
                  </a:moveTo>
                  <a:lnTo>
                    <a:pt x="445945" y="0"/>
                  </a:lnTo>
                  <a:lnTo>
                    <a:pt x="445945" y="1194737"/>
                  </a:lnTo>
                  <a:lnTo>
                    <a:pt x="0" y="1194737"/>
                  </a:lnTo>
                  <a:close/>
                </a:path>
              </a:pathLst>
            </a:custGeom>
            <a:gradFill>
              <a:gsLst>
                <a:gs pos="0">
                  <a:schemeClr val="accent3"/>
                </a:gs>
                <a:gs pos="100000">
                  <a:schemeClr val="accent3">
                    <a:lumMod val="60000"/>
                    <a:lumOff val="40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707">
                <a:solidFill>
                  <a:prstClr val="white"/>
                </a:solidFill>
                <a:cs typeface="+mn-ea"/>
                <a:sym typeface="+mn-lt"/>
              </a:endParaRPr>
            </a:p>
          </p:txBody>
        </p:sp>
        <p:sp>
          <p:nvSpPr>
            <p:cNvPr id="11" name="Freeform 25"/>
            <p:cNvSpPr/>
            <p:nvPr/>
          </p:nvSpPr>
          <p:spPr>
            <a:xfrm flipH="1">
              <a:off x="4733666" y="2713519"/>
              <a:ext cx="179917" cy="930727"/>
            </a:xfrm>
            <a:custGeom>
              <a:avLst/>
              <a:gdLst>
                <a:gd name="connsiteX0" fmla="*/ 303644 w 304800"/>
                <a:gd name="connsiteY0" fmla="*/ 0 h 1576759"/>
                <a:gd name="connsiteX1" fmla="*/ 304800 w 304800"/>
                <a:gd name="connsiteY1" fmla="*/ 0 h 1576759"/>
                <a:gd name="connsiteX2" fmla="*/ 304800 w 304800"/>
                <a:gd name="connsiteY2" fmla="*/ 1192125 h 1576759"/>
                <a:gd name="connsiteX3" fmla="*/ 0 w 304800"/>
                <a:gd name="connsiteY3" fmla="*/ 1576759 h 1576759"/>
                <a:gd name="connsiteX4" fmla="*/ 0 w 304800"/>
                <a:gd name="connsiteY4" fmla="*/ 375069 h 1576759"/>
                <a:gd name="connsiteX5" fmla="*/ 3947 w 304800"/>
                <a:gd name="connsiteY5" fmla="*/ 378196 h 1576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800" h="1576759">
                  <a:moveTo>
                    <a:pt x="303644" y="0"/>
                  </a:moveTo>
                  <a:lnTo>
                    <a:pt x="304800" y="0"/>
                  </a:lnTo>
                  <a:lnTo>
                    <a:pt x="304800" y="1192125"/>
                  </a:lnTo>
                  <a:lnTo>
                    <a:pt x="0" y="1576759"/>
                  </a:lnTo>
                  <a:lnTo>
                    <a:pt x="0" y="375069"/>
                  </a:lnTo>
                  <a:lnTo>
                    <a:pt x="3947" y="378196"/>
                  </a:lnTo>
                  <a:close/>
                </a:path>
              </a:pathLst>
            </a:custGeom>
            <a:gradFill>
              <a:gsLst>
                <a:gs pos="0">
                  <a:schemeClr val="accent3"/>
                </a:gs>
                <a:gs pos="100000">
                  <a:schemeClr val="accent3"/>
                </a:gs>
                <a:gs pos="35000">
                  <a:schemeClr val="accent3">
                    <a:lumMod val="60000"/>
                    <a:lumOff val="40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707">
                <a:solidFill>
                  <a:prstClr val="white"/>
                </a:solidFill>
                <a:cs typeface="+mn-ea"/>
                <a:sym typeface="+mn-lt"/>
              </a:endParaRPr>
            </a:p>
          </p:txBody>
        </p:sp>
        <p:grpSp>
          <p:nvGrpSpPr>
            <p:cNvPr id="12" name="Group 26"/>
            <p:cNvGrpSpPr/>
            <p:nvPr/>
          </p:nvGrpSpPr>
          <p:grpSpPr>
            <a:xfrm>
              <a:off x="4469832" y="3408828"/>
              <a:ext cx="263878" cy="759478"/>
              <a:chOff x="4469832" y="3408828"/>
              <a:chExt cx="263878" cy="759478"/>
            </a:xfrm>
            <a:solidFill>
              <a:schemeClr val="accent4">
                <a:lumMod val="75000"/>
              </a:schemeClr>
            </a:solidFill>
          </p:grpSpPr>
          <p:sp>
            <p:nvSpPr>
              <p:cNvPr id="17" name="Freeform 30"/>
              <p:cNvSpPr/>
              <p:nvPr/>
            </p:nvSpPr>
            <p:spPr>
              <a:xfrm>
                <a:off x="4470479" y="3408828"/>
                <a:ext cx="263231" cy="705227"/>
              </a:xfrm>
              <a:custGeom>
                <a:avLst/>
                <a:gdLst>
                  <a:gd name="connsiteX0" fmla="*/ 0 w 445945"/>
                  <a:gd name="connsiteY0" fmla="*/ 0 h 1194737"/>
                  <a:gd name="connsiteX1" fmla="*/ 445945 w 445945"/>
                  <a:gd name="connsiteY1" fmla="*/ 0 h 1194737"/>
                  <a:gd name="connsiteX2" fmla="*/ 445945 w 445945"/>
                  <a:gd name="connsiteY2" fmla="*/ 1194737 h 1194737"/>
                  <a:gd name="connsiteX3" fmla="*/ 0 w 445945"/>
                  <a:gd name="connsiteY3" fmla="*/ 1194737 h 1194737"/>
                </a:gdLst>
                <a:ahLst/>
                <a:cxnLst>
                  <a:cxn ang="0">
                    <a:pos x="connsiteX0" y="connsiteY0"/>
                  </a:cxn>
                  <a:cxn ang="0">
                    <a:pos x="connsiteX1" y="connsiteY1"/>
                  </a:cxn>
                  <a:cxn ang="0">
                    <a:pos x="connsiteX2" y="connsiteY2"/>
                  </a:cxn>
                  <a:cxn ang="0">
                    <a:pos x="connsiteX3" y="connsiteY3"/>
                  </a:cxn>
                </a:cxnLst>
                <a:rect l="l" t="t" r="r" b="b"/>
                <a:pathLst>
                  <a:path w="445945" h="1194737">
                    <a:moveTo>
                      <a:pt x="0" y="0"/>
                    </a:moveTo>
                    <a:lnTo>
                      <a:pt x="445945" y="0"/>
                    </a:lnTo>
                    <a:lnTo>
                      <a:pt x="445945" y="1194737"/>
                    </a:lnTo>
                    <a:lnTo>
                      <a:pt x="0" y="1194737"/>
                    </a:lnTo>
                    <a:close/>
                  </a:path>
                </a:pathLst>
              </a:custGeom>
              <a:gradFill>
                <a:gsLst>
                  <a:gs pos="0">
                    <a:schemeClr val="accent4"/>
                  </a:gs>
                  <a:gs pos="100000">
                    <a:schemeClr val="accent4">
                      <a:lumMod val="60000"/>
                      <a:lumOff val="40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707">
                  <a:solidFill>
                    <a:prstClr val="white"/>
                  </a:solidFill>
                  <a:cs typeface="+mn-ea"/>
                  <a:sym typeface="+mn-lt"/>
                </a:endParaRPr>
              </a:p>
            </p:txBody>
          </p:sp>
          <p:sp>
            <p:nvSpPr>
              <p:cNvPr id="18" name="Freeform 31"/>
              <p:cNvSpPr/>
              <p:nvPr/>
            </p:nvSpPr>
            <p:spPr>
              <a:xfrm>
                <a:off x="4469832" y="4115863"/>
                <a:ext cx="263231" cy="52443"/>
              </a:xfrm>
              <a:custGeom>
                <a:avLst/>
                <a:gdLst>
                  <a:gd name="connsiteX0" fmla="*/ 0 w 413533"/>
                  <a:gd name="connsiteY0" fmla="*/ 0 h 82388"/>
                  <a:gd name="connsiteX1" fmla="*/ 413533 w 413533"/>
                  <a:gd name="connsiteY1" fmla="*/ 0 h 82388"/>
                  <a:gd name="connsiteX2" fmla="*/ 410293 w 413533"/>
                  <a:gd name="connsiteY2" fmla="*/ 4444 h 82388"/>
                  <a:gd name="connsiteX3" fmla="*/ 206766 w 413533"/>
                  <a:gd name="connsiteY3" fmla="*/ 82388 h 82388"/>
                  <a:gd name="connsiteX4" fmla="*/ 3240 w 413533"/>
                  <a:gd name="connsiteY4" fmla="*/ 4444 h 823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3533" h="82388">
                    <a:moveTo>
                      <a:pt x="0" y="0"/>
                    </a:moveTo>
                    <a:lnTo>
                      <a:pt x="413533" y="0"/>
                    </a:lnTo>
                    <a:lnTo>
                      <a:pt x="410293" y="4444"/>
                    </a:lnTo>
                    <a:cubicBezTo>
                      <a:pt x="358206" y="52602"/>
                      <a:pt x="286248" y="82388"/>
                      <a:pt x="206766" y="82388"/>
                    </a:cubicBezTo>
                    <a:cubicBezTo>
                      <a:pt x="127284" y="82388"/>
                      <a:pt x="55327" y="52602"/>
                      <a:pt x="3240" y="4444"/>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707">
                  <a:solidFill>
                    <a:prstClr val="white"/>
                  </a:solidFill>
                  <a:cs typeface="+mn-ea"/>
                  <a:sym typeface="+mn-lt"/>
                </a:endParaRPr>
              </a:p>
            </p:txBody>
          </p:sp>
        </p:grpSp>
        <p:sp>
          <p:nvSpPr>
            <p:cNvPr id="13" name="Freeform 27"/>
            <p:cNvSpPr/>
            <p:nvPr/>
          </p:nvSpPr>
          <p:spPr>
            <a:xfrm rot="20560681">
              <a:off x="4190247" y="3451727"/>
              <a:ext cx="399216" cy="720509"/>
            </a:xfrm>
            <a:custGeom>
              <a:avLst/>
              <a:gdLst>
                <a:gd name="connsiteX0" fmla="*/ 398565 w 399216"/>
                <a:gd name="connsiteY0" fmla="*/ 0 h 720509"/>
                <a:gd name="connsiteX1" fmla="*/ 399216 w 399216"/>
                <a:gd name="connsiteY1" fmla="*/ 203 h 720509"/>
                <a:gd name="connsiteX2" fmla="*/ 189700 w 399216"/>
                <a:gd name="connsiteY2" fmla="*/ 671975 h 720509"/>
                <a:gd name="connsiteX3" fmla="*/ 187218 w 399216"/>
                <a:gd name="connsiteY3" fmla="*/ 673667 h 720509"/>
                <a:gd name="connsiteX4" fmla="*/ 189945 w 399216"/>
                <a:gd name="connsiteY4" fmla="*/ 673667 h 720509"/>
                <a:gd name="connsiteX5" fmla="*/ 188471 w 399216"/>
                <a:gd name="connsiteY5" fmla="*/ 676194 h 720509"/>
                <a:gd name="connsiteX6" fmla="*/ 95893 w 399216"/>
                <a:gd name="connsiteY6" fmla="*/ 720509 h 720509"/>
                <a:gd name="connsiteX7" fmla="*/ 3316 w 399216"/>
                <a:gd name="connsiteY7" fmla="*/ 676194 h 720509"/>
                <a:gd name="connsiteX8" fmla="*/ 3158 w 399216"/>
                <a:gd name="connsiteY8" fmla="*/ 675923 h 720509"/>
                <a:gd name="connsiteX9" fmla="*/ 0 w 399216"/>
                <a:gd name="connsiteY9" fmla="*/ 675934 h 720509"/>
                <a:gd name="connsiteX10" fmla="*/ 161540 w 399216"/>
                <a:gd name="connsiteY10" fmla="*/ 157989 h 720509"/>
                <a:gd name="connsiteX11" fmla="*/ 163215 w 399216"/>
                <a:gd name="connsiteY11" fmla="*/ 160445 h 720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99216" h="720509">
                  <a:moveTo>
                    <a:pt x="398565" y="0"/>
                  </a:moveTo>
                  <a:lnTo>
                    <a:pt x="399216" y="203"/>
                  </a:lnTo>
                  <a:lnTo>
                    <a:pt x="189700" y="671975"/>
                  </a:lnTo>
                  <a:lnTo>
                    <a:pt x="187218" y="673667"/>
                  </a:lnTo>
                  <a:lnTo>
                    <a:pt x="189945" y="673667"/>
                  </a:lnTo>
                  <a:lnTo>
                    <a:pt x="188471" y="676194"/>
                  </a:lnTo>
                  <a:cubicBezTo>
                    <a:pt x="164779" y="703574"/>
                    <a:pt x="132047" y="720509"/>
                    <a:pt x="95893" y="720509"/>
                  </a:cubicBezTo>
                  <a:cubicBezTo>
                    <a:pt x="59739" y="720509"/>
                    <a:pt x="27009" y="703574"/>
                    <a:pt x="3316" y="676194"/>
                  </a:cubicBezTo>
                  <a:lnTo>
                    <a:pt x="3158" y="675923"/>
                  </a:lnTo>
                  <a:lnTo>
                    <a:pt x="0" y="675934"/>
                  </a:lnTo>
                  <a:lnTo>
                    <a:pt x="161540" y="157989"/>
                  </a:lnTo>
                  <a:lnTo>
                    <a:pt x="163215" y="160445"/>
                  </a:lnTo>
                  <a:close/>
                </a:path>
              </a:pathLst>
            </a:custGeom>
            <a:gradFill>
              <a:gsLst>
                <a:gs pos="0">
                  <a:schemeClr val="accent4">
                    <a:lumMod val="75000"/>
                  </a:schemeClr>
                </a:gs>
                <a:gs pos="100000">
                  <a:schemeClr val="accent4">
                    <a:lumMod val="75000"/>
                  </a:schemeClr>
                </a:gs>
                <a:gs pos="35000">
                  <a:schemeClr val="accent4"/>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707">
                <a:solidFill>
                  <a:prstClr val="white"/>
                </a:solidFill>
                <a:cs typeface="+mn-ea"/>
                <a:sym typeface="+mn-lt"/>
              </a:endParaRPr>
            </a:p>
          </p:txBody>
        </p:sp>
        <p:sp>
          <p:nvSpPr>
            <p:cNvPr id="14" name="Freeform 28"/>
            <p:cNvSpPr/>
            <p:nvPr/>
          </p:nvSpPr>
          <p:spPr>
            <a:xfrm rot="1039319" flipH="1">
              <a:off x="4616984" y="3446769"/>
              <a:ext cx="399216" cy="720509"/>
            </a:xfrm>
            <a:custGeom>
              <a:avLst/>
              <a:gdLst>
                <a:gd name="connsiteX0" fmla="*/ 398565 w 399216"/>
                <a:gd name="connsiteY0" fmla="*/ 0 h 720509"/>
                <a:gd name="connsiteX1" fmla="*/ 399216 w 399216"/>
                <a:gd name="connsiteY1" fmla="*/ 203 h 720509"/>
                <a:gd name="connsiteX2" fmla="*/ 189700 w 399216"/>
                <a:gd name="connsiteY2" fmla="*/ 671975 h 720509"/>
                <a:gd name="connsiteX3" fmla="*/ 187218 w 399216"/>
                <a:gd name="connsiteY3" fmla="*/ 673667 h 720509"/>
                <a:gd name="connsiteX4" fmla="*/ 189945 w 399216"/>
                <a:gd name="connsiteY4" fmla="*/ 673667 h 720509"/>
                <a:gd name="connsiteX5" fmla="*/ 188471 w 399216"/>
                <a:gd name="connsiteY5" fmla="*/ 676194 h 720509"/>
                <a:gd name="connsiteX6" fmla="*/ 95893 w 399216"/>
                <a:gd name="connsiteY6" fmla="*/ 720509 h 720509"/>
                <a:gd name="connsiteX7" fmla="*/ 3316 w 399216"/>
                <a:gd name="connsiteY7" fmla="*/ 676194 h 720509"/>
                <a:gd name="connsiteX8" fmla="*/ 3158 w 399216"/>
                <a:gd name="connsiteY8" fmla="*/ 675923 h 720509"/>
                <a:gd name="connsiteX9" fmla="*/ 0 w 399216"/>
                <a:gd name="connsiteY9" fmla="*/ 675934 h 720509"/>
                <a:gd name="connsiteX10" fmla="*/ 161540 w 399216"/>
                <a:gd name="connsiteY10" fmla="*/ 157989 h 720509"/>
                <a:gd name="connsiteX11" fmla="*/ 163215 w 399216"/>
                <a:gd name="connsiteY11" fmla="*/ 160445 h 720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99216" h="720509">
                  <a:moveTo>
                    <a:pt x="398565" y="0"/>
                  </a:moveTo>
                  <a:lnTo>
                    <a:pt x="399216" y="203"/>
                  </a:lnTo>
                  <a:lnTo>
                    <a:pt x="189700" y="671975"/>
                  </a:lnTo>
                  <a:lnTo>
                    <a:pt x="187218" y="673667"/>
                  </a:lnTo>
                  <a:lnTo>
                    <a:pt x="189945" y="673667"/>
                  </a:lnTo>
                  <a:lnTo>
                    <a:pt x="188471" y="676194"/>
                  </a:lnTo>
                  <a:cubicBezTo>
                    <a:pt x="164779" y="703574"/>
                    <a:pt x="132047" y="720509"/>
                    <a:pt x="95893" y="720509"/>
                  </a:cubicBezTo>
                  <a:cubicBezTo>
                    <a:pt x="59739" y="720509"/>
                    <a:pt x="27009" y="703574"/>
                    <a:pt x="3316" y="676194"/>
                  </a:cubicBezTo>
                  <a:lnTo>
                    <a:pt x="3158" y="675923"/>
                  </a:lnTo>
                  <a:lnTo>
                    <a:pt x="0" y="675934"/>
                  </a:lnTo>
                  <a:lnTo>
                    <a:pt x="161540" y="157989"/>
                  </a:lnTo>
                  <a:lnTo>
                    <a:pt x="163215" y="160445"/>
                  </a:lnTo>
                  <a:close/>
                </a:path>
              </a:pathLst>
            </a:custGeom>
            <a:gradFill>
              <a:gsLst>
                <a:gs pos="0">
                  <a:schemeClr val="accent4"/>
                </a:gs>
                <a:gs pos="100000">
                  <a:schemeClr val="accent4"/>
                </a:gs>
                <a:gs pos="35000">
                  <a:schemeClr val="accent4">
                    <a:lumMod val="60000"/>
                    <a:lumOff val="40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707">
                <a:solidFill>
                  <a:prstClr val="white"/>
                </a:solidFill>
                <a:cs typeface="+mn-ea"/>
                <a:sym typeface="+mn-lt"/>
              </a:endParaRPr>
            </a:p>
          </p:txBody>
        </p:sp>
        <p:sp>
          <p:nvSpPr>
            <p:cNvPr id="15" name="Oval 29"/>
            <p:cNvSpPr/>
            <p:nvPr/>
          </p:nvSpPr>
          <p:spPr>
            <a:xfrm>
              <a:off x="4292842" y="4040090"/>
              <a:ext cx="612414" cy="244247"/>
            </a:xfrm>
            <a:prstGeom prst="ellipse">
              <a:avLst/>
            </a:prstGeom>
            <a:solidFill>
              <a:srgbClr val="F2A1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707">
                <a:solidFill>
                  <a:prstClr val="white"/>
                </a:solidFill>
                <a:cs typeface="+mn-ea"/>
                <a:sym typeface="+mn-lt"/>
              </a:endParaRPr>
            </a:p>
          </p:txBody>
        </p:sp>
      </p:grpSp>
      <p:grpSp>
        <p:nvGrpSpPr>
          <p:cNvPr id="27" name="Group 40"/>
          <p:cNvGrpSpPr/>
          <p:nvPr/>
        </p:nvGrpSpPr>
        <p:grpSpPr>
          <a:xfrm>
            <a:off x="6361661" y="2081956"/>
            <a:ext cx="2515667" cy="589725"/>
            <a:chOff x="6361675" y="1939003"/>
            <a:chExt cx="2515805" cy="589758"/>
          </a:xfrm>
        </p:grpSpPr>
        <p:sp>
          <p:nvSpPr>
            <p:cNvPr id="28" name="Freeform 26"/>
            <p:cNvSpPr/>
            <p:nvPr/>
          </p:nvSpPr>
          <p:spPr bwMode="auto">
            <a:xfrm flipH="1">
              <a:off x="6361675" y="1939003"/>
              <a:ext cx="2515805" cy="589758"/>
            </a:xfrm>
            <a:custGeom>
              <a:avLst/>
              <a:gdLst>
                <a:gd name="T0" fmla="*/ 3799 w 3804"/>
                <a:gd name="T1" fmla="*/ 0 h 1355"/>
                <a:gd name="T2" fmla="*/ 372 w 3804"/>
                <a:gd name="T3" fmla="*/ 0 h 1355"/>
                <a:gd name="T4" fmla="*/ 0 w 3804"/>
                <a:gd name="T5" fmla="*/ 679 h 1355"/>
                <a:gd name="T6" fmla="*/ 372 w 3804"/>
                <a:gd name="T7" fmla="*/ 1355 h 1355"/>
                <a:gd name="T8" fmla="*/ 3804 w 3804"/>
                <a:gd name="T9" fmla="*/ 1355 h 1355"/>
                <a:gd name="T10" fmla="*/ 3799 w 3804"/>
                <a:gd name="T11" fmla="*/ 0 h 1355"/>
              </a:gdLst>
              <a:ahLst/>
              <a:cxnLst>
                <a:cxn ang="0">
                  <a:pos x="T0" y="T1"/>
                </a:cxn>
                <a:cxn ang="0">
                  <a:pos x="T2" y="T3"/>
                </a:cxn>
                <a:cxn ang="0">
                  <a:pos x="T4" y="T5"/>
                </a:cxn>
                <a:cxn ang="0">
                  <a:pos x="T6" y="T7"/>
                </a:cxn>
                <a:cxn ang="0">
                  <a:pos x="T8" y="T9"/>
                </a:cxn>
                <a:cxn ang="0">
                  <a:pos x="T10" y="T11"/>
                </a:cxn>
              </a:cxnLst>
              <a:rect l="0" t="0" r="r" b="b"/>
              <a:pathLst>
                <a:path w="3804" h="1355">
                  <a:moveTo>
                    <a:pt x="3799" y="0"/>
                  </a:moveTo>
                  <a:lnTo>
                    <a:pt x="372" y="0"/>
                  </a:lnTo>
                  <a:lnTo>
                    <a:pt x="0" y="679"/>
                  </a:lnTo>
                  <a:lnTo>
                    <a:pt x="372" y="1355"/>
                  </a:lnTo>
                  <a:lnTo>
                    <a:pt x="3804" y="1355"/>
                  </a:lnTo>
                  <a:lnTo>
                    <a:pt x="3799" y="0"/>
                  </a:lnTo>
                  <a:close/>
                </a:path>
              </a:pathLst>
            </a:custGeom>
            <a:solidFill>
              <a:schemeClr val="accent1"/>
            </a:solidFill>
            <a:ln>
              <a:noFill/>
            </a:ln>
          </p:spPr>
          <p:txBody>
            <a:bodyPr vert="horz" wrap="square" lIns="91433" tIns="45716" rIns="91433" bIns="45716" numCol="1" anchor="t" anchorCtr="0" compatLnSpc="1"/>
            <a:lstStyle/>
            <a:p>
              <a:endParaRPr lang="id-ID" sz="1707">
                <a:solidFill>
                  <a:prstClr val="black"/>
                </a:solidFill>
                <a:cs typeface="+mn-ea"/>
                <a:sym typeface="+mn-lt"/>
              </a:endParaRPr>
            </a:p>
          </p:txBody>
        </p:sp>
        <p:sp>
          <p:nvSpPr>
            <p:cNvPr id="29" name="Content Placeholder 2"/>
            <p:cNvSpPr txBox="1"/>
            <p:nvPr/>
          </p:nvSpPr>
          <p:spPr>
            <a:xfrm>
              <a:off x="6751752" y="2069407"/>
              <a:ext cx="2125728" cy="328948"/>
            </a:xfrm>
            <a:prstGeom prst="rect">
              <a:avLst/>
            </a:prstGeom>
          </p:spPr>
          <p:txBody>
            <a:bodyPr vert="horz" lIns="91433" tIns="45716" rIns="91433" bIns="45716" rtlCol="0">
              <a:normAutofit fontScale="97500"/>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sz="1600" b="1" dirty="0">
                  <a:solidFill>
                    <a:prstClr val="white"/>
                  </a:solidFill>
                  <a:cs typeface="+mn-ea"/>
                  <a:sym typeface="+mn-lt"/>
                </a:rPr>
                <a:t>添加标题</a:t>
              </a:r>
              <a:endParaRPr lang="en-AU" sz="1600" b="1" dirty="0">
                <a:solidFill>
                  <a:prstClr val="white"/>
                </a:solidFill>
                <a:cs typeface="+mn-ea"/>
                <a:sym typeface="+mn-lt"/>
              </a:endParaRPr>
            </a:p>
          </p:txBody>
        </p:sp>
      </p:grpSp>
      <p:grpSp>
        <p:nvGrpSpPr>
          <p:cNvPr id="30" name="Group 56"/>
          <p:cNvGrpSpPr/>
          <p:nvPr/>
        </p:nvGrpSpPr>
        <p:grpSpPr>
          <a:xfrm>
            <a:off x="3314672" y="2687115"/>
            <a:ext cx="2515667" cy="589725"/>
            <a:chOff x="3314519" y="2544196"/>
            <a:chExt cx="2515805" cy="589758"/>
          </a:xfrm>
        </p:grpSpPr>
        <p:sp>
          <p:nvSpPr>
            <p:cNvPr id="31" name="Freeform 26"/>
            <p:cNvSpPr/>
            <p:nvPr/>
          </p:nvSpPr>
          <p:spPr bwMode="auto">
            <a:xfrm>
              <a:off x="3314519" y="2544196"/>
              <a:ext cx="2515805" cy="589758"/>
            </a:xfrm>
            <a:custGeom>
              <a:avLst/>
              <a:gdLst>
                <a:gd name="T0" fmla="*/ 3799 w 3804"/>
                <a:gd name="T1" fmla="*/ 0 h 1355"/>
                <a:gd name="T2" fmla="*/ 372 w 3804"/>
                <a:gd name="T3" fmla="*/ 0 h 1355"/>
                <a:gd name="T4" fmla="*/ 0 w 3804"/>
                <a:gd name="T5" fmla="*/ 679 h 1355"/>
                <a:gd name="T6" fmla="*/ 372 w 3804"/>
                <a:gd name="T7" fmla="*/ 1355 h 1355"/>
                <a:gd name="T8" fmla="*/ 3804 w 3804"/>
                <a:gd name="T9" fmla="*/ 1355 h 1355"/>
                <a:gd name="T10" fmla="*/ 3799 w 3804"/>
                <a:gd name="T11" fmla="*/ 0 h 1355"/>
              </a:gdLst>
              <a:ahLst/>
              <a:cxnLst>
                <a:cxn ang="0">
                  <a:pos x="T0" y="T1"/>
                </a:cxn>
                <a:cxn ang="0">
                  <a:pos x="T2" y="T3"/>
                </a:cxn>
                <a:cxn ang="0">
                  <a:pos x="T4" y="T5"/>
                </a:cxn>
                <a:cxn ang="0">
                  <a:pos x="T6" y="T7"/>
                </a:cxn>
                <a:cxn ang="0">
                  <a:pos x="T8" y="T9"/>
                </a:cxn>
                <a:cxn ang="0">
                  <a:pos x="T10" y="T11"/>
                </a:cxn>
              </a:cxnLst>
              <a:rect l="0" t="0" r="r" b="b"/>
              <a:pathLst>
                <a:path w="3804" h="1355">
                  <a:moveTo>
                    <a:pt x="3799" y="0"/>
                  </a:moveTo>
                  <a:lnTo>
                    <a:pt x="372" y="0"/>
                  </a:lnTo>
                  <a:lnTo>
                    <a:pt x="0" y="679"/>
                  </a:lnTo>
                  <a:lnTo>
                    <a:pt x="372" y="1355"/>
                  </a:lnTo>
                  <a:lnTo>
                    <a:pt x="3804" y="1355"/>
                  </a:lnTo>
                  <a:lnTo>
                    <a:pt x="3799" y="0"/>
                  </a:lnTo>
                  <a:close/>
                </a:path>
              </a:pathLst>
            </a:custGeom>
            <a:solidFill>
              <a:schemeClr val="accent2"/>
            </a:solidFill>
            <a:ln>
              <a:noFill/>
            </a:ln>
          </p:spPr>
          <p:txBody>
            <a:bodyPr vert="horz" wrap="square" lIns="91433" tIns="45716" rIns="91433" bIns="45716" numCol="1" anchor="t" anchorCtr="0" compatLnSpc="1"/>
            <a:lstStyle/>
            <a:p>
              <a:endParaRPr lang="id-ID" sz="1707">
                <a:solidFill>
                  <a:prstClr val="black"/>
                </a:solidFill>
                <a:cs typeface="+mn-ea"/>
                <a:sym typeface="+mn-lt"/>
              </a:endParaRPr>
            </a:p>
          </p:txBody>
        </p:sp>
        <p:sp>
          <p:nvSpPr>
            <p:cNvPr id="32" name="Content Placeholder 2"/>
            <p:cNvSpPr txBox="1"/>
            <p:nvPr/>
          </p:nvSpPr>
          <p:spPr>
            <a:xfrm>
              <a:off x="3327731" y="2674601"/>
              <a:ext cx="2125728" cy="328948"/>
            </a:xfrm>
            <a:prstGeom prst="rect">
              <a:avLst/>
            </a:prstGeom>
          </p:spPr>
          <p:txBody>
            <a:bodyPr vert="horz" lIns="91433" tIns="45716" rIns="91433" bIns="45716" rtlCol="0">
              <a:normAutofit fontScale="97500"/>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zh-CN" altLang="en-US" sz="1600" dirty="0">
                  <a:solidFill>
                    <a:prstClr val="white"/>
                  </a:solidFill>
                  <a:cs typeface="+mn-ea"/>
                  <a:sym typeface="+mn-lt"/>
                </a:rPr>
                <a:t>添加标题</a:t>
              </a:r>
              <a:endParaRPr lang="en-AU" sz="1600" dirty="0">
                <a:solidFill>
                  <a:prstClr val="white"/>
                </a:solidFill>
                <a:cs typeface="+mn-ea"/>
                <a:sym typeface="+mn-lt"/>
              </a:endParaRPr>
            </a:p>
          </p:txBody>
        </p:sp>
      </p:grpSp>
      <p:grpSp>
        <p:nvGrpSpPr>
          <p:cNvPr id="33" name="Group 59"/>
          <p:cNvGrpSpPr/>
          <p:nvPr/>
        </p:nvGrpSpPr>
        <p:grpSpPr>
          <a:xfrm>
            <a:off x="6361661" y="3321879"/>
            <a:ext cx="2515667" cy="589725"/>
            <a:chOff x="6361675" y="3178994"/>
            <a:chExt cx="2515805" cy="589758"/>
          </a:xfrm>
        </p:grpSpPr>
        <p:sp>
          <p:nvSpPr>
            <p:cNvPr id="34" name="Freeform 26"/>
            <p:cNvSpPr/>
            <p:nvPr/>
          </p:nvSpPr>
          <p:spPr bwMode="auto">
            <a:xfrm flipH="1">
              <a:off x="6361675" y="3178994"/>
              <a:ext cx="2515805" cy="589758"/>
            </a:xfrm>
            <a:custGeom>
              <a:avLst/>
              <a:gdLst>
                <a:gd name="T0" fmla="*/ 3799 w 3804"/>
                <a:gd name="T1" fmla="*/ 0 h 1355"/>
                <a:gd name="T2" fmla="*/ 372 w 3804"/>
                <a:gd name="T3" fmla="*/ 0 h 1355"/>
                <a:gd name="T4" fmla="*/ 0 w 3804"/>
                <a:gd name="T5" fmla="*/ 679 h 1355"/>
                <a:gd name="T6" fmla="*/ 372 w 3804"/>
                <a:gd name="T7" fmla="*/ 1355 h 1355"/>
                <a:gd name="T8" fmla="*/ 3804 w 3804"/>
                <a:gd name="T9" fmla="*/ 1355 h 1355"/>
                <a:gd name="T10" fmla="*/ 3799 w 3804"/>
                <a:gd name="T11" fmla="*/ 0 h 1355"/>
              </a:gdLst>
              <a:ahLst/>
              <a:cxnLst>
                <a:cxn ang="0">
                  <a:pos x="T0" y="T1"/>
                </a:cxn>
                <a:cxn ang="0">
                  <a:pos x="T2" y="T3"/>
                </a:cxn>
                <a:cxn ang="0">
                  <a:pos x="T4" y="T5"/>
                </a:cxn>
                <a:cxn ang="0">
                  <a:pos x="T6" y="T7"/>
                </a:cxn>
                <a:cxn ang="0">
                  <a:pos x="T8" y="T9"/>
                </a:cxn>
                <a:cxn ang="0">
                  <a:pos x="T10" y="T11"/>
                </a:cxn>
              </a:cxnLst>
              <a:rect l="0" t="0" r="r" b="b"/>
              <a:pathLst>
                <a:path w="3804" h="1355">
                  <a:moveTo>
                    <a:pt x="3799" y="0"/>
                  </a:moveTo>
                  <a:lnTo>
                    <a:pt x="372" y="0"/>
                  </a:lnTo>
                  <a:lnTo>
                    <a:pt x="0" y="679"/>
                  </a:lnTo>
                  <a:lnTo>
                    <a:pt x="372" y="1355"/>
                  </a:lnTo>
                  <a:lnTo>
                    <a:pt x="3804" y="1355"/>
                  </a:lnTo>
                  <a:lnTo>
                    <a:pt x="3799" y="0"/>
                  </a:lnTo>
                  <a:close/>
                </a:path>
              </a:pathLst>
            </a:custGeom>
            <a:solidFill>
              <a:schemeClr val="accent3"/>
            </a:solidFill>
            <a:ln>
              <a:noFill/>
            </a:ln>
          </p:spPr>
          <p:txBody>
            <a:bodyPr vert="horz" wrap="square" lIns="91433" tIns="45716" rIns="91433" bIns="45716" numCol="1" anchor="t" anchorCtr="0" compatLnSpc="1"/>
            <a:lstStyle/>
            <a:p>
              <a:endParaRPr lang="id-ID" sz="1707">
                <a:solidFill>
                  <a:prstClr val="black"/>
                </a:solidFill>
                <a:cs typeface="+mn-ea"/>
                <a:sym typeface="+mn-lt"/>
              </a:endParaRPr>
            </a:p>
          </p:txBody>
        </p:sp>
        <p:sp>
          <p:nvSpPr>
            <p:cNvPr id="35" name="Content Placeholder 2"/>
            <p:cNvSpPr txBox="1"/>
            <p:nvPr/>
          </p:nvSpPr>
          <p:spPr>
            <a:xfrm>
              <a:off x="6732740" y="3309399"/>
              <a:ext cx="2125728" cy="328948"/>
            </a:xfrm>
            <a:prstGeom prst="rect">
              <a:avLst/>
            </a:prstGeom>
          </p:spPr>
          <p:txBody>
            <a:bodyPr vert="horz" lIns="91433" tIns="45716" rIns="91433" bIns="45716" rtlCol="0">
              <a:normAutofit fontScale="97500"/>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sz="1600" dirty="0">
                  <a:solidFill>
                    <a:prstClr val="white"/>
                  </a:solidFill>
                  <a:cs typeface="+mn-ea"/>
                  <a:sym typeface="+mn-lt"/>
                </a:rPr>
                <a:t>添加标题</a:t>
              </a:r>
              <a:endParaRPr lang="en-AU" sz="1600" dirty="0">
                <a:solidFill>
                  <a:prstClr val="white"/>
                </a:solidFill>
                <a:cs typeface="+mn-ea"/>
                <a:sym typeface="+mn-lt"/>
              </a:endParaRPr>
            </a:p>
          </p:txBody>
        </p:sp>
      </p:grpSp>
      <p:sp>
        <p:nvSpPr>
          <p:cNvPr id="36" name="TextBox 63"/>
          <p:cNvSpPr txBox="1"/>
          <p:nvPr/>
        </p:nvSpPr>
        <p:spPr>
          <a:xfrm>
            <a:off x="9031572" y="2117713"/>
            <a:ext cx="2218945" cy="400110"/>
          </a:xfrm>
          <a:prstGeom prst="rect">
            <a:avLst/>
          </a:prstGeom>
          <a:noFill/>
        </p:spPr>
        <p:txBody>
          <a:bodyPr wrap="square" lIns="0" tIns="0" rIns="0" bIns="0" rtlCol="0">
            <a:spAutoFit/>
          </a:bodyPr>
          <a:lstStyle/>
          <a:p>
            <a:r>
              <a:rPr lang="zh-CN" altLang="en-US" sz="1300" dirty="0">
                <a:solidFill>
                  <a:prstClr val="black">
                    <a:lumMod val="50000"/>
                    <a:lumOff val="50000"/>
                  </a:prstClr>
                </a:solidFill>
                <a:cs typeface="+mn-ea"/>
                <a:sym typeface="+mn-lt"/>
              </a:rPr>
              <a:t>标题数字等都可以通过点击和重新输入进行更改，</a:t>
            </a:r>
            <a:endParaRPr lang="en-US" sz="1300" dirty="0">
              <a:solidFill>
                <a:prstClr val="black">
                  <a:lumMod val="50000"/>
                  <a:lumOff val="50000"/>
                </a:prstClr>
              </a:solidFill>
              <a:cs typeface="+mn-ea"/>
              <a:sym typeface="+mn-lt"/>
            </a:endParaRPr>
          </a:p>
        </p:txBody>
      </p:sp>
      <p:sp>
        <p:nvSpPr>
          <p:cNvPr id="37" name="TextBox 64"/>
          <p:cNvSpPr txBox="1"/>
          <p:nvPr/>
        </p:nvSpPr>
        <p:spPr>
          <a:xfrm>
            <a:off x="9031569" y="3339757"/>
            <a:ext cx="2218947" cy="400110"/>
          </a:xfrm>
          <a:prstGeom prst="rect">
            <a:avLst/>
          </a:prstGeom>
          <a:noFill/>
        </p:spPr>
        <p:txBody>
          <a:bodyPr wrap="square" lIns="0" tIns="0" rIns="0" bIns="0" rtlCol="0">
            <a:spAutoFit/>
          </a:bodyPr>
          <a:lstStyle/>
          <a:p>
            <a:r>
              <a:rPr lang="zh-CN" altLang="en-US" sz="1300" dirty="0">
                <a:solidFill>
                  <a:prstClr val="black">
                    <a:lumMod val="50000"/>
                    <a:lumOff val="50000"/>
                  </a:prstClr>
                </a:solidFill>
                <a:cs typeface="+mn-ea"/>
                <a:sym typeface="+mn-lt"/>
              </a:rPr>
              <a:t>标题数字等都可以通过点击和重新输入进行更改，</a:t>
            </a:r>
            <a:endParaRPr lang="en-US" sz="1300" dirty="0">
              <a:solidFill>
                <a:prstClr val="black">
                  <a:lumMod val="50000"/>
                  <a:lumOff val="50000"/>
                </a:prstClr>
              </a:solidFill>
              <a:cs typeface="+mn-ea"/>
              <a:sym typeface="+mn-lt"/>
            </a:endParaRPr>
          </a:p>
        </p:txBody>
      </p:sp>
      <p:sp>
        <p:nvSpPr>
          <p:cNvPr id="38" name="TextBox 65"/>
          <p:cNvSpPr txBox="1"/>
          <p:nvPr/>
        </p:nvSpPr>
        <p:spPr>
          <a:xfrm>
            <a:off x="1050951" y="2610760"/>
            <a:ext cx="2109479" cy="400110"/>
          </a:xfrm>
          <a:prstGeom prst="rect">
            <a:avLst/>
          </a:prstGeom>
          <a:noFill/>
        </p:spPr>
        <p:txBody>
          <a:bodyPr wrap="square" lIns="0" tIns="0" rIns="0" bIns="0" rtlCol="0">
            <a:spAutoFit/>
          </a:bodyPr>
          <a:lstStyle/>
          <a:p>
            <a:pPr algn="r"/>
            <a:r>
              <a:rPr lang="zh-CN" altLang="en-US" sz="1300" dirty="0">
                <a:solidFill>
                  <a:prstClr val="black">
                    <a:lumMod val="50000"/>
                    <a:lumOff val="50000"/>
                  </a:prstClr>
                </a:solidFill>
                <a:cs typeface="+mn-ea"/>
                <a:sym typeface="+mn-lt"/>
              </a:rPr>
              <a:t>标题数字等都可以通过点击和重新输入进行更改，</a:t>
            </a:r>
            <a:endParaRPr lang="en-US" sz="1300" dirty="0">
              <a:solidFill>
                <a:prstClr val="black">
                  <a:lumMod val="50000"/>
                  <a:lumOff val="50000"/>
                </a:prstClr>
              </a:solidFill>
              <a:cs typeface="+mn-ea"/>
              <a:sym typeface="+mn-lt"/>
            </a:endParaRPr>
          </a:p>
        </p:txBody>
      </p:sp>
      <p:sp>
        <p:nvSpPr>
          <p:cNvPr id="39" name="TextBox 66"/>
          <p:cNvSpPr txBox="1"/>
          <p:nvPr/>
        </p:nvSpPr>
        <p:spPr>
          <a:xfrm>
            <a:off x="1050951" y="3845436"/>
            <a:ext cx="2105479" cy="400110"/>
          </a:xfrm>
          <a:prstGeom prst="rect">
            <a:avLst/>
          </a:prstGeom>
          <a:noFill/>
        </p:spPr>
        <p:txBody>
          <a:bodyPr wrap="square" lIns="0" tIns="0" rIns="0" bIns="0" rtlCol="0">
            <a:spAutoFit/>
          </a:bodyPr>
          <a:lstStyle/>
          <a:p>
            <a:pPr algn="r"/>
            <a:r>
              <a:rPr lang="zh-CN" altLang="en-US" sz="1300" dirty="0">
                <a:solidFill>
                  <a:prstClr val="black">
                    <a:lumMod val="50000"/>
                    <a:lumOff val="50000"/>
                  </a:prstClr>
                </a:solidFill>
                <a:cs typeface="+mn-ea"/>
                <a:sym typeface="+mn-lt"/>
              </a:rPr>
              <a:t>标题数字等都可以通过点击和重新输入进行更改，</a:t>
            </a:r>
            <a:endParaRPr lang="en-US" sz="1300" dirty="0">
              <a:solidFill>
                <a:prstClr val="black">
                  <a:lumMod val="50000"/>
                  <a:lumOff val="50000"/>
                </a:prstClr>
              </a:solidFill>
              <a:cs typeface="+mn-ea"/>
              <a:sym typeface="+mn-lt"/>
            </a:endParaRPr>
          </a:p>
        </p:txBody>
      </p:sp>
      <p:sp>
        <p:nvSpPr>
          <p:cNvPr id="40" name="矩形 39"/>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pic>
        <p:nvPicPr>
          <p:cNvPr id="41" name="图片 40" descr="资源 334302"/>
          <p:cNvPicPr>
            <a:picLocks noChangeAspect="1"/>
          </p:cNvPicPr>
          <p:nvPr/>
        </p:nvPicPr>
        <p:blipFill>
          <a:blip r:embed="rId3"/>
          <a:stretch>
            <a:fillRect/>
          </a:stretch>
        </p:blipFill>
        <p:spPr>
          <a:xfrm>
            <a:off x="6804930" y="4066169"/>
            <a:ext cx="902970" cy="2414905"/>
          </a:xfrm>
          <a:prstGeom prst="rect">
            <a:avLst/>
          </a:prstGeom>
        </p:spPr>
      </p:pic>
    </p:spTree>
    <p:extLst>
      <p:ext uri="{BB962C8B-B14F-4D97-AF65-F5344CB8AC3E}">
        <p14:creationId xmlns:p14="http://schemas.microsoft.com/office/powerpoint/2010/main" val="1537599626"/>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nodeType="afterEffect">
                                  <p:stCondLst>
                                    <p:cond delay="0"/>
                                  </p:stCondLst>
                                  <p:childTnLst>
                                    <p:set>
                                      <p:cBhvr>
                                        <p:cTn id="12" dur="1" fill="hold">
                                          <p:stCondLst>
                                            <p:cond delay="0"/>
                                          </p:stCondLst>
                                        </p:cTn>
                                        <p:tgtEl>
                                          <p:spTgt spid="27"/>
                                        </p:tgtEl>
                                        <p:attrNameLst>
                                          <p:attrName>style.visibility</p:attrName>
                                        </p:attrNameLst>
                                      </p:cBhvr>
                                      <p:to>
                                        <p:strVal val="visible"/>
                                      </p:to>
                                    </p:set>
                                    <p:animEffect transition="in" filter="wipe(left)">
                                      <p:cBhvr>
                                        <p:cTn id="13" dur="500"/>
                                        <p:tgtEl>
                                          <p:spTgt spid="27"/>
                                        </p:tgtEl>
                                      </p:cBhvr>
                                    </p:animEffect>
                                  </p:childTnLst>
                                </p:cTn>
                              </p:par>
                            </p:childTnLst>
                          </p:cTn>
                        </p:par>
                        <p:par>
                          <p:cTn id="14" fill="hold">
                            <p:stCondLst>
                              <p:cond delay="1500"/>
                            </p:stCondLst>
                            <p:childTnLst>
                              <p:par>
                                <p:cTn id="15" presetID="10" presetClass="entr" presetSubtype="0" fill="hold" grpId="0" nodeType="afterEffect">
                                  <p:stCondLst>
                                    <p:cond delay="0"/>
                                  </p:stCondLst>
                                  <p:childTnLst>
                                    <p:set>
                                      <p:cBhvr>
                                        <p:cTn id="16" dur="1" fill="hold">
                                          <p:stCondLst>
                                            <p:cond delay="0"/>
                                          </p:stCondLst>
                                        </p:cTn>
                                        <p:tgtEl>
                                          <p:spTgt spid="36"/>
                                        </p:tgtEl>
                                        <p:attrNameLst>
                                          <p:attrName>style.visibility</p:attrName>
                                        </p:attrNameLst>
                                      </p:cBhvr>
                                      <p:to>
                                        <p:strVal val="visible"/>
                                      </p:to>
                                    </p:set>
                                    <p:animEffect transition="in" filter="fade">
                                      <p:cBhvr>
                                        <p:cTn id="17" dur="500"/>
                                        <p:tgtEl>
                                          <p:spTgt spid="36"/>
                                        </p:tgtEl>
                                      </p:cBhvr>
                                    </p:animEffect>
                                  </p:childTnLst>
                                </p:cTn>
                              </p:par>
                            </p:childTnLst>
                          </p:cTn>
                        </p:par>
                        <p:par>
                          <p:cTn id="18" fill="hold">
                            <p:stCondLst>
                              <p:cond delay="2000"/>
                            </p:stCondLst>
                            <p:childTnLst>
                              <p:par>
                                <p:cTn id="19" presetID="22" presetClass="entr" presetSubtype="2" fill="hold" nodeType="afterEffect">
                                  <p:stCondLst>
                                    <p:cond delay="0"/>
                                  </p:stCondLst>
                                  <p:childTnLst>
                                    <p:set>
                                      <p:cBhvr>
                                        <p:cTn id="20" dur="1" fill="hold">
                                          <p:stCondLst>
                                            <p:cond delay="0"/>
                                          </p:stCondLst>
                                        </p:cTn>
                                        <p:tgtEl>
                                          <p:spTgt spid="30"/>
                                        </p:tgtEl>
                                        <p:attrNameLst>
                                          <p:attrName>style.visibility</p:attrName>
                                        </p:attrNameLst>
                                      </p:cBhvr>
                                      <p:to>
                                        <p:strVal val="visible"/>
                                      </p:to>
                                    </p:set>
                                    <p:animEffect transition="in" filter="wipe(right)">
                                      <p:cBhvr>
                                        <p:cTn id="21" dur="500"/>
                                        <p:tgtEl>
                                          <p:spTgt spid="30"/>
                                        </p:tgtEl>
                                      </p:cBhvr>
                                    </p:animEffect>
                                  </p:childTnLst>
                                </p:cTn>
                              </p:par>
                            </p:childTnLst>
                          </p:cTn>
                        </p:par>
                        <p:par>
                          <p:cTn id="22" fill="hold">
                            <p:stCondLst>
                              <p:cond delay="2500"/>
                            </p:stCondLst>
                            <p:childTnLst>
                              <p:par>
                                <p:cTn id="23" presetID="10" presetClass="entr" presetSubtype="0" fill="hold" grpId="0" nodeType="afterEffect">
                                  <p:stCondLst>
                                    <p:cond delay="0"/>
                                  </p:stCondLst>
                                  <p:childTnLst>
                                    <p:set>
                                      <p:cBhvr>
                                        <p:cTn id="24" dur="1" fill="hold">
                                          <p:stCondLst>
                                            <p:cond delay="0"/>
                                          </p:stCondLst>
                                        </p:cTn>
                                        <p:tgtEl>
                                          <p:spTgt spid="38"/>
                                        </p:tgtEl>
                                        <p:attrNameLst>
                                          <p:attrName>style.visibility</p:attrName>
                                        </p:attrNameLst>
                                      </p:cBhvr>
                                      <p:to>
                                        <p:strVal val="visible"/>
                                      </p:to>
                                    </p:set>
                                    <p:animEffect transition="in" filter="fade">
                                      <p:cBhvr>
                                        <p:cTn id="25" dur="500"/>
                                        <p:tgtEl>
                                          <p:spTgt spid="38"/>
                                        </p:tgtEl>
                                      </p:cBhvr>
                                    </p:animEffect>
                                  </p:childTnLst>
                                </p:cTn>
                              </p:par>
                            </p:childTnLst>
                          </p:cTn>
                        </p:par>
                        <p:par>
                          <p:cTn id="26" fill="hold">
                            <p:stCondLst>
                              <p:cond delay="3000"/>
                            </p:stCondLst>
                            <p:childTnLst>
                              <p:par>
                                <p:cTn id="27" presetID="22" presetClass="entr" presetSubtype="8" fill="hold" nodeType="afterEffect">
                                  <p:stCondLst>
                                    <p:cond delay="0"/>
                                  </p:stCondLst>
                                  <p:childTnLst>
                                    <p:set>
                                      <p:cBhvr>
                                        <p:cTn id="28" dur="1" fill="hold">
                                          <p:stCondLst>
                                            <p:cond delay="0"/>
                                          </p:stCondLst>
                                        </p:cTn>
                                        <p:tgtEl>
                                          <p:spTgt spid="33"/>
                                        </p:tgtEl>
                                        <p:attrNameLst>
                                          <p:attrName>style.visibility</p:attrName>
                                        </p:attrNameLst>
                                      </p:cBhvr>
                                      <p:to>
                                        <p:strVal val="visible"/>
                                      </p:to>
                                    </p:set>
                                    <p:animEffect transition="in" filter="wipe(left)">
                                      <p:cBhvr>
                                        <p:cTn id="29" dur="500"/>
                                        <p:tgtEl>
                                          <p:spTgt spid="33"/>
                                        </p:tgtEl>
                                      </p:cBhvr>
                                    </p:animEffect>
                                  </p:childTnLst>
                                </p:cTn>
                              </p:par>
                            </p:childTnLst>
                          </p:cTn>
                        </p:par>
                        <p:par>
                          <p:cTn id="30" fill="hold">
                            <p:stCondLst>
                              <p:cond delay="3500"/>
                            </p:stCondLst>
                            <p:childTnLst>
                              <p:par>
                                <p:cTn id="31" presetID="10" presetClass="entr" presetSubtype="0" fill="hold" grpId="0" nodeType="afterEffect">
                                  <p:stCondLst>
                                    <p:cond delay="0"/>
                                  </p:stCondLst>
                                  <p:childTnLst>
                                    <p:set>
                                      <p:cBhvr>
                                        <p:cTn id="32" dur="1" fill="hold">
                                          <p:stCondLst>
                                            <p:cond delay="0"/>
                                          </p:stCondLst>
                                        </p:cTn>
                                        <p:tgtEl>
                                          <p:spTgt spid="37"/>
                                        </p:tgtEl>
                                        <p:attrNameLst>
                                          <p:attrName>style.visibility</p:attrName>
                                        </p:attrNameLst>
                                      </p:cBhvr>
                                      <p:to>
                                        <p:strVal val="visible"/>
                                      </p:to>
                                    </p:set>
                                    <p:animEffect transition="in" filter="fade">
                                      <p:cBhvr>
                                        <p:cTn id="33" dur="500"/>
                                        <p:tgtEl>
                                          <p:spTgt spid="37"/>
                                        </p:tgtEl>
                                      </p:cBhvr>
                                    </p:animEffect>
                                  </p:childTnLst>
                                </p:cTn>
                              </p:par>
                            </p:childTnLst>
                          </p:cTn>
                        </p:par>
                        <p:par>
                          <p:cTn id="34" fill="hold">
                            <p:stCondLst>
                              <p:cond delay="4000"/>
                            </p:stCondLst>
                            <p:childTnLst>
                              <p:par>
                                <p:cTn id="35" presetID="22" presetClass="entr" presetSubtype="2" fill="hold" nodeType="after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wipe(right)">
                                      <p:cBhvr>
                                        <p:cTn id="37" dur="500"/>
                                        <p:tgtEl>
                                          <p:spTgt spid="4"/>
                                        </p:tgtEl>
                                      </p:cBhvr>
                                    </p:animEffect>
                                  </p:childTnLst>
                                </p:cTn>
                              </p:par>
                            </p:childTnLst>
                          </p:cTn>
                        </p:par>
                        <p:par>
                          <p:cTn id="38" fill="hold">
                            <p:stCondLst>
                              <p:cond delay="4500"/>
                            </p:stCondLst>
                            <p:childTnLst>
                              <p:par>
                                <p:cTn id="39" presetID="10" presetClass="entr" presetSubtype="0" fill="hold" grpId="0" nodeType="afterEffect">
                                  <p:stCondLst>
                                    <p:cond delay="0"/>
                                  </p:stCondLst>
                                  <p:childTnLst>
                                    <p:set>
                                      <p:cBhvr>
                                        <p:cTn id="40" dur="1" fill="hold">
                                          <p:stCondLst>
                                            <p:cond delay="0"/>
                                          </p:stCondLst>
                                        </p:cTn>
                                        <p:tgtEl>
                                          <p:spTgt spid="39"/>
                                        </p:tgtEl>
                                        <p:attrNameLst>
                                          <p:attrName>style.visibility</p:attrName>
                                        </p:attrNameLst>
                                      </p:cBhvr>
                                      <p:to>
                                        <p:strVal val="visible"/>
                                      </p:to>
                                    </p:set>
                                    <p:animEffect transition="in" filter="fade">
                                      <p:cBhvr>
                                        <p:cTn id="41"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7" grpId="0"/>
      <p:bldP spid="38" grpId="0"/>
      <p:bldP spid="3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21006" y="1978816"/>
            <a:ext cx="641183" cy="658849"/>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5" name="Freeform: Shape 4"/>
          <p:cNvSpPr/>
          <p:nvPr/>
        </p:nvSpPr>
        <p:spPr>
          <a:xfrm rot="20951917">
            <a:off x="5394213" y="2600435"/>
            <a:ext cx="1449455" cy="1512916"/>
          </a:xfrm>
          <a:custGeom>
            <a:avLst/>
            <a:gdLst>
              <a:gd name="connsiteX0" fmla="*/ 1912776 w 1931437"/>
              <a:gd name="connsiteY0" fmla="*/ 2118049 h 2118049"/>
              <a:gd name="connsiteX1" fmla="*/ 0 w 1931437"/>
              <a:gd name="connsiteY1" fmla="*/ 942392 h 2118049"/>
              <a:gd name="connsiteX2" fmla="*/ 167951 w 1931437"/>
              <a:gd name="connsiteY2" fmla="*/ 0 h 2118049"/>
              <a:gd name="connsiteX3" fmla="*/ 1931437 w 1931437"/>
              <a:gd name="connsiteY3" fmla="*/ 1147666 h 2118049"/>
              <a:gd name="connsiteX4" fmla="*/ 1931437 w 1931437"/>
              <a:gd name="connsiteY4" fmla="*/ 1147666 h 2118049"/>
              <a:gd name="connsiteX5" fmla="*/ 1912776 w 1931437"/>
              <a:gd name="connsiteY5" fmla="*/ 2118049 h 2118049"/>
              <a:gd name="connsiteX0-1" fmla="*/ 1928818 w 1931437"/>
              <a:gd name="connsiteY0-2" fmla="*/ 2120722 h 2120722"/>
              <a:gd name="connsiteX1-3" fmla="*/ 0 w 1931437"/>
              <a:gd name="connsiteY1-4" fmla="*/ 942392 h 2120722"/>
              <a:gd name="connsiteX2-5" fmla="*/ 167951 w 1931437"/>
              <a:gd name="connsiteY2-6" fmla="*/ 0 h 2120722"/>
              <a:gd name="connsiteX3-7" fmla="*/ 1931437 w 1931437"/>
              <a:gd name="connsiteY3-8" fmla="*/ 1147666 h 2120722"/>
              <a:gd name="connsiteX4-9" fmla="*/ 1931437 w 1931437"/>
              <a:gd name="connsiteY4-10" fmla="*/ 1147666 h 2120722"/>
              <a:gd name="connsiteX5-11" fmla="*/ 1928818 w 1931437"/>
              <a:gd name="connsiteY5-12" fmla="*/ 2120722 h 2120722"/>
              <a:gd name="connsiteX0-13" fmla="*/ 1928818 w 2006213"/>
              <a:gd name="connsiteY0-14" fmla="*/ 2120722 h 2120722"/>
              <a:gd name="connsiteX1-15" fmla="*/ 0 w 2006213"/>
              <a:gd name="connsiteY1-16" fmla="*/ 942392 h 2120722"/>
              <a:gd name="connsiteX2-17" fmla="*/ 167951 w 2006213"/>
              <a:gd name="connsiteY2-18" fmla="*/ 0 h 2120722"/>
              <a:gd name="connsiteX3-19" fmla="*/ 1931437 w 2006213"/>
              <a:gd name="connsiteY3-20" fmla="*/ 1147666 h 2120722"/>
              <a:gd name="connsiteX4-21" fmla="*/ 2006213 w 2006213"/>
              <a:gd name="connsiteY4-22" fmla="*/ 1205350 h 2120722"/>
              <a:gd name="connsiteX5-23" fmla="*/ 1928818 w 2006213"/>
              <a:gd name="connsiteY5-24" fmla="*/ 2120722 h 2120722"/>
              <a:gd name="connsiteX0-25" fmla="*/ 1928818 w 2006213"/>
              <a:gd name="connsiteY0-26" fmla="*/ 2120722 h 2120722"/>
              <a:gd name="connsiteX1-27" fmla="*/ 0 w 2006213"/>
              <a:gd name="connsiteY1-28" fmla="*/ 942392 h 2120722"/>
              <a:gd name="connsiteX2-29" fmla="*/ 167951 w 2006213"/>
              <a:gd name="connsiteY2-30" fmla="*/ 0 h 2120722"/>
              <a:gd name="connsiteX3-31" fmla="*/ 2006213 w 2006213"/>
              <a:gd name="connsiteY3-32" fmla="*/ 1205350 h 2120722"/>
              <a:gd name="connsiteX4-33" fmla="*/ 1928818 w 2006213"/>
              <a:gd name="connsiteY4-34" fmla="*/ 2120722 h 2120722"/>
              <a:gd name="connsiteX0-35" fmla="*/ 2001458 w 2006213"/>
              <a:gd name="connsiteY0-36" fmla="*/ 2171996 h 2171996"/>
              <a:gd name="connsiteX1-37" fmla="*/ 0 w 2006213"/>
              <a:gd name="connsiteY1-38" fmla="*/ 942392 h 2171996"/>
              <a:gd name="connsiteX2-39" fmla="*/ 167951 w 2006213"/>
              <a:gd name="connsiteY2-40" fmla="*/ 0 h 2171996"/>
              <a:gd name="connsiteX3-41" fmla="*/ 2006213 w 2006213"/>
              <a:gd name="connsiteY3-42" fmla="*/ 1205350 h 2171996"/>
              <a:gd name="connsiteX4-43" fmla="*/ 2001458 w 2006213"/>
              <a:gd name="connsiteY4-44" fmla="*/ 2171996 h 2171996"/>
              <a:gd name="connsiteX0-45" fmla="*/ 2001458 w 2004076"/>
              <a:gd name="connsiteY0-46" fmla="*/ 2171996 h 2171996"/>
              <a:gd name="connsiteX1-47" fmla="*/ 0 w 2004076"/>
              <a:gd name="connsiteY1-48" fmla="*/ 942392 h 2171996"/>
              <a:gd name="connsiteX2-49" fmla="*/ 167951 w 2004076"/>
              <a:gd name="connsiteY2-50" fmla="*/ 0 h 2171996"/>
              <a:gd name="connsiteX3-51" fmla="*/ 2004076 w 2004076"/>
              <a:gd name="connsiteY3-52" fmla="*/ 1207487 h 2171996"/>
              <a:gd name="connsiteX4-53" fmla="*/ 2001458 w 2004076"/>
              <a:gd name="connsiteY4-54" fmla="*/ 2171996 h 2171996"/>
              <a:gd name="connsiteX0-55" fmla="*/ 2001458 w 2170113"/>
              <a:gd name="connsiteY0-56" fmla="*/ 2171996 h 2171996"/>
              <a:gd name="connsiteX1-57" fmla="*/ 0 w 2170113"/>
              <a:gd name="connsiteY1-58" fmla="*/ 942392 h 2171996"/>
              <a:gd name="connsiteX2-59" fmla="*/ 167951 w 2170113"/>
              <a:gd name="connsiteY2-60" fmla="*/ 0 h 2171996"/>
              <a:gd name="connsiteX3-61" fmla="*/ 2170113 w 2170113"/>
              <a:gd name="connsiteY3-62" fmla="*/ 1293922 h 2171996"/>
              <a:gd name="connsiteX4-63" fmla="*/ 2001458 w 2170113"/>
              <a:gd name="connsiteY4-64" fmla="*/ 2171996 h 2171996"/>
              <a:gd name="connsiteX0-65" fmla="*/ 1994738 w 2170113"/>
              <a:gd name="connsiteY0-66" fmla="*/ 2207220 h 2207220"/>
              <a:gd name="connsiteX1-67" fmla="*/ 0 w 2170113"/>
              <a:gd name="connsiteY1-68" fmla="*/ 942392 h 2207220"/>
              <a:gd name="connsiteX2-69" fmla="*/ 167951 w 2170113"/>
              <a:gd name="connsiteY2-70" fmla="*/ 0 h 2207220"/>
              <a:gd name="connsiteX3-71" fmla="*/ 2170113 w 2170113"/>
              <a:gd name="connsiteY3-72" fmla="*/ 1293922 h 2207220"/>
              <a:gd name="connsiteX4-73" fmla="*/ 1994738 w 2170113"/>
              <a:gd name="connsiteY4-74" fmla="*/ 2207220 h 2207220"/>
              <a:gd name="connsiteX0-75" fmla="*/ 1994738 w 2170113"/>
              <a:gd name="connsiteY0-76" fmla="*/ 2207220 h 2207220"/>
              <a:gd name="connsiteX1-77" fmla="*/ 0 w 2170113"/>
              <a:gd name="connsiteY1-78" fmla="*/ 942392 h 2207220"/>
              <a:gd name="connsiteX2-79" fmla="*/ 167951 w 2170113"/>
              <a:gd name="connsiteY2-80" fmla="*/ 0 h 2207220"/>
              <a:gd name="connsiteX3-81" fmla="*/ 2170113 w 2170113"/>
              <a:gd name="connsiteY3-82" fmla="*/ 1293922 h 2207220"/>
              <a:gd name="connsiteX4-83" fmla="*/ 1994738 w 2170113"/>
              <a:gd name="connsiteY4-84" fmla="*/ 2207220 h 2207220"/>
              <a:gd name="connsiteX0-85" fmla="*/ 1994738 w 2170113"/>
              <a:gd name="connsiteY0-86" fmla="*/ 2207220 h 2207220"/>
              <a:gd name="connsiteX1-87" fmla="*/ 0 w 2170113"/>
              <a:gd name="connsiteY1-88" fmla="*/ 942392 h 2207220"/>
              <a:gd name="connsiteX2-89" fmla="*/ 167951 w 2170113"/>
              <a:gd name="connsiteY2-90" fmla="*/ 0 h 2207220"/>
              <a:gd name="connsiteX3-91" fmla="*/ 2170113 w 2170113"/>
              <a:gd name="connsiteY3-92" fmla="*/ 1293922 h 2207220"/>
              <a:gd name="connsiteX4-93" fmla="*/ 1994738 w 2170113"/>
              <a:gd name="connsiteY4-94" fmla="*/ 2207220 h 2207220"/>
              <a:gd name="connsiteX0-95" fmla="*/ 1994738 w 2170113"/>
              <a:gd name="connsiteY0-96" fmla="*/ 2207220 h 2207220"/>
              <a:gd name="connsiteX1-97" fmla="*/ 0 w 2170113"/>
              <a:gd name="connsiteY1-98" fmla="*/ 942392 h 2207220"/>
              <a:gd name="connsiteX2-99" fmla="*/ 167951 w 2170113"/>
              <a:gd name="connsiteY2-100" fmla="*/ 0 h 2207220"/>
              <a:gd name="connsiteX3-101" fmla="*/ 2170113 w 2170113"/>
              <a:gd name="connsiteY3-102" fmla="*/ 1293922 h 2207220"/>
              <a:gd name="connsiteX4-103" fmla="*/ 1994738 w 2170113"/>
              <a:gd name="connsiteY4-104" fmla="*/ 2207220 h 2207220"/>
              <a:gd name="connsiteX0-105" fmla="*/ 1994738 w 2170113"/>
              <a:gd name="connsiteY0-106" fmla="*/ 2207220 h 2207220"/>
              <a:gd name="connsiteX1-107" fmla="*/ 0 w 2170113"/>
              <a:gd name="connsiteY1-108" fmla="*/ 942392 h 2207220"/>
              <a:gd name="connsiteX2-109" fmla="*/ 167951 w 2170113"/>
              <a:gd name="connsiteY2-110" fmla="*/ 0 h 2207220"/>
              <a:gd name="connsiteX3-111" fmla="*/ 2170113 w 2170113"/>
              <a:gd name="connsiteY3-112" fmla="*/ 1293922 h 2207220"/>
              <a:gd name="connsiteX4-113" fmla="*/ 1994738 w 2170113"/>
              <a:gd name="connsiteY4-114" fmla="*/ 2207220 h 2207220"/>
              <a:gd name="connsiteX0-115" fmla="*/ 2007309 w 2170113"/>
              <a:gd name="connsiteY0-116" fmla="*/ 2236998 h 2236998"/>
              <a:gd name="connsiteX1-117" fmla="*/ 0 w 2170113"/>
              <a:gd name="connsiteY1-118" fmla="*/ 942392 h 2236998"/>
              <a:gd name="connsiteX2-119" fmla="*/ 167951 w 2170113"/>
              <a:gd name="connsiteY2-120" fmla="*/ 0 h 2236998"/>
              <a:gd name="connsiteX3-121" fmla="*/ 2170113 w 2170113"/>
              <a:gd name="connsiteY3-122" fmla="*/ 1293922 h 2236998"/>
              <a:gd name="connsiteX4-123" fmla="*/ 2007309 w 2170113"/>
              <a:gd name="connsiteY4-124" fmla="*/ 2236998 h 2236998"/>
              <a:gd name="connsiteX0-125" fmla="*/ 2007309 w 2162988"/>
              <a:gd name="connsiteY0-126" fmla="*/ 2236998 h 2236998"/>
              <a:gd name="connsiteX1-127" fmla="*/ 0 w 2162988"/>
              <a:gd name="connsiteY1-128" fmla="*/ 942392 h 2236998"/>
              <a:gd name="connsiteX2-129" fmla="*/ 167951 w 2162988"/>
              <a:gd name="connsiteY2-130" fmla="*/ 0 h 2236998"/>
              <a:gd name="connsiteX3-131" fmla="*/ 2162988 w 2162988"/>
              <a:gd name="connsiteY3-132" fmla="*/ 1283436 h 2236998"/>
              <a:gd name="connsiteX4-133" fmla="*/ 2007309 w 2162988"/>
              <a:gd name="connsiteY4-134" fmla="*/ 2236998 h 2236998"/>
              <a:gd name="connsiteX0-135" fmla="*/ 2007309 w 2183960"/>
              <a:gd name="connsiteY0-136" fmla="*/ 2236998 h 2236998"/>
              <a:gd name="connsiteX1-137" fmla="*/ 0 w 2183960"/>
              <a:gd name="connsiteY1-138" fmla="*/ 942392 h 2236998"/>
              <a:gd name="connsiteX2-139" fmla="*/ 167951 w 2183960"/>
              <a:gd name="connsiteY2-140" fmla="*/ 0 h 2236998"/>
              <a:gd name="connsiteX3-141" fmla="*/ 2183960 w 2183960"/>
              <a:gd name="connsiteY3-142" fmla="*/ 1269183 h 2236998"/>
              <a:gd name="connsiteX4-143" fmla="*/ 2007309 w 2183960"/>
              <a:gd name="connsiteY4-144" fmla="*/ 2236998 h 2236998"/>
              <a:gd name="connsiteX0-145" fmla="*/ 2007309 w 2183088"/>
              <a:gd name="connsiteY0-146" fmla="*/ 2236998 h 2236998"/>
              <a:gd name="connsiteX1-147" fmla="*/ 0 w 2183088"/>
              <a:gd name="connsiteY1-148" fmla="*/ 942392 h 2236998"/>
              <a:gd name="connsiteX2-149" fmla="*/ 167951 w 2183088"/>
              <a:gd name="connsiteY2-150" fmla="*/ 0 h 2236998"/>
              <a:gd name="connsiteX3-151" fmla="*/ 2183088 w 2183088"/>
              <a:gd name="connsiteY3-152" fmla="*/ 1273755 h 2236998"/>
              <a:gd name="connsiteX4-153" fmla="*/ 2007309 w 2183088"/>
              <a:gd name="connsiteY4-154" fmla="*/ 2236998 h 2236998"/>
              <a:gd name="connsiteX0-155" fmla="*/ 2010466 w 2183088"/>
              <a:gd name="connsiteY0-156" fmla="*/ 2232864 h 2232864"/>
              <a:gd name="connsiteX1-157" fmla="*/ 0 w 2183088"/>
              <a:gd name="connsiteY1-158" fmla="*/ 942392 h 2232864"/>
              <a:gd name="connsiteX2-159" fmla="*/ 167951 w 2183088"/>
              <a:gd name="connsiteY2-160" fmla="*/ 0 h 2232864"/>
              <a:gd name="connsiteX3-161" fmla="*/ 2183088 w 2183088"/>
              <a:gd name="connsiteY3-162" fmla="*/ 1273755 h 2232864"/>
              <a:gd name="connsiteX4-163" fmla="*/ 2010466 w 2183088"/>
              <a:gd name="connsiteY4-164" fmla="*/ 2232864 h 2232864"/>
              <a:gd name="connsiteX0-165" fmla="*/ 2011338 w 2183088"/>
              <a:gd name="connsiteY0-166" fmla="*/ 2228294 h 2228294"/>
              <a:gd name="connsiteX1-167" fmla="*/ 0 w 2183088"/>
              <a:gd name="connsiteY1-168" fmla="*/ 942392 h 2228294"/>
              <a:gd name="connsiteX2-169" fmla="*/ 167951 w 2183088"/>
              <a:gd name="connsiteY2-170" fmla="*/ 0 h 2228294"/>
              <a:gd name="connsiteX3-171" fmla="*/ 2183088 w 2183088"/>
              <a:gd name="connsiteY3-172" fmla="*/ 1273755 h 2228294"/>
              <a:gd name="connsiteX4-173" fmla="*/ 2011338 w 2183088"/>
              <a:gd name="connsiteY4-174" fmla="*/ 2228294 h 2228294"/>
              <a:gd name="connsiteX0-175" fmla="*/ 2011338 w 2181780"/>
              <a:gd name="connsiteY0-176" fmla="*/ 2228294 h 2228294"/>
              <a:gd name="connsiteX1-177" fmla="*/ 0 w 2181780"/>
              <a:gd name="connsiteY1-178" fmla="*/ 942392 h 2228294"/>
              <a:gd name="connsiteX2-179" fmla="*/ 167951 w 2181780"/>
              <a:gd name="connsiteY2-180" fmla="*/ 0 h 2228294"/>
              <a:gd name="connsiteX3-181" fmla="*/ 2181780 w 2181780"/>
              <a:gd name="connsiteY3-182" fmla="*/ 1280612 h 2228294"/>
              <a:gd name="connsiteX4-183" fmla="*/ 2011338 w 2181780"/>
              <a:gd name="connsiteY4-184" fmla="*/ 2228294 h 2228294"/>
              <a:gd name="connsiteX0-185" fmla="*/ 2011338 w 2181780"/>
              <a:gd name="connsiteY0-186" fmla="*/ 2228294 h 2228294"/>
              <a:gd name="connsiteX1-187" fmla="*/ 0 w 2181780"/>
              <a:gd name="connsiteY1-188" fmla="*/ 942392 h 2228294"/>
              <a:gd name="connsiteX2-189" fmla="*/ 167951 w 2181780"/>
              <a:gd name="connsiteY2-190" fmla="*/ 0 h 2228294"/>
              <a:gd name="connsiteX3-191" fmla="*/ 2181780 w 2181780"/>
              <a:gd name="connsiteY3-192" fmla="*/ 1280612 h 2228294"/>
              <a:gd name="connsiteX4-193" fmla="*/ 2011338 w 2181780"/>
              <a:gd name="connsiteY4-194" fmla="*/ 2228294 h 2228294"/>
              <a:gd name="connsiteX0-195" fmla="*/ 2011338 w 2181780"/>
              <a:gd name="connsiteY0-196" fmla="*/ 2228294 h 2228294"/>
              <a:gd name="connsiteX1-197" fmla="*/ 0 w 2181780"/>
              <a:gd name="connsiteY1-198" fmla="*/ 942392 h 2228294"/>
              <a:gd name="connsiteX2-199" fmla="*/ 167951 w 2181780"/>
              <a:gd name="connsiteY2-200" fmla="*/ 0 h 2228294"/>
              <a:gd name="connsiteX3-201" fmla="*/ 2181780 w 2181780"/>
              <a:gd name="connsiteY3-202" fmla="*/ 1280612 h 2228294"/>
              <a:gd name="connsiteX4-203" fmla="*/ 2011338 w 2181780"/>
              <a:gd name="connsiteY4-204" fmla="*/ 2228294 h 2228294"/>
              <a:gd name="connsiteX0-205" fmla="*/ 2011338 w 2130627"/>
              <a:gd name="connsiteY0-206" fmla="*/ 2228294 h 2228294"/>
              <a:gd name="connsiteX1-207" fmla="*/ 0 w 2130627"/>
              <a:gd name="connsiteY1-208" fmla="*/ 942392 h 2228294"/>
              <a:gd name="connsiteX2-209" fmla="*/ 167951 w 2130627"/>
              <a:gd name="connsiteY2-210" fmla="*/ 0 h 2228294"/>
              <a:gd name="connsiteX3-211" fmla="*/ 2130627 w 2130627"/>
              <a:gd name="connsiteY3-212" fmla="*/ 1275590 h 2228294"/>
              <a:gd name="connsiteX4-213" fmla="*/ 2011338 w 2130627"/>
              <a:gd name="connsiteY4-214" fmla="*/ 2228294 h 2228294"/>
              <a:gd name="connsiteX0-215" fmla="*/ 2011338 w 2193644"/>
              <a:gd name="connsiteY0-216" fmla="*/ 2228294 h 2228294"/>
              <a:gd name="connsiteX1-217" fmla="*/ 0 w 2193644"/>
              <a:gd name="connsiteY1-218" fmla="*/ 942392 h 2228294"/>
              <a:gd name="connsiteX2-219" fmla="*/ 167951 w 2193644"/>
              <a:gd name="connsiteY2-220" fmla="*/ 0 h 2228294"/>
              <a:gd name="connsiteX3-221" fmla="*/ 2193644 w 2193644"/>
              <a:gd name="connsiteY3-222" fmla="*/ 1280506 h 2228294"/>
              <a:gd name="connsiteX4-223" fmla="*/ 2011338 w 2193644"/>
              <a:gd name="connsiteY4-224" fmla="*/ 2228294 h 222829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193644" h="2228294">
                <a:moveTo>
                  <a:pt x="2011338" y="2228294"/>
                </a:moveTo>
                <a:lnTo>
                  <a:pt x="0" y="942392"/>
                </a:lnTo>
                <a:lnTo>
                  <a:pt x="167951" y="0"/>
                </a:lnTo>
                <a:lnTo>
                  <a:pt x="2193644" y="1280506"/>
                </a:lnTo>
                <a:lnTo>
                  <a:pt x="2011338" y="222829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6" name="Freeform: Shape 5"/>
          <p:cNvSpPr/>
          <p:nvPr/>
        </p:nvSpPr>
        <p:spPr>
          <a:xfrm>
            <a:off x="5377994" y="1979242"/>
            <a:ext cx="1443015" cy="1408377"/>
          </a:xfrm>
          <a:custGeom>
            <a:avLst/>
            <a:gdLst>
              <a:gd name="connsiteX0" fmla="*/ 2178424 w 2178424"/>
              <a:gd name="connsiteY0" fmla="*/ 0 h 2017059"/>
              <a:gd name="connsiteX1" fmla="*/ 376518 w 2178424"/>
              <a:gd name="connsiteY1" fmla="*/ 968189 h 2017059"/>
              <a:gd name="connsiteX2" fmla="*/ 35859 w 2178424"/>
              <a:gd name="connsiteY2" fmla="*/ 1129553 h 2017059"/>
              <a:gd name="connsiteX3" fmla="*/ 0 w 2178424"/>
              <a:gd name="connsiteY3" fmla="*/ 2017059 h 2017059"/>
              <a:gd name="connsiteX4" fmla="*/ 2169459 w 2178424"/>
              <a:gd name="connsiteY4" fmla="*/ 959224 h 2017059"/>
              <a:gd name="connsiteX5" fmla="*/ 2178424 w 2178424"/>
              <a:gd name="connsiteY5" fmla="*/ 0 h 2017059"/>
              <a:gd name="connsiteX0-1" fmla="*/ 2178424 w 2178424"/>
              <a:gd name="connsiteY0-2" fmla="*/ 0 h 2017059"/>
              <a:gd name="connsiteX1-3" fmla="*/ 376518 w 2178424"/>
              <a:gd name="connsiteY1-4" fmla="*/ 968189 h 2017059"/>
              <a:gd name="connsiteX2-5" fmla="*/ 3812 w 2178424"/>
              <a:gd name="connsiteY2-6" fmla="*/ 1123144 h 2017059"/>
              <a:gd name="connsiteX3-7" fmla="*/ 0 w 2178424"/>
              <a:gd name="connsiteY3-8" fmla="*/ 2017059 h 2017059"/>
              <a:gd name="connsiteX4-9" fmla="*/ 2169459 w 2178424"/>
              <a:gd name="connsiteY4-10" fmla="*/ 959224 h 2017059"/>
              <a:gd name="connsiteX5-11" fmla="*/ 2178424 w 2178424"/>
              <a:gd name="connsiteY5-12" fmla="*/ 0 h 2017059"/>
              <a:gd name="connsiteX0-13" fmla="*/ 2174933 w 2174933"/>
              <a:gd name="connsiteY0-14" fmla="*/ 0 h 2083289"/>
              <a:gd name="connsiteX1-15" fmla="*/ 373027 w 2174933"/>
              <a:gd name="connsiteY1-16" fmla="*/ 968189 h 2083289"/>
              <a:gd name="connsiteX2-17" fmla="*/ 321 w 2174933"/>
              <a:gd name="connsiteY2-18" fmla="*/ 1123144 h 2083289"/>
              <a:gd name="connsiteX3-19" fmla="*/ 782 w 2174933"/>
              <a:gd name="connsiteY3-20" fmla="*/ 2083289 h 2083289"/>
              <a:gd name="connsiteX4-21" fmla="*/ 2165968 w 2174933"/>
              <a:gd name="connsiteY4-22" fmla="*/ 959224 h 2083289"/>
              <a:gd name="connsiteX5-23" fmla="*/ 2174933 w 2174933"/>
              <a:gd name="connsiteY5-24" fmla="*/ 0 h 2083289"/>
              <a:gd name="connsiteX0-25" fmla="*/ 2174933 w 2174933"/>
              <a:gd name="connsiteY0-26" fmla="*/ 0 h 2083289"/>
              <a:gd name="connsiteX1-27" fmla="*/ 321 w 2174933"/>
              <a:gd name="connsiteY1-28" fmla="*/ 1123144 h 2083289"/>
              <a:gd name="connsiteX2-29" fmla="*/ 782 w 2174933"/>
              <a:gd name="connsiteY2-30" fmla="*/ 2083289 h 2083289"/>
              <a:gd name="connsiteX3-31" fmla="*/ 2165968 w 2174933"/>
              <a:gd name="connsiteY3-32" fmla="*/ 959224 h 2083289"/>
              <a:gd name="connsiteX4-33" fmla="*/ 2174933 w 2174933"/>
              <a:gd name="connsiteY4-34" fmla="*/ 0 h 2083289"/>
              <a:gd name="connsiteX0-35" fmla="*/ 2174933 w 2179359"/>
              <a:gd name="connsiteY0-36" fmla="*/ 0 h 2083289"/>
              <a:gd name="connsiteX1-37" fmla="*/ 321 w 2179359"/>
              <a:gd name="connsiteY1-38" fmla="*/ 1123144 h 2083289"/>
              <a:gd name="connsiteX2-39" fmla="*/ 782 w 2179359"/>
              <a:gd name="connsiteY2-40" fmla="*/ 2083289 h 2083289"/>
              <a:gd name="connsiteX3-41" fmla="*/ 2178787 w 2179359"/>
              <a:gd name="connsiteY3-42" fmla="*/ 978452 h 2083289"/>
              <a:gd name="connsiteX4-43" fmla="*/ 2174933 w 2179359"/>
              <a:gd name="connsiteY4-44" fmla="*/ 0 h 2083289"/>
              <a:gd name="connsiteX0-45" fmla="*/ 2174933 w 2179359"/>
              <a:gd name="connsiteY0-46" fmla="*/ 0 h 2083289"/>
              <a:gd name="connsiteX1-47" fmla="*/ 321 w 2179359"/>
              <a:gd name="connsiteY1-48" fmla="*/ 1123144 h 2083289"/>
              <a:gd name="connsiteX2-49" fmla="*/ 782 w 2179359"/>
              <a:gd name="connsiteY2-50" fmla="*/ 2083289 h 2083289"/>
              <a:gd name="connsiteX3-51" fmla="*/ 2178787 w 2179359"/>
              <a:gd name="connsiteY3-52" fmla="*/ 978452 h 2083289"/>
              <a:gd name="connsiteX4-53" fmla="*/ 2174933 w 2179359"/>
              <a:gd name="connsiteY4-54" fmla="*/ 0 h 2083289"/>
              <a:gd name="connsiteX0-55" fmla="*/ 2174933 w 2175427"/>
              <a:gd name="connsiteY0-56" fmla="*/ 0 h 2083289"/>
              <a:gd name="connsiteX1-57" fmla="*/ 321 w 2175427"/>
              <a:gd name="connsiteY1-58" fmla="*/ 1123144 h 2083289"/>
              <a:gd name="connsiteX2-59" fmla="*/ 782 w 2175427"/>
              <a:gd name="connsiteY2-60" fmla="*/ 2083289 h 2083289"/>
              <a:gd name="connsiteX3-61" fmla="*/ 2174514 w 2175427"/>
              <a:gd name="connsiteY3-62" fmla="*/ 976315 h 2083289"/>
              <a:gd name="connsiteX4-63" fmla="*/ 2174933 w 2175427"/>
              <a:gd name="connsiteY4-64" fmla="*/ 0 h 2083289"/>
              <a:gd name="connsiteX0-65" fmla="*/ 2183898 w 2183898"/>
              <a:gd name="connsiteY0-66" fmla="*/ 0 h 2074324"/>
              <a:gd name="connsiteX1-67" fmla="*/ 321 w 2183898"/>
              <a:gd name="connsiteY1-68" fmla="*/ 1114179 h 2074324"/>
              <a:gd name="connsiteX2-69" fmla="*/ 782 w 2183898"/>
              <a:gd name="connsiteY2-70" fmla="*/ 2074324 h 2074324"/>
              <a:gd name="connsiteX3-71" fmla="*/ 2174514 w 2183898"/>
              <a:gd name="connsiteY3-72" fmla="*/ 967350 h 2074324"/>
              <a:gd name="connsiteX4-73" fmla="*/ 2183898 w 2183898"/>
              <a:gd name="connsiteY4-74" fmla="*/ 0 h 207432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183898" h="2074324">
                <a:moveTo>
                  <a:pt x="2183898" y="0"/>
                </a:moveTo>
                <a:lnTo>
                  <a:pt x="321" y="1114179"/>
                </a:lnTo>
                <a:cubicBezTo>
                  <a:pt x="-950" y="1412151"/>
                  <a:pt x="2053" y="1776352"/>
                  <a:pt x="782" y="2074324"/>
                </a:cubicBezTo>
                <a:lnTo>
                  <a:pt x="2174514" y="967350"/>
                </a:lnTo>
                <a:cubicBezTo>
                  <a:pt x="2177502" y="647609"/>
                  <a:pt x="2180910" y="319741"/>
                  <a:pt x="2183898"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7" name="Rectangle 6"/>
          <p:cNvSpPr/>
          <p:nvPr/>
        </p:nvSpPr>
        <p:spPr>
          <a:xfrm>
            <a:off x="4745562" y="2732496"/>
            <a:ext cx="641183" cy="658849"/>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8" name="Freeform: Shape 7"/>
          <p:cNvSpPr/>
          <p:nvPr/>
        </p:nvSpPr>
        <p:spPr>
          <a:xfrm>
            <a:off x="5496811" y="1156577"/>
            <a:ext cx="1324196" cy="1474691"/>
          </a:xfrm>
          <a:custGeom>
            <a:avLst/>
            <a:gdLst>
              <a:gd name="connsiteX0" fmla="*/ 1912776 w 1931437"/>
              <a:gd name="connsiteY0" fmla="*/ 2118049 h 2118049"/>
              <a:gd name="connsiteX1" fmla="*/ 0 w 1931437"/>
              <a:gd name="connsiteY1" fmla="*/ 942392 h 2118049"/>
              <a:gd name="connsiteX2" fmla="*/ 167951 w 1931437"/>
              <a:gd name="connsiteY2" fmla="*/ 0 h 2118049"/>
              <a:gd name="connsiteX3" fmla="*/ 1931437 w 1931437"/>
              <a:gd name="connsiteY3" fmla="*/ 1147666 h 2118049"/>
              <a:gd name="connsiteX4" fmla="*/ 1931437 w 1931437"/>
              <a:gd name="connsiteY4" fmla="*/ 1147666 h 2118049"/>
              <a:gd name="connsiteX5" fmla="*/ 1912776 w 1931437"/>
              <a:gd name="connsiteY5" fmla="*/ 2118049 h 2118049"/>
              <a:gd name="connsiteX0-1" fmla="*/ 1928818 w 1931437"/>
              <a:gd name="connsiteY0-2" fmla="*/ 2120722 h 2120722"/>
              <a:gd name="connsiteX1-3" fmla="*/ 0 w 1931437"/>
              <a:gd name="connsiteY1-4" fmla="*/ 942392 h 2120722"/>
              <a:gd name="connsiteX2-5" fmla="*/ 167951 w 1931437"/>
              <a:gd name="connsiteY2-6" fmla="*/ 0 h 2120722"/>
              <a:gd name="connsiteX3-7" fmla="*/ 1931437 w 1931437"/>
              <a:gd name="connsiteY3-8" fmla="*/ 1147666 h 2120722"/>
              <a:gd name="connsiteX4-9" fmla="*/ 1931437 w 1931437"/>
              <a:gd name="connsiteY4-10" fmla="*/ 1147666 h 2120722"/>
              <a:gd name="connsiteX5-11" fmla="*/ 1928818 w 1931437"/>
              <a:gd name="connsiteY5-12" fmla="*/ 2120722 h 2120722"/>
              <a:gd name="connsiteX0-13" fmla="*/ 1928818 w 2006213"/>
              <a:gd name="connsiteY0-14" fmla="*/ 2120722 h 2120722"/>
              <a:gd name="connsiteX1-15" fmla="*/ 0 w 2006213"/>
              <a:gd name="connsiteY1-16" fmla="*/ 942392 h 2120722"/>
              <a:gd name="connsiteX2-17" fmla="*/ 167951 w 2006213"/>
              <a:gd name="connsiteY2-18" fmla="*/ 0 h 2120722"/>
              <a:gd name="connsiteX3-19" fmla="*/ 1931437 w 2006213"/>
              <a:gd name="connsiteY3-20" fmla="*/ 1147666 h 2120722"/>
              <a:gd name="connsiteX4-21" fmla="*/ 2006213 w 2006213"/>
              <a:gd name="connsiteY4-22" fmla="*/ 1205350 h 2120722"/>
              <a:gd name="connsiteX5-23" fmla="*/ 1928818 w 2006213"/>
              <a:gd name="connsiteY5-24" fmla="*/ 2120722 h 2120722"/>
              <a:gd name="connsiteX0-25" fmla="*/ 1928818 w 2006213"/>
              <a:gd name="connsiteY0-26" fmla="*/ 2120722 h 2120722"/>
              <a:gd name="connsiteX1-27" fmla="*/ 0 w 2006213"/>
              <a:gd name="connsiteY1-28" fmla="*/ 942392 h 2120722"/>
              <a:gd name="connsiteX2-29" fmla="*/ 167951 w 2006213"/>
              <a:gd name="connsiteY2-30" fmla="*/ 0 h 2120722"/>
              <a:gd name="connsiteX3-31" fmla="*/ 2006213 w 2006213"/>
              <a:gd name="connsiteY3-32" fmla="*/ 1205350 h 2120722"/>
              <a:gd name="connsiteX4-33" fmla="*/ 1928818 w 2006213"/>
              <a:gd name="connsiteY4-34" fmla="*/ 2120722 h 2120722"/>
              <a:gd name="connsiteX0-35" fmla="*/ 2001458 w 2006213"/>
              <a:gd name="connsiteY0-36" fmla="*/ 2171996 h 2171996"/>
              <a:gd name="connsiteX1-37" fmla="*/ 0 w 2006213"/>
              <a:gd name="connsiteY1-38" fmla="*/ 942392 h 2171996"/>
              <a:gd name="connsiteX2-39" fmla="*/ 167951 w 2006213"/>
              <a:gd name="connsiteY2-40" fmla="*/ 0 h 2171996"/>
              <a:gd name="connsiteX3-41" fmla="*/ 2006213 w 2006213"/>
              <a:gd name="connsiteY3-42" fmla="*/ 1205350 h 2171996"/>
              <a:gd name="connsiteX4-43" fmla="*/ 2001458 w 2006213"/>
              <a:gd name="connsiteY4-44" fmla="*/ 2171996 h 2171996"/>
              <a:gd name="connsiteX0-45" fmla="*/ 2001458 w 2004076"/>
              <a:gd name="connsiteY0-46" fmla="*/ 2171996 h 2171996"/>
              <a:gd name="connsiteX1-47" fmla="*/ 0 w 2004076"/>
              <a:gd name="connsiteY1-48" fmla="*/ 942392 h 2171996"/>
              <a:gd name="connsiteX2-49" fmla="*/ 167951 w 2004076"/>
              <a:gd name="connsiteY2-50" fmla="*/ 0 h 2171996"/>
              <a:gd name="connsiteX3-51" fmla="*/ 2004076 w 2004076"/>
              <a:gd name="connsiteY3-52" fmla="*/ 1207487 h 2171996"/>
              <a:gd name="connsiteX4-53" fmla="*/ 2001458 w 2004076"/>
              <a:gd name="connsiteY4-54" fmla="*/ 2171996 h 217199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004076" h="2171996">
                <a:moveTo>
                  <a:pt x="2001458" y="2171996"/>
                </a:moveTo>
                <a:lnTo>
                  <a:pt x="0" y="942392"/>
                </a:lnTo>
                <a:lnTo>
                  <a:pt x="167951" y="0"/>
                </a:lnTo>
                <a:lnTo>
                  <a:pt x="2004076" y="1207487"/>
                </a:lnTo>
                <a:cubicBezTo>
                  <a:pt x="2003203" y="1528990"/>
                  <a:pt x="2002331" y="1850493"/>
                  <a:pt x="2001458" y="2171996"/>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9" name="Freeform: Shape 8"/>
          <p:cNvSpPr/>
          <p:nvPr/>
        </p:nvSpPr>
        <p:spPr>
          <a:xfrm>
            <a:off x="5405738" y="3335865"/>
            <a:ext cx="1443015" cy="1408377"/>
          </a:xfrm>
          <a:custGeom>
            <a:avLst/>
            <a:gdLst>
              <a:gd name="connsiteX0" fmla="*/ 2178424 w 2178424"/>
              <a:gd name="connsiteY0" fmla="*/ 0 h 2017059"/>
              <a:gd name="connsiteX1" fmla="*/ 376518 w 2178424"/>
              <a:gd name="connsiteY1" fmla="*/ 968189 h 2017059"/>
              <a:gd name="connsiteX2" fmla="*/ 35859 w 2178424"/>
              <a:gd name="connsiteY2" fmla="*/ 1129553 h 2017059"/>
              <a:gd name="connsiteX3" fmla="*/ 0 w 2178424"/>
              <a:gd name="connsiteY3" fmla="*/ 2017059 h 2017059"/>
              <a:gd name="connsiteX4" fmla="*/ 2169459 w 2178424"/>
              <a:gd name="connsiteY4" fmla="*/ 959224 h 2017059"/>
              <a:gd name="connsiteX5" fmla="*/ 2178424 w 2178424"/>
              <a:gd name="connsiteY5" fmla="*/ 0 h 2017059"/>
              <a:gd name="connsiteX0-1" fmla="*/ 2178424 w 2178424"/>
              <a:gd name="connsiteY0-2" fmla="*/ 0 h 2017059"/>
              <a:gd name="connsiteX1-3" fmla="*/ 376518 w 2178424"/>
              <a:gd name="connsiteY1-4" fmla="*/ 968189 h 2017059"/>
              <a:gd name="connsiteX2-5" fmla="*/ 3812 w 2178424"/>
              <a:gd name="connsiteY2-6" fmla="*/ 1123144 h 2017059"/>
              <a:gd name="connsiteX3-7" fmla="*/ 0 w 2178424"/>
              <a:gd name="connsiteY3-8" fmla="*/ 2017059 h 2017059"/>
              <a:gd name="connsiteX4-9" fmla="*/ 2169459 w 2178424"/>
              <a:gd name="connsiteY4-10" fmla="*/ 959224 h 2017059"/>
              <a:gd name="connsiteX5-11" fmla="*/ 2178424 w 2178424"/>
              <a:gd name="connsiteY5-12" fmla="*/ 0 h 2017059"/>
              <a:gd name="connsiteX0-13" fmla="*/ 2174933 w 2174933"/>
              <a:gd name="connsiteY0-14" fmla="*/ 0 h 2083289"/>
              <a:gd name="connsiteX1-15" fmla="*/ 373027 w 2174933"/>
              <a:gd name="connsiteY1-16" fmla="*/ 968189 h 2083289"/>
              <a:gd name="connsiteX2-17" fmla="*/ 321 w 2174933"/>
              <a:gd name="connsiteY2-18" fmla="*/ 1123144 h 2083289"/>
              <a:gd name="connsiteX3-19" fmla="*/ 782 w 2174933"/>
              <a:gd name="connsiteY3-20" fmla="*/ 2083289 h 2083289"/>
              <a:gd name="connsiteX4-21" fmla="*/ 2165968 w 2174933"/>
              <a:gd name="connsiteY4-22" fmla="*/ 959224 h 2083289"/>
              <a:gd name="connsiteX5-23" fmla="*/ 2174933 w 2174933"/>
              <a:gd name="connsiteY5-24" fmla="*/ 0 h 2083289"/>
              <a:gd name="connsiteX0-25" fmla="*/ 2174933 w 2174933"/>
              <a:gd name="connsiteY0-26" fmla="*/ 0 h 2083289"/>
              <a:gd name="connsiteX1-27" fmla="*/ 321 w 2174933"/>
              <a:gd name="connsiteY1-28" fmla="*/ 1123144 h 2083289"/>
              <a:gd name="connsiteX2-29" fmla="*/ 782 w 2174933"/>
              <a:gd name="connsiteY2-30" fmla="*/ 2083289 h 2083289"/>
              <a:gd name="connsiteX3-31" fmla="*/ 2165968 w 2174933"/>
              <a:gd name="connsiteY3-32" fmla="*/ 959224 h 2083289"/>
              <a:gd name="connsiteX4-33" fmla="*/ 2174933 w 2174933"/>
              <a:gd name="connsiteY4-34" fmla="*/ 0 h 2083289"/>
              <a:gd name="connsiteX0-35" fmla="*/ 2174933 w 2179359"/>
              <a:gd name="connsiteY0-36" fmla="*/ 0 h 2083289"/>
              <a:gd name="connsiteX1-37" fmla="*/ 321 w 2179359"/>
              <a:gd name="connsiteY1-38" fmla="*/ 1123144 h 2083289"/>
              <a:gd name="connsiteX2-39" fmla="*/ 782 w 2179359"/>
              <a:gd name="connsiteY2-40" fmla="*/ 2083289 h 2083289"/>
              <a:gd name="connsiteX3-41" fmla="*/ 2178787 w 2179359"/>
              <a:gd name="connsiteY3-42" fmla="*/ 978452 h 2083289"/>
              <a:gd name="connsiteX4-43" fmla="*/ 2174933 w 2179359"/>
              <a:gd name="connsiteY4-44" fmla="*/ 0 h 2083289"/>
              <a:gd name="connsiteX0-45" fmla="*/ 2174933 w 2179359"/>
              <a:gd name="connsiteY0-46" fmla="*/ 0 h 2083289"/>
              <a:gd name="connsiteX1-47" fmla="*/ 321 w 2179359"/>
              <a:gd name="connsiteY1-48" fmla="*/ 1123144 h 2083289"/>
              <a:gd name="connsiteX2-49" fmla="*/ 782 w 2179359"/>
              <a:gd name="connsiteY2-50" fmla="*/ 2083289 h 2083289"/>
              <a:gd name="connsiteX3-51" fmla="*/ 2178787 w 2179359"/>
              <a:gd name="connsiteY3-52" fmla="*/ 978452 h 2083289"/>
              <a:gd name="connsiteX4-53" fmla="*/ 2174933 w 2179359"/>
              <a:gd name="connsiteY4-54" fmla="*/ 0 h 2083289"/>
              <a:gd name="connsiteX0-55" fmla="*/ 2174933 w 2175427"/>
              <a:gd name="connsiteY0-56" fmla="*/ 0 h 2083289"/>
              <a:gd name="connsiteX1-57" fmla="*/ 321 w 2175427"/>
              <a:gd name="connsiteY1-58" fmla="*/ 1123144 h 2083289"/>
              <a:gd name="connsiteX2-59" fmla="*/ 782 w 2175427"/>
              <a:gd name="connsiteY2-60" fmla="*/ 2083289 h 2083289"/>
              <a:gd name="connsiteX3-61" fmla="*/ 2174514 w 2175427"/>
              <a:gd name="connsiteY3-62" fmla="*/ 976315 h 2083289"/>
              <a:gd name="connsiteX4-63" fmla="*/ 2174933 w 2175427"/>
              <a:gd name="connsiteY4-64" fmla="*/ 0 h 2083289"/>
              <a:gd name="connsiteX0-65" fmla="*/ 2183898 w 2183898"/>
              <a:gd name="connsiteY0-66" fmla="*/ 0 h 2074324"/>
              <a:gd name="connsiteX1-67" fmla="*/ 321 w 2183898"/>
              <a:gd name="connsiteY1-68" fmla="*/ 1114179 h 2074324"/>
              <a:gd name="connsiteX2-69" fmla="*/ 782 w 2183898"/>
              <a:gd name="connsiteY2-70" fmla="*/ 2074324 h 2074324"/>
              <a:gd name="connsiteX3-71" fmla="*/ 2174514 w 2183898"/>
              <a:gd name="connsiteY3-72" fmla="*/ 967350 h 2074324"/>
              <a:gd name="connsiteX4-73" fmla="*/ 2183898 w 2183898"/>
              <a:gd name="connsiteY4-74" fmla="*/ 0 h 207432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183898" h="2074324">
                <a:moveTo>
                  <a:pt x="2183898" y="0"/>
                </a:moveTo>
                <a:lnTo>
                  <a:pt x="321" y="1114179"/>
                </a:lnTo>
                <a:cubicBezTo>
                  <a:pt x="-950" y="1412151"/>
                  <a:pt x="2053" y="1776352"/>
                  <a:pt x="782" y="2074324"/>
                </a:cubicBezTo>
                <a:lnTo>
                  <a:pt x="2174514" y="967350"/>
                </a:lnTo>
                <a:cubicBezTo>
                  <a:pt x="2177502" y="647609"/>
                  <a:pt x="2180910" y="319741"/>
                  <a:pt x="2183898"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10" name="Rectangle 9"/>
          <p:cNvSpPr/>
          <p:nvPr/>
        </p:nvSpPr>
        <p:spPr>
          <a:xfrm>
            <a:off x="6841534" y="3325669"/>
            <a:ext cx="641183" cy="658849"/>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11" name="Freeform: Shape 10"/>
          <p:cNvSpPr/>
          <p:nvPr/>
        </p:nvSpPr>
        <p:spPr>
          <a:xfrm rot="20951917">
            <a:off x="5421552" y="3961759"/>
            <a:ext cx="1472123" cy="1512916"/>
          </a:xfrm>
          <a:custGeom>
            <a:avLst/>
            <a:gdLst>
              <a:gd name="connsiteX0" fmla="*/ 1912776 w 1931437"/>
              <a:gd name="connsiteY0" fmla="*/ 2118049 h 2118049"/>
              <a:gd name="connsiteX1" fmla="*/ 0 w 1931437"/>
              <a:gd name="connsiteY1" fmla="*/ 942392 h 2118049"/>
              <a:gd name="connsiteX2" fmla="*/ 167951 w 1931437"/>
              <a:gd name="connsiteY2" fmla="*/ 0 h 2118049"/>
              <a:gd name="connsiteX3" fmla="*/ 1931437 w 1931437"/>
              <a:gd name="connsiteY3" fmla="*/ 1147666 h 2118049"/>
              <a:gd name="connsiteX4" fmla="*/ 1931437 w 1931437"/>
              <a:gd name="connsiteY4" fmla="*/ 1147666 h 2118049"/>
              <a:gd name="connsiteX5" fmla="*/ 1912776 w 1931437"/>
              <a:gd name="connsiteY5" fmla="*/ 2118049 h 2118049"/>
              <a:gd name="connsiteX0-1" fmla="*/ 1928818 w 1931437"/>
              <a:gd name="connsiteY0-2" fmla="*/ 2120722 h 2120722"/>
              <a:gd name="connsiteX1-3" fmla="*/ 0 w 1931437"/>
              <a:gd name="connsiteY1-4" fmla="*/ 942392 h 2120722"/>
              <a:gd name="connsiteX2-5" fmla="*/ 167951 w 1931437"/>
              <a:gd name="connsiteY2-6" fmla="*/ 0 h 2120722"/>
              <a:gd name="connsiteX3-7" fmla="*/ 1931437 w 1931437"/>
              <a:gd name="connsiteY3-8" fmla="*/ 1147666 h 2120722"/>
              <a:gd name="connsiteX4-9" fmla="*/ 1931437 w 1931437"/>
              <a:gd name="connsiteY4-10" fmla="*/ 1147666 h 2120722"/>
              <a:gd name="connsiteX5-11" fmla="*/ 1928818 w 1931437"/>
              <a:gd name="connsiteY5-12" fmla="*/ 2120722 h 2120722"/>
              <a:gd name="connsiteX0-13" fmla="*/ 1928818 w 2006213"/>
              <a:gd name="connsiteY0-14" fmla="*/ 2120722 h 2120722"/>
              <a:gd name="connsiteX1-15" fmla="*/ 0 w 2006213"/>
              <a:gd name="connsiteY1-16" fmla="*/ 942392 h 2120722"/>
              <a:gd name="connsiteX2-17" fmla="*/ 167951 w 2006213"/>
              <a:gd name="connsiteY2-18" fmla="*/ 0 h 2120722"/>
              <a:gd name="connsiteX3-19" fmla="*/ 1931437 w 2006213"/>
              <a:gd name="connsiteY3-20" fmla="*/ 1147666 h 2120722"/>
              <a:gd name="connsiteX4-21" fmla="*/ 2006213 w 2006213"/>
              <a:gd name="connsiteY4-22" fmla="*/ 1205350 h 2120722"/>
              <a:gd name="connsiteX5-23" fmla="*/ 1928818 w 2006213"/>
              <a:gd name="connsiteY5-24" fmla="*/ 2120722 h 2120722"/>
              <a:gd name="connsiteX0-25" fmla="*/ 1928818 w 2006213"/>
              <a:gd name="connsiteY0-26" fmla="*/ 2120722 h 2120722"/>
              <a:gd name="connsiteX1-27" fmla="*/ 0 w 2006213"/>
              <a:gd name="connsiteY1-28" fmla="*/ 942392 h 2120722"/>
              <a:gd name="connsiteX2-29" fmla="*/ 167951 w 2006213"/>
              <a:gd name="connsiteY2-30" fmla="*/ 0 h 2120722"/>
              <a:gd name="connsiteX3-31" fmla="*/ 2006213 w 2006213"/>
              <a:gd name="connsiteY3-32" fmla="*/ 1205350 h 2120722"/>
              <a:gd name="connsiteX4-33" fmla="*/ 1928818 w 2006213"/>
              <a:gd name="connsiteY4-34" fmla="*/ 2120722 h 2120722"/>
              <a:gd name="connsiteX0-35" fmla="*/ 2001458 w 2006213"/>
              <a:gd name="connsiteY0-36" fmla="*/ 2171996 h 2171996"/>
              <a:gd name="connsiteX1-37" fmla="*/ 0 w 2006213"/>
              <a:gd name="connsiteY1-38" fmla="*/ 942392 h 2171996"/>
              <a:gd name="connsiteX2-39" fmla="*/ 167951 w 2006213"/>
              <a:gd name="connsiteY2-40" fmla="*/ 0 h 2171996"/>
              <a:gd name="connsiteX3-41" fmla="*/ 2006213 w 2006213"/>
              <a:gd name="connsiteY3-42" fmla="*/ 1205350 h 2171996"/>
              <a:gd name="connsiteX4-43" fmla="*/ 2001458 w 2006213"/>
              <a:gd name="connsiteY4-44" fmla="*/ 2171996 h 2171996"/>
              <a:gd name="connsiteX0-45" fmla="*/ 2001458 w 2004076"/>
              <a:gd name="connsiteY0-46" fmla="*/ 2171996 h 2171996"/>
              <a:gd name="connsiteX1-47" fmla="*/ 0 w 2004076"/>
              <a:gd name="connsiteY1-48" fmla="*/ 942392 h 2171996"/>
              <a:gd name="connsiteX2-49" fmla="*/ 167951 w 2004076"/>
              <a:gd name="connsiteY2-50" fmla="*/ 0 h 2171996"/>
              <a:gd name="connsiteX3-51" fmla="*/ 2004076 w 2004076"/>
              <a:gd name="connsiteY3-52" fmla="*/ 1207487 h 2171996"/>
              <a:gd name="connsiteX4-53" fmla="*/ 2001458 w 2004076"/>
              <a:gd name="connsiteY4-54" fmla="*/ 2171996 h 2171996"/>
              <a:gd name="connsiteX0-55" fmla="*/ 2001458 w 2170113"/>
              <a:gd name="connsiteY0-56" fmla="*/ 2171996 h 2171996"/>
              <a:gd name="connsiteX1-57" fmla="*/ 0 w 2170113"/>
              <a:gd name="connsiteY1-58" fmla="*/ 942392 h 2171996"/>
              <a:gd name="connsiteX2-59" fmla="*/ 167951 w 2170113"/>
              <a:gd name="connsiteY2-60" fmla="*/ 0 h 2171996"/>
              <a:gd name="connsiteX3-61" fmla="*/ 2170113 w 2170113"/>
              <a:gd name="connsiteY3-62" fmla="*/ 1293922 h 2171996"/>
              <a:gd name="connsiteX4-63" fmla="*/ 2001458 w 2170113"/>
              <a:gd name="connsiteY4-64" fmla="*/ 2171996 h 2171996"/>
              <a:gd name="connsiteX0-65" fmla="*/ 1994738 w 2170113"/>
              <a:gd name="connsiteY0-66" fmla="*/ 2207220 h 2207220"/>
              <a:gd name="connsiteX1-67" fmla="*/ 0 w 2170113"/>
              <a:gd name="connsiteY1-68" fmla="*/ 942392 h 2207220"/>
              <a:gd name="connsiteX2-69" fmla="*/ 167951 w 2170113"/>
              <a:gd name="connsiteY2-70" fmla="*/ 0 h 2207220"/>
              <a:gd name="connsiteX3-71" fmla="*/ 2170113 w 2170113"/>
              <a:gd name="connsiteY3-72" fmla="*/ 1293922 h 2207220"/>
              <a:gd name="connsiteX4-73" fmla="*/ 1994738 w 2170113"/>
              <a:gd name="connsiteY4-74" fmla="*/ 2207220 h 2207220"/>
              <a:gd name="connsiteX0-75" fmla="*/ 1994738 w 2170113"/>
              <a:gd name="connsiteY0-76" fmla="*/ 2207220 h 2207220"/>
              <a:gd name="connsiteX1-77" fmla="*/ 0 w 2170113"/>
              <a:gd name="connsiteY1-78" fmla="*/ 942392 h 2207220"/>
              <a:gd name="connsiteX2-79" fmla="*/ 167951 w 2170113"/>
              <a:gd name="connsiteY2-80" fmla="*/ 0 h 2207220"/>
              <a:gd name="connsiteX3-81" fmla="*/ 2170113 w 2170113"/>
              <a:gd name="connsiteY3-82" fmla="*/ 1293922 h 2207220"/>
              <a:gd name="connsiteX4-83" fmla="*/ 1994738 w 2170113"/>
              <a:gd name="connsiteY4-84" fmla="*/ 2207220 h 2207220"/>
              <a:gd name="connsiteX0-85" fmla="*/ 1994738 w 2170113"/>
              <a:gd name="connsiteY0-86" fmla="*/ 2207220 h 2207220"/>
              <a:gd name="connsiteX1-87" fmla="*/ 0 w 2170113"/>
              <a:gd name="connsiteY1-88" fmla="*/ 942392 h 2207220"/>
              <a:gd name="connsiteX2-89" fmla="*/ 167951 w 2170113"/>
              <a:gd name="connsiteY2-90" fmla="*/ 0 h 2207220"/>
              <a:gd name="connsiteX3-91" fmla="*/ 2170113 w 2170113"/>
              <a:gd name="connsiteY3-92" fmla="*/ 1293922 h 2207220"/>
              <a:gd name="connsiteX4-93" fmla="*/ 1994738 w 2170113"/>
              <a:gd name="connsiteY4-94" fmla="*/ 2207220 h 2207220"/>
              <a:gd name="connsiteX0-95" fmla="*/ 1994738 w 2170113"/>
              <a:gd name="connsiteY0-96" fmla="*/ 2207220 h 2207220"/>
              <a:gd name="connsiteX1-97" fmla="*/ 0 w 2170113"/>
              <a:gd name="connsiteY1-98" fmla="*/ 942392 h 2207220"/>
              <a:gd name="connsiteX2-99" fmla="*/ 167951 w 2170113"/>
              <a:gd name="connsiteY2-100" fmla="*/ 0 h 2207220"/>
              <a:gd name="connsiteX3-101" fmla="*/ 2170113 w 2170113"/>
              <a:gd name="connsiteY3-102" fmla="*/ 1293922 h 2207220"/>
              <a:gd name="connsiteX4-103" fmla="*/ 1994738 w 2170113"/>
              <a:gd name="connsiteY4-104" fmla="*/ 2207220 h 2207220"/>
              <a:gd name="connsiteX0-105" fmla="*/ 1994738 w 2170113"/>
              <a:gd name="connsiteY0-106" fmla="*/ 2207220 h 2207220"/>
              <a:gd name="connsiteX1-107" fmla="*/ 0 w 2170113"/>
              <a:gd name="connsiteY1-108" fmla="*/ 942392 h 2207220"/>
              <a:gd name="connsiteX2-109" fmla="*/ 167951 w 2170113"/>
              <a:gd name="connsiteY2-110" fmla="*/ 0 h 2207220"/>
              <a:gd name="connsiteX3-111" fmla="*/ 2170113 w 2170113"/>
              <a:gd name="connsiteY3-112" fmla="*/ 1293922 h 2207220"/>
              <a:gd name="connsiteX4-113" fmla="*/ 1994738 w 2170113"/>
              <a:gd name="connsiteY4-114" fmla="*/ 2207220 h 2207220"/>
              <a:gd name="connsiteX0-115" fmla="*/ 2007309 w 2170113"/>
              <a:gd name="connsiteY0-116" fmla="*/ 2236998 h 2236998"/>
              <a:gd name="connsiteX1-117" fmla="*/ 0 w 2170113"/>
              <a:gd name="connsiteY1-118" fmla="*/ 942392 h 2236998"/>
              <a:gd name="connsiteX2-119" fmla="*/ 167951 w 2170113"/>
              <a:gd name="connsiteY2-120" fmla="*/ 0 h 2236998"/>
              <a:gd name="connsiteX3-121" fmla="*/ 2170113 w 2170113"/>
              <a:gd name="connsiteY3-122" fmla="*/ 1293922 h 2236998"/>
              <a:gd name="connsiteX4-123" fmla="*/ 2007309 w 2170113"/>
              <a:gd name="connsiteY4-124" fmla="*/ 2236998 h 2236998"/>
              <a:gd name="connsiteX0-125" fmla="*/ 2007309 w 2162988"/>
              <a:gd name="connsiteY0-126" fmla="*/ 2236998 h 2236998"/>
              <a:gd name="connsiteX1-127" fmla="*/ 0 w 2162988"/>
              <a:gd name="connsiteY1-128" fmla="*/ 942392 h 2236998"/>
              <a:gd name="connsiteX2-129" fmla="*/ 167951 w 2162988"/>
              <a:gd name="connsiteY2-130" fmla="*/ 0 h 2236998"/>
              <a:gd name="connsiteX3-131" fmla="*/ 2162988 w 2162988"/>
              <a:gd name="connsiteY3-132" fmla="*/ 1283436 h 2236998"/>
              <a:gd name="connsiteX4-133" fmla="*/ 2007309 w 2162988"/>
              <a:gd name="connsiteY4-134" fmla="*/ 2236998 h 2236998"/>
              <a:gd name="connsiteX0-135" fmla="*/ 2007309 w 2183960"/>
              <a:gd name="connsiteY0-136" fmla="*/ 2236998 h 2236998"/>
              <a:gd name="connsiteX1-137" fmla="*/ 0 w 2183960"/>
              <a:gd name="connsiteY1-138" fmla="*/ 942392 h 2236998"/>
              <a:gd name="connsiteX2-139" fmla="*/ 167951 w 2183960"/>
              <a:gd name="connsiteY2-140" fmla="*/ 0 h 2236998"/>
              <a:gd name="connsiteX3-141" fmla="*/ 2183960 w 2183960"/>
              <a:gd name="connsiteY3-142" fmla="*/ 1269183 h 2236998"/>
              <a:gd name="connsiteX4-143" fmla="*/ 2007309 w 2183960"/>
              <a:gd name="connsiteY4-144" fmla="*/ 2236998 h 2236998"/>
              <a:gd name="connsiteX0-145" fmla="*/ 2007309 w 2183088"/>
              <a:gd name="connsiteY0-146" fmla="*/ 2236998 h 2236998"/>
              <a:gd name="connsiteX1-147" fmla="*/ 0 w 2183088"/>
              <a:gd name="connsiteY1-148" fmla="*/ 942392 h 2236998"/>
              <a:gd name="connsiteX2-149" fmla="*/ 167951 w 2183088"/>
              <a:gd name="connsiteY2-150" fmla="*/ 0 h 2236998"/>
              <a:gd name="connsiteX3-151" fmla="*/ 2183088 w 2183088"/>
              <a:gd name="connsiteY3-152" fmla="*/ 1273755 h 2236998"/>
              <a:gd name="connsiteX4-153" fmla="*/ 2007309 w 2183088"/>
              <a:gd name="connsiteY4-154" fmla="*/ 2236998 h 2236998"/>
              <a:gd name="connsiteX0-155" fmla="*/ 2010466 w 2183088"/>
              <a:gd name="connsiteY0-156" fmla="*/ 2232864 h 2232864"/>
              <a:gd name="connsiteX1-157" fmla="*/ 0 w 2183088"/>
              <a:gd name="connsiteY1-158" fmla="*/ 942392 h 2232864"/>
              <a:gd name="connsiteX2-159" fmla="*/ 167951 w 2183088"/>
              <a:gd name="connsiteY2-160" fmla="*/ 0 h 2232864"/>
              <a:gd name="connsiteX3-161" fmla="*/ 2183088 w 2183088"/>
              <a:gd name="connsiteY3-162" fmla="*/ 1273755 h 2232864"/>
              <a:gd name="connsiteX4-163" fmla="*/ 2010466 w 2183088"/>
              <a:gd name="connsiteY4-164" fmla="*/ 2232864 h 2232864"/>
              <a:gd name="connsiteX0-165" fmla="*/ 2011338 w 2183088"/>
              <a:gd name="connsiteY0-166" fmla="*/ 2228294 h 2228294"/>
              <a:gd name="connsiteX1-167" fmla="*/ 0 w 2183088"/>
              <a:gd name="connsiteY1-168" fmla="*/ 942392 h 2228294"/>
              <a:gd name="connsiteX2-169" fmla="*/ 167951 w 2183088"/>
              <a:gd name="connsiteY2-170" fmla="*/ 0 h 2228294"/>
              <a:gd name="connsiteX3-171" fmla="*/ 2183088 w 2183088"/>
              <a:gd name="connsiteY3-172" fmla="*/ 1273755 h 2228294"/>
              <a:gd name="connsiteX4-173" fmla="*/ 2011338 w 2183088"/>
              <a:gd name="connsiteY4-174" fmla="*/ 2228294 h 2228294"/>
              <a:gd name="connsiteX0-175" fmla="*/ 2011338 w 2181780"/>
              <a:gd name="connsiteY0-176" fmla="*/ 2228294 h 2228294"/>
              <a:gd name="connsiteX1-177" fmla="*/ 0 w 2181780"/>
              <a:gd name="connsiteY1-178" fmla="*/ 942392 h 2228294"/>
              <a:gd name="connsiteX2-179" fmla="*/ 167951 w 2181780"/>
              <a:gd name="connsiteY2-180" fmla="*/ 0 h 2228294"/>
              <a:gd name="connsiteX3-181" fmla="*/ 2181780 w 2181780"/>
              <a:gd name="connsiteY3-182" fmla="*/ 1280612 h 2228294"/>
              <a:gd name="connsiteX4-183" fmla="*/ 2011338 w 2181780"/>
              <a:gd name="connsiteY4-184" fmla="*/ 2228294 h 2228294"/>
              <a:gd name="connsiteX0-185" fmla="*/ 2011338 w 2181780"/>
              <a:gd name="connsiteY0-186" fmla="*/ 2228294 h 2228294"/>
              <a:gd name="connsiteX1-187" fmla="*/ 0 w 2181780"/>
              <a:gd name="connsiteY1-188" fmla="*/ 942392 h 2228294"/>
              <a:gd name="connsiteX2-189" fmla="*/ 167951 w 2181780"/>
              <a:gd name="connsiteY2-190" fmla="*/ 0 h 2228294"/>
              <a:gd name="connsiteX3-191" fmla="*/ 2181780 w 2181780"/>
              <a:gd name="connsiteY3-192" fmla="*/ 1280612 h 2228294"/>
              <a:gd name="connsiteX4-193" fmla="*/ 2011338 w 2181780"/>
              <a:gd name="connsiteY4-194" fmla="*/ 2228294 h 2228294"/>
              <a:gd name="connsiteX0-195" fmla="*/ 2011338 w 2181780"/>
              <a:gd name="connsiteY0-196" fmla="*/ 2228294 h 2228294"/>
              <a:gd name="connsiteX1-197" fmla="*/ 0 w 2181780"/>
              <a:gd name="connsiteY1-198" fmla="*/ 942392 h 2228294"/>
              <a:gd name="connsiteX2-199" fmla="*/ 167951 w 2181780"/>
              <a:gd name="connsiteY2-200" fmla="*/ 0 h 2228294"/>
              <a:gd name="connsiteX3-201" fmla="*/ 2181780 w 2181780"/>
              <a:gd name="connsiteY3-202" fmla="*/ 1280612 h 2228294"/>
              <a:gd name="connsiteX4-203" fmla="*/ 2011338 w 2181780"/>
              <a:gd name="connsiteY4-204" fmla="*/ 2228294 h 2228294"/>
              <a:gd name="connsiteX0-205" fmla="*/ 2011338 w 2130627"/>
              <a:gd name="connsiteY0-206" fmla="*/ 2228294 h 2228294"/>
              <a:gd name="connsiteX1-207" fmla="*/ 0 w 2130627"/>
              <a:gd name="connsiteY1-208" fmla="*/ 942392 h 2228294"/>
              <a:gd name="connsiteX2-209" fmla="*/ 167951 w 2130627"/>
              <a:gd name="connsiteY2-210" fmla="*/ 0 h 2228294"/>
              <a:gd name="connsiteX3-211" fmla="*/ 2130627 w 2130627"/>
              <a:gd name="connsiteY3-212" fmla="*/ 1275590 h 2228294"/>
              <a:gd name="connsiteX4-213" fmla="*/ 2011338 w 2130627"/>
              <a:gd name="connsiteY4-214" fmla="*/ 2228294 h 2228294"/>
              <a:gd name="connsiteX0-215" fmla="*/ 2011338 w 2193644"/>
              <a:gd name="connsiteY0-216" fmla="*/ 2228294 h 2228294"/>
              <a:gd name="connsiteX1-217" fmla="*/ 0 w 2193644"/>
              <a:gd name="connsiteY1-218" fmla="*/ 942392 h 2228294"/>
              <a:gd name="connsiteX2-219" fmla="*/ 167951 w 2193644"/>
              <a:gd name="connsiteY2-220" fmla="*/ 0 h 2228294"/>
              <a:gd name="connsiteX3-221" fmla="*/ 2193644 w 2193644"/>
              <a:gd name="connsiteY3-222" fmla="*/ 1280506 h 2228294"/>
              <a:gd name="connsiteX4-223" fmla="*/ 2011338 w 2193644"/>
              <a:gd name="connsiteY4-224" fmla="*/ 2228294 h 2228294"/>
              <a:gd name="connsiteX0-225" fmla="*/ 2011338 w 2223525"/>
              <a:gd name="connsiteY0-226" fmla="*/ 2228294 h 2228294"/>
              <a:gd name="connsiteX1-227" fmla="*/ 0 w 2223525"/>
              <a:gd name="connsiteY1-228" fmla="*/ 942392 h 2228294"/>
              <a:gd name="connsiteX2-229" fmla="*/ 167951 w 2223525"/>
              <a:gd name="connsiteY2-230" fmla="*/ 0 h 2228294"/>
              <a:gd name="connsiteX3-231" fmla="*/ 2223525 w 2223525"/>
              <a:gd name="connsiteY3-232" fmla="*/ 1286066 h 2228294"/>
              <a:gd name="connsiteX4-233" fmla="*/ 2011338 w 2223525"/>
              <a:gd name="connsiteY4-234" fmla="*/ 2228294 h 222829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223525" h="2228294">
                <a:moveTo>
                  <a:pt x="2011338" y="2228294"/>
                </a:moveTo>
                <a:lnTo>
                  <a:pt x="0" y="942392"/>
                </a:lnTo>
                <a:lnTo>
                  <a:pt x="167951" y="0"/>
                </a:lnTo>
                <a:lnTo>
                  <a:pt x="2223525" y="1286066"/>
                </a:lnTo>
                <a:lnTo>
                  <a:pt x="2011338" y="2228294"/>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12" name="Rectangle 11"/>
          <p:cNvSpPr/>
          <p:nvPr/>
        </p:nvSpPr>
        <p:spPr>
          <a:xfrm>
            <a:off x="4782646" y="4085609"/>
            <a:ext cx="641183" cy="65885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13" name="Freeform: Shape 12"/>
          <p:cNvSpPr/>
          <p:nvPr/>
        </p:nvSpPr>
        <p:spPr>
          <a:xfrm>
            <a:off x="5452043" y="4708265"/>
            <a:ext cx="1443015" cy="1408375"/>
          </a:xfrm>
          <a:custGeom>
            <a:avLst/>
            <a:gdLst>
              <a:gd name="connsiteX0" fmla="*/ 2178424 w 2178424"/>
              <a:gd name="connsiteY0" fmla="*/ 0 h 2017059"/>
              <a:gd name="connsiteX1" fmla="*/ 376518 w 2178424"/>
              <a:gd name="connsiteY1" fmla="*/ 968189 h 2017059"/>
              <a:gd name="connsiteX2" fmla="*/ 35859 w 2178424"/>
              <a:gd name="connsiteY2" fmla="*/ 1129553 h 2017059"/>
              <a:gd name="connsiteX3" fmla="*/ 0 w 2178424"/>
              <a:gd name="connsiteY3" fmla="*/ 2017059 h 2017059"/>
              <a:gd name="connsiteX4" fmla="*/ 2169459 w 2178424"/>
              <a:gd name="connsiteY4" fmla="*/ 959224 h 2017059"/>
              <a:gd name="connsiteX5" fmla="*/ 2178424 w 2178424"/>
              <a:gd name="connsiteY5" fmla="*/ 0 h 2017059"/>
              <a:gd name="connsiteX0-1" fmla="*/ 2178424 w 2178424"/>
              <a:gd name="connsiteY0-2" fmla="*/ 0 h 2017059"/>
              <a:gd name="connsiteX1-3" fmla="*/ 376518 w 2178424"/>
              <a:gd name="connsiteY1-4" fmla="*/ 968189 h 2017059"/>
              <a:gd name="connsiteX2-5" fmla="*/ 3812 w 2178424"/>
              <a:gd name="connsiteY2-6" fmla="*/ 1123144 h 2017059"/>
              <a:gd name="connsiteX3-7" fmla="*/ 0 w 2178424"/>
              <a:gd name="connsiteY3-8" fmla="*/ 2017059 h 2017059"/>
              <a:gd name="connsiteX4-9" fmla="*/ 2169459 w 2178424"/>
              <a:gd name="connsiteY4-10" fmla="*/ 959224 h 2017059"/>
              <a:gd name="connsiteX5-11" fmla="*/ 2178424 w 2178424"/>
              <a:gd name="connsiteY5-12" fmla="*/ 0 h 2017059"/>
              <a:gd name="connsiteX0-13" fmla="*/ 2174933 w 2174933"/>
              <a:gd name="connsiteY0-14" fmla="*/ 0 h 2083289"/>
              <a:gd name="connsiteX1-15" fmla="*/ 373027 w 2174933"/>
              <a:gd name="connsiteY1-16" fmla="*/ 968189 h 2083289"/>
              <a:gd name="connsiteX2-17" fmla="*/ 321 w 2174933"/>
              <a:gd name="connsiteY2-18" fmla="*/ 1123144 h 2083289"/>
              <a:gd name="connsiteX3-19" fmla="*/ 782 w 2174933"/>
              <a:gd name="connsiteY3-20" fmla="*/ 2083289 h 2083289"/>
              <a:gd name="connsiteX4-21" fmla="*/ 2165968 w 2174933"/>
              <a:gd name="connsiteY4-22" fmla="*/ 959224 h 2083289"/>
              <a:gd name="connsiteX5-23" fmla="*/ 2174933 w 2174933"/>
              <a:gd name="connsiteY5-24" fmla="*/ 0 h 2083289"/>
              <a:gd name="connsiteX0-25" fmla="*/ 2174933 w 2174933"/>
              <a:gd name="connsiteY0-26" fmla="*/ 0 h 2083289"/>
              <a:gd name="connsiteX1-27" fmla="*/ 321 w 2174933"/>
              <a:gd name="connsiteY1-28" fmla="*/ 1123144 h 2083289"/>
              <a:gd name="connsiteX2-29" fmla="*/ 782 w 2174933"/>
              <a:gd name="connsiteY2-30" fmla="*/ 2083289 h 2083289"/>
              <a:gd name="connsiteX3-31" fmla="*/ 2165968 w 2174933"/>
              <a:gd name="connsiteY3-32" fmla="*/ 959224 h 2083289"/>
              <a:gd name="connsiteX4-33" fmla="*/ 2174933 w 2174933"/>
              <a:gd name="connsiteY4-34" fmla="*/ 0 h 2083289"/>
              <a:gd name="connsiteX0-35" fmla="*/ 2174933 w 2179359"/>
              <a:gd name="connsiteY0-36" fmla="*/ 0 h 2083289"/>
              <a:gd name="connsiteX1-37" fmla="*/ 321 w 2179359"/>
              <a:gd name="connsiteY1-38" fmla="*/ 1123144 h 2083289"/>
              <a:gd name="connsiteX2-39" fmla="*/ 782 w 2179359"/>
              <a:gd name="connsiteY2-40" fmla="*/ 2083289 h 2083289"/>
              <a:gd name="connsiteX3-41" fmla="*/ 2178787 w 2179359"/>
              <a:gd name="connsiteY3-42" fmla="*/ 978452 h 2083289"/>
              <a:gd name="connsiteX4-43" fmla="*/ 2174933 w 2179359"/>
              <a:gd name="connsiteY4-44" fmla="*/ 0 h 2083289"/>
              <a:gd name="connsiteX0-45" fmla="*/ 2174933 w 2179359"/>
              <a:gd name="connsiteY0-46" fmla="*/ 0 h 2083289"/>
              <a:gd name="connsiteX1-47" fmla="*/ 321 w 2179359"/>
              <a:gd name="connsiteY1-48" fmla="*/ 1123144 h 2083289"/>
              <a:gd name="connsiteX2-49" fmla="*/ 782 w 2179359"/>
              <a:gd name="connsiteY2-50" fmla="*/ 2083289 h 2083289"/>
              <a:gd name="connsiteX3-51" fmla="*/ 2178787 w 2179359"/>
              <a:gd name="connsiteY3-52" fmla="*/ 978452 h 2083289"/>
              <a:gd name="connsiteX4-53" fmla="*/ 2174933 w 2179359"/>
              <a:gd name="connsiteY4-54" fmla="*/ 0 h 2083289"/>
              <a:gd name="connsiteX0-55" fmla="*/ 2174933 w 2175427"/>
              <a:gd name="connsiteY0-56" fmla="*/ 0 h 2083289"/>
              <a:gd name="connsiteX1-57" fmla="*/ 321 w 2175427"/>
              <a:gd name="connsiteY1-58" fmla="*/ 1123144 h 2083289"/>
              <a:gd name="connsiteX2-59" fmla="*/ 782 w 2175427"/>
              <a:gd name="connsiteY2-60" fmla="*/ 2083289 h 2083289"/>
              <a:gd name="connsiteX3-61" fmla="*/ 2174514 w 2175427"/>
              <a:gd name="connsiteY3-62" fmla="*/ 976315 h 2083289"/>
              <a:gd name="connsiteX4-63" fmla="*/ 2174933 w 2175427"/>
              <a:gd name="connsiteY4-64" fmla="*/ 0 h 2083289"/>
              <a:gd name="connsiteX0-65" fmla="*/ 2183898 w 2183898"/>
              <a:gd name="connsiteY0-66" fmla="*/ 0 h 2074324"/>
              <a:gd name="connsiteX1-67" fmla="*/ 321 w 2183898"/>
              <a:gd name="connsiteY1-68" fmla="*/ 1114179 h 2074324"/>
              <a:gd name="connsiteX2-69" fmla="*/ 782 w 2183898"/>
              <a:gd name="connsiteY2-70" fmla="*/ 2074324 h 2074324"/>
              <a:gd name="connsiteX3-71" fmla="*/ 2174514 w 2183898"/>
              <a:gd name="connsiteY3-72" fmla="*/ 967350 h 2074324"/>
              <a:gd name="connsiteX4-73" fmla="*/ 2183898 w 2183898"/>
              <a:gd name="connsiteY4-74" fmla="*/ 0 h 207432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183898" h="2074324">
                <a:moveTo>
                  <a:pt x="2183898" y="0"/>
                </a:moveTo>
                <a:lnTo>
                  <a:pt x="321" y="1114179"/>
                </a:lnTo>
                <a:cubicBezTo>
                  <a:pt x="-950" y="1412151"/>
                  <a:pt x="2053" y="1776352"/>
                  <a:pt x="782" y="2074324"/>
                </a:cubicBezTo>
                <a:lnTo>
                  <a:pt x="2174514" y="967350"/>
                </a:lnTo>
                <a:cubicBezTo>
                  <a:pt x="2177502" y="647609"/>
                  <a:pt x="2180910" y="319741"/>
                  <a:pt x="2183898" y="0"/>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14" name="Rectangle 13"/>
          <p:cNvSpPr/>
          <p:nvPr/>
        </p:nvSpPr>
        <p:spPr>
          <a:xfrm>
            <a:off x="6886567" y="4708133"/>
            <a:ext cx="653956" cy="658851"/>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15" name="Freeform: Shape 14"/>
          <p:cNvSpPr/>
          <p:nvPr/>
        </p:nvSpPr>
        <p:spPr bwMode="auto">
          <a:xfrm>
            <a:off x="6986286" y="2199763"/>
            <a:ext cx="369279" cy="276960"/>
          </a:xfrm>
          <a:custGeom>
            <a:avLst/>
            <a:gdLst/>
            <a:ahLst/>
            <a:cxnLst>
              <a:cxn ang="0">
                <a:pos x="78" y="58"/>
              </a:cxn>
              <a:cxn ang="0">
                <a:pos x="0" y="58"/>
              </a:cxn>
              <a:cxn ang="0">
                <a:pos x="0" y="0"/>
              </a:cxn>
              <a:cxn ang="0">
                <a:pos x="5" y="0"/>
              </a:cxn>
              <a:cxn ang="0">
                <a:pos x="5" y="53"/>
              </a:cxn>
              <a:cxn ang="0">
                <a:pos x="78" y="53"/>
              </a:cxn>
              <a:cxn ang="0">
                <a:pos x="78" y="58"/>
              </a:cxn>
              <a:cxn ang="0">
                <a:pos x="73" y="22"/>
              </a:cxn>
              <a:cxn ang="0">
                <a:pos x="71" y="23"/>
              </a:cxn>
              <a:cxn ang="0">
                <a:pos x="66" y="18"/>
              </a:cxn>
              <a:cxn ang="0">
                <a:pos x="42" y="42"/>
              </a:cxn>
              <a:cxn ang="0">
                <a:pos x="40" y="42"/>
              </a:cxn>
              <a:cxn ang="0">
                <a:pos x="31" y="34"/>
              </a:cxn>
              <a:cxn ang="0">
                <a:pos x="16" y="49"/>
              </a:cxn>
              <a:cxn ang="0">
                <a:pos x="8" y="42"/>
              </a:cxn>
              <a:cxn ang="0">
                <a:pos x="30" y="20"/>
              </a:cxn>
              <a:cxn ang="0">
                <a:pos x="32" y="20"/>
              </a:cxn>
              <a:cxn ang="0">
                <a:pos x="41" y="29"/>
              </a:cxn>
              <a:cxn ang="0">
                <a:pos x="59" y="11"/>
              </a:cxn>
              <a:cxn ang="0">
                <a:pos x="54" y="6"/>
              </a:cxn>
              <a:cxn ang="0">
                <a:pos x="55" y="4"/>
              </a:cxn>
              <a:cxn ang="0">
                <a:pos x="71" y="4"/>
              </a:cxn>
              <a:cxn ang="0">
                <a:pos x="73" y="6"/>
              </a:cxn>
              <a:cxn ang="0">
                <a:pos x="73" y="22"/>
              </a:cxn>
            </a:cxnLst>
            <a:rect l="0" t="0" r="r" b="b"/>
            <a:pathLst>
              <a:path w="78" h="58">
                <a:moveTo>
                  <a:pt x="78" y="58"/>
                </a:moveTo>
                <a:cubicBezTo>
                  <a:pt x="0" y="58"/>
                  <a:pt x="0" y="58"/>
                  <a:pt x="0" y="58"/>
                </a:cubicBezTo>
                <a:cubicBezTo>
                  <a:pt x="0" y="0"/>
                  <a:pt x="0" y="0"/>
                  <a:pt x="0" y="0"/>
                </a:cubicBezTo>
                <a:cubicBezTo>
                  <a:pt x="5" y="0"/>
                  <a:pt x="5" y="0"/>
                  <a:pt x="5" y="0"/>
                </a:cubicBezTo>
                <a:cubicBezTo>
                  <a:pt x="5" y="53"/>
                  <a:pt x="5" y="53"/>
                  <a:pt x="5" y="53"/>
                </a:cubicBezTo>
                <a:cubicBezTo>
                  <a:pt x="78" y="53"/>
                  <a:pt x="78" y="53"/>
                  <a:pt x="78" y="53"/>
                </a:cubicBezTo>
                <a:lnTo>
                  <a:pt x="78" y="58"/>
                </a:lnTo>
                <a:close/>
                <a:moveTo>
                  <a:pt x="73" y="22"/>
                </a:moveTo>
                <a:cubicBezTo>
                  <a:pt x="73" y="23"/>
                  <a:pt x="71" y="24"/>
                  <a:pt x="71" y="23"/>
                </a:cubicBezTo>
                <a:cubicBezTo>
                  <a:pt x="66" y="18"/>
                  <a:pt x="66" y="18"/>
                  <a:pt x="66" y="18"/>
                </a:cubicBezTo>
                <a:cubicBezTo>
                  <a:pt x="42" y="42"/>
                  <a:pt x="42" y="42"/>
                  <a:pt x="42" y="42"/>
                </a:cubicBezTo>
                <a:cubicBezTo>
                  <a:pt x="41" y="43"/>
                  <a:pt x="41" y="43"/>
                  <a:pt x="40" y="42"/>
                </a:cubicBezTo>
                <a:cubicBezTo>
                  <a:pt x="31" y="34"/>
                  <a:pt x="31" y="34"/>
                  <a:pt x="31" y="34"/>
                </a:cubicBezTo>
                <a:cubicBezTo>
                  <a:pt x="16" y="49"/>
                  <a:pt x="16" y="49"/>
                  <a:pt x="16" y="49"/>
                </a:cubicBezTo>
                <a:cubicBezTo>
                  <a:pt x="8" y="42"/>
                  <a:pt x="8" y="42"/>
                  <a:pt x="8" y="42"/>
                </a:cubicBezTo>
                <a:cubicBezTo>
                  <a:pt x="30" y="20"/>
                  <a:pt x="30" y="20"/>
                  <a:pt x="30" y="20"/>
                </a:cubicBezTo>
                <a:cubicBezTo>
                  <a:pt x="31" y="19"/>
                  <a:pt x="32" y="19"/>
                  <a:pt x="32" y="20"/>
                </a:cubicBezTo>
                <a:cubicBezTo>
                  <a:pt x="41" y="29"/>
                  <a:pt x="41" y="29"/>
                  <a:pt x="41" y="29"/>
                </a:cubicBezTo>
                <a:cubicBezTo>
                  <a:pt x="59" y="11"/>
                  <a:pt x="59" y="11"/>
                  <a:pt x="59" y="11"/>
                </a:cubicBezTo>
                <a:cubicBezTo>
                  <a:pt x="54" y="6"/>
                  <a:pt x="54" y="6"/>
                  <a:pt x="54" y="6"/>
                </a:cubicBezTo>
                <a:cubicBezTo>
                  <a:pt x="53" y="6"/>
                  <a:pt x="54" y="4"/>
                  <a:pt x="55" y="4"/>
                </a:cubicBezTo>
                <a:cubicBezTo>
                  <a:pt x="71" y="4"/>
                  <a:pt x="71" y="4"/>
                  <a:pt x="71" y="4"/>
                </a:cubicBezTo>
                <a:cubicBezTo>
                  <a:pt x="72" y="4"/>
                  <a:pt x="73" y="5"/>
                  <a:pt x="73" y="6"/>
                </a:cubicBezTo>
                <a:lnTo>
                  <a:pt x="73" y="22"/>
                </a:lnTo>
                <a:close/>
              </a:path>
            </a:pathLst>
          </a:custGeom>
          <a:solidFill>
            <a:schemeClr val="bg1"/>
          </a:solidFill>
          <a:ln w="9525">
            <a:noFill/>
            <a:round/>
          </a:ln>
        </p:spPr>
        <p:txBody>
          <a:bodyPr anchor="ctr"/>
          <a:lstStyle/>
          <a:p>
            <a:pPr algn="ctr"/>
            <a:endParaRPr>
              <a:cs typeface="+mn-ea"/>
              <a:sym typeface="+mn-lt"/>
            </a:endParaRPr>
          </a:p>
        </p:txBody>
      </p:sp>
      <p:sp>
        <p:nvSpPr>
          <p:cNvPr id="17" name="Freeform: Shape 15"/>
          <p:cNvSpPr/>
          <p:nvPr/>
        </p:nvSpPr>
        <p:spPr bwMode="auto">
          <a:xfrm>
            <a:off x="7063733" y="3508719"/>
            <a:ext cx="330503" cy="332749"/>
          </a:xfrm>
          <a:custGeom>
            <a:avLst/>
            <a:gdLst/>
            <a:ahLst/>
            <a:cxnLst>
              <a:cxn ang="0">
                <a:pos x="68" y="34"/>
              </a:cxn>
              <a:cxn ang="0">
                <a:pos x="34" y="68"/>
              </a:cxn>
              <a:cxn ang="0">
                <a:pos x="0" y="34"/>
              </a:cxn>
              <a:cxn ang="0">
                <a:pos x="34" y="0"/>
              </a:cxn>
              <a:cxn ang="0">
                <a:pos x="68" y="34"/>
              </a:cxn>
              <a:cxn ang="0">
                <a:pos x="15" y="40"/>
              </a:cxn>
              <a:cxn ang="0">
                <a:pos x="14" y="34"/>
              </a:cxn>
              <a:cxn ang="0">
                <a:pos x="15" y="27"/>
              </a:cxn>
              <a:cxn ang="0">
                <a:pos x="8" y="20"/>
              </a:cxn>
              <a:cxn ang="0">
                <a:pos x="5" y="34"/>
              </a:cxn>
              <a:cxn ang="0">
                <a:pos x="8" y="47"/>
              </a:cxn>
              <a:cxn ang="0">
                <a:pos x="15" y="40"/>
              </a:cxn>
              <a:cxn ang="0">
                <a:pos x="48" y="34"/>
              </a:cxn>
              <a:cxn ang="0">
                <a:pos x="34" y="19"/>
              </a:cxn>
              <a:cxn ang="0">
                <a:pos x="19" y="34"/>
              </a:cxn>
              <a:cxn ang="0">
                <a:pos x="34" y="48"/>
              </a:cxn>
              <a:cxn ang="0">
                <a:pos x="48" y="34"/>
              </a:cxn>
              <a:cxn ang="0">
                <a:pos x="20" y="8"/>
              </a:cxn>
              <a:cxn ang="0">
                <a:pos x="27" y="15"/>
              </a:cxn>
              <a:cxn ang="0">
                <a:pos x="34" y="14"/>
              </a:cxn>
              <a:cxn ang="0">
                <a:pos x="40" y="15"/>
              </a:cxn>
              <a:cxn ang="0">
                <a:pos x="47" y="8"/>
              </a:cxn>
              <a:cxn ang="0">
                <a:pos x="34" y="5"/>
              </a:cxn>
              <a:cxn ang="0">
                <a:pos x="20" y="8"/>
              </a:cxn>
              <a:cxn ang="0">
                <a:pos x="47" y="59"/>
              </a:cxn>
              <a:cxn ang="0">
                <a:pos x="40" y="52"/>
              </a:cxn>
              <a:cxn ang="0">
                <a:pos x="34" y="53"/>
              </a:cxn>
              <a:cxn ang="0">
                <a:pos x="27" y="52"/>
              </a:cxn>
              <a:cxn ang="0">
                <a:pos x="20" y="59"/>
              </a:cxn>
              <a:cxn ang="0">
                <a:pos x="34" y="63"/>
              </a:cxn>
              <a:cxn ang="0">
                <a:pos x="47" y="59"/>
              </a:cxn>
              <a:cxn ang="0">
                <a:pos x="60" y="47"/>
              </a:cxn>
              <a:cxn ang="0">
                <a:pos x="63" y="34"/>
              </a:cxn>
              <a:cxn ang="0">
                <a:pos x="60" y="20"/>
              </a:cxn>
              <a:cxn ang="0">
                <a:pos x="52" y="27"/>
              </a:cxn>
              <a:cxn ang="0">
                <a:pos x="53" y="34"/>
              </a:cxn>
              <a:cxn ang="0">
                <a:pos x="52" y="40"/>
              </a:cxn>
              <a:cxn ang="0">
                <a:pos x="60" y="47"/>
              </a:cxn>
            </a:cxnLst>
            <a:rect l="0" t="0" r="r" b="b"/>
            <a:pathLst>
              <a:path w="68" h="68">
                <a:moveTo>
                  <a:pt x="68" y="34"/>
                </a:moveTo>
                <a:cubicBezTo>
                  <a:pt x="68" y="52"/>
                  <a:pt x="53" y="68"/>
                  <a:pt x="34" y="68"/>
                </a:cubicBezTo>
                <a:cubicBezTo>
                  <a:pt x="15" y="68"/>
                  <a:pt x="0" y="52"/>
                  <a:pt x="0" y="34"/>
                </a:cubicBezTo>
                <a:cubicBezTo>
                  <a:pt x="0" y="15"/>
                  <a:pt x="15" y="0"/>
                  <a:pt x="34" y="0"/>
                </a:cubicBezTo>
                <a:cubicBezTo>
                  <a:pt x="53" y="0"/>
                  <a:pt x="68" y="15"/>
                  <a:pt x="68" y="34"/>
                </a:cubicBezTo>
                <a:close/>
                <a:moveTo>
                  <a:pt x="15" y="40"/>
                </a:moveTo>
                <a:cubicBezTo>
                  <a:pt x="15" y="38"/>
                  <a:pt x="14" y="36"/>
                  <a:pt x="14" y="34"/>
                </a:cubicBezTo>
                <a:cubicBezTo>
                  <a:pt x="14" y="31"/>
                  <a:pt x="15" y="29"/>
                  <a:pt x="15" y="27"/>
                </a:cubicBezTo>
                <a:cubicBezTo>
                  <a:pt x="8" y="20"/>
                  <a:pt x="8" y="20"/>
                  <a:pt x="8" y="20"/>
                </a:cubicBezTo>
                <a:cubicBezTo>
                  <a:pt x="6" y="24"/>
                  <a:pt x="5" y="29"/>
                  <a:pt x="5" y="34"/>
                </a:cubicBezTo>
                <a:cubicBezTo>
                  <a:pt x="5" y="39"/>
                  <a:pt x="6" y="43"/>
                  <a:pt x="8" y="47"/>
                </a:cubicBezTo>
                <a:lnTo>
                  <a:pt x="15" y="40"/>
                </a:lnTo>
                <a:close/>
                <a:moveTo>
                  <a:pt x="48" y="34"/>
                </a:moveTo>
                <a:cubicBezTo>
                  <a:pt x="48" y="26"/>
                  <a:pt x="42" y="19"/>
                  <a:pt x="34" y="19"/>
                </a:cubicBezTo>
                <a:cubicBezTo>
                  <a:pt x="26" y="19"/>
                  <a:pt x="19" y="26"/>
                  <a:pt x="19" y="34"/>
                </a:cubicBezTo>
                <a:cubicBezTo>
                  <a:pt x="19" y="42"/>
                  <a:pt x="26" y="48"/>
                  <a:pt x="34" y="48"/>
                </a:cubicBezTo>
                <a:cubicBezTo>
                  <a:pt x="42" y="48"/>
                  <a:pt x="48" y="42"/>
                  <a:pt x="48" y="34"/>
                </a:cubicBezTo>
                <a:close/>
                <a:moveTo>
                  <a:pt x="20" y="8"/>
                </a:moveTo>
                <a:cubicBezTo>
                  <a:pt x="27" y="15"/>
                  <a:pt x="27" y="15"/>
                  <a:pt x="27" y="15"/>
                </a:cubicBezTo>
                <a:cubicBezTo>
                  <a:pt x="29" y="15"/>
                  <a:pt x="32" y="14"/>
                  <a:pt x="34" y="14"/>
                </a:cubicBezTo>
                <a:cubicBezTo>
                  <a:pt x="36" y="14"/>
                  <a:pt x="38" y="15"/>
                  <a:pt x="40" y="15"/>
                </a:cubicBezTo>
                <a:cubicBezTo>
                  <a:pt x="47" y="8"/>
                  <a:pt x="47" y="8"/>
                  <a:pt x="47" y="8"/>
                </a:cubicBezTo>
                <a:cubicBezTo>
                  <a:pt x="43" y="6"/>
                  <a:pt x="39" y="5"/>
                  <a:pt x="34" y="5"/>
                </a:cubicBezTo>
                <a:cubicBezTo>
                  <a:pt x="29" y="5"/>
                  <a:pt x="24" y="6"/>
                  <a:pt x="20" y="8"/>
                </a:cubicBezTo>
                <a:close/>
                <a:moveTo>
                  <a:pt x="47" y="59"/>
                </a:moveTo>
                <a:cubicBezTo>
                  <a:pt x="40" y="52"/>
                  <a:pt x="40" y="52"/>
                  <a:pt x="40" y="52"/>
                </a:cubicBezTo>
                <a:cubicBezTo>
                  <a:pt x="38" y="53"/>
                  <a:pt x="36" y="53"/>
                  <a:pt x="34" y="53"/>
                </a:cubicBezTo>
                <a:cubicBezTo>
                  <a:pt x="32" y="53"/>
                  <a:pt x="29" y="53"/>
                  <a:pt x="27" y="52"/>
                </a:cubicBezTo>
                <a:cubicBezTo>
                  <a:pt x="20" y="59"/>
                  <a:pt x="20" y="59"/>
                  <a:pt x="20" y="59"/>
                </a:cubicBezTo>
                <a:cubicBezTo>
                  <a:pt x="24" y="62"/>
                  <a:pt x="29" y="63"/>
                  <a:pt x="34" y="63"/>
                </a:cubicBezTo>
                <a:cubicBezTo>
                  <a:pt x="39" y="63"/>
                  <a:pt x="43" y="62"/>
                  <a:pt x="47" y="59"/>
                </a:cubicBezTo>
                <a:close/>
                <a:moveTo>
                  <a:pt x="60" y="47"/>
                </a:moveTo>
                <a:cubicBezTo>
                  <a:pt x="62" y="43"/>
                  <a:pt x="63" y="39"/>
                  <a:pt x="63" y="34"/>
                </a:cubicBezTo>
                <a:cubicBezTo>
                  <a:pt x="63" y="29"/>
                  <a:pt x="62" y="24"/>
                  <a:pt x="60" y="20"/>
                </a:cubicBezTo>
                <a:cubicBezTo>
                  <a:pt x="52" y="27"/>
                  <a:pt x="52" y="27"/>
                  <a:pt x="52" y="27"/>
                </a:cubicBezTo>
                <a:cubicBezTo>
                  <a:pt x="53" y="29"/>
                  <a:pt x="53" y="32"/>
                  <a:pt x="53" y="34"/>
                </a:cubicBezTo>
                <a:cubicBezTo>
                  <a:pt x="53" y="36"/>
                  <a:pt x="53" y="38"/>
                  <a:pt x="52" y="40"/>
                </a:cubicBezTo>
                <a:lnTo>
                  <a:pt x="60" y="47"/>
                </a:lnTo>
                <a:close/>
              </a:path>
            </a:pathLst>
          </a:custGeom>
          <a:solidFill>
            <a:schemeClr val="bg1"/>
          </a:solidFill>
          <a:ln w="9525">
            <a:noFill/>
            <a:round/>
          </a:ln>
        </p:spPr>
        <p:txBody>
          <a:bodyPr anchor="ctr"/>
          <a:lstStyle/>
          <a:p>
            <a:pPr algn="ctr"/>
            <a:endParaRPr>
              <a:cs typeface="+mn-ea"/>
              <a:sym typeface="+mn-lt"/>
            </a:endParaRPr>
          </a:p>
        </p:txBody>
      </p:sp>
      <p:sp>
        <p:nvSpPr>
          <p:cNvPr id="18" name="Freeform: Shape 16"/>
          <p:cNvSpPr/>
          <p:nvPr/>
        </p:nvSpPr>
        <p:spPr bwMode="auto">
          <a:xfrm>
            <a:off x="4951921" y="4214172"/>
            <a:ext cx="289123" cy="422393"/>
          </a:xfrm>
          <a:custGeom>
            <a:avLst/>
            <a:gdLst/>
            <a:ahLst/>
            <a:cxnLst>
              <a:cxn ang="0">
                <a:pos x="35" y="0"/>
              </a:cxn>
              <a:cxn ang="0">
                <a:pos x="0" y="35"/>
              </a:cxn>
              <a:cxn ang="0">
                <a:pos x="16" y="74"/>
              </a:cxn>
              <a:cxn ang="0">
                <a:pos x="35" y="102"/>
              </a:cxn>
              <a:cxn ang="0">
                <a:pos x="54" y="74"/>
              </a:cxn>
              <a:cxn ang="0">
                <a:pos x="70" y="35"/>
              </a:cxn>
              <a:cxn ang="0">
                <a:pos x="35" y="0"/>
              </a:cxn>
              <a:cxn ang="0">
                <a:pos x="43" y="87"/>
              </a:cxn>
              <a:cxn ang="0">
                <a:pos x="27" y="89"/>
              </a:cxn>
              <a:cxn ang="0">
                <a:pos x="26" y="83"/>
              </a:cxn>
              <a:cxn ang="0">
                <a:pos x="26" y="83"/>
              </a:cxn>
              <a:cxn ang="0">
                <a:pos x="45" y="80"/>
              </a:cxn>
              <a:cxn ang="0">
                <a:pos x="44" y="83"/>
              </a:cxn>
              <a:cxn ang="0">
                <a:pos x="43" y="87"/>
              </a:cxn>
              <a:cxn ang="0">
                <a:pos x="25" y="79"/>
              </a:cxn>
              <a:cxn ang="0">
                <a:pos x="23" y="73"/>
              </a:cxn>
              <a:cxn ang="0">
                <a:pos x="47" y="73"/>
              </a:cxn>
              <a:cxn ang="0">
                <a:pos x="46" y="77"/>
              </a:cxn>
              <a:cxn ang="0">
                <a:pos x="25" y="79"/>
              </a:cxn>
              <a:cxn ang="0">
                <a:pos x="35" y="96"/>
              </a:cxn>
              <a:cxn ang="0">
                <a:pos x="29" y="92"/>
              </a:cxn>
              <a:cxn ang="0">
                <a:pos x="42" y="90"/>
              </a:cxn>
              <a:cxn ang="0">
                <a:pos x="35" y="96"/>
              </a:cxn>
              <a:cxn ang="0">
                <a:pos x="50" y="67"/>
              </a:cxn>
              <a:cxn ang="0">
                <a:pos x="20" y="67"/>
              </a:cxn>
              <a:cxn ang="0">
                <a:pos x="15" y="57"/>
              </a:cxn>
              <a:cxn ang="0">
                <a:pos x="6" y="35"/>
              </a:cxn>
              <a:cxn ang="0">
                <a:pos x="35" y="6"/>
              </a:cxn>
              <a:cxn ang="0">
                <a:pos x="64" y="35"/>
              </a:cxn>
              <a:cxn ang="0">
                <a:pos x="55" y="57"/>
              </a:cxn>
              <a:cxn ang="0">
                <a:pos x="50" y="67"/>
              </a:cxn>
              <a:cxn ang="0">
                <a:pos x="50" y="67"/>
              </a:cxn>
              <a:cxn ang="0">
                <a:pos x="50" y="67"/>
              </a:cxn>
            </a:cxnLst>
            <a:rect l="0" t="0" r="r" b="b"/>
            <a:pathLst>
              <a:path w="70" h="102">
                <a:moveTo>
                  <a:pt x="35" y="0"/>
                </a:moveTo>
                <a:cubicBezTo>
                  <a:pt x="16" y="0"/>
                  <a:pt x="0" y="16"/>
                  <a:pt x="0" y="35"/>
                </a:cubicBezTo>
                <a:cubicBezTo>
                  <a:pt x="0" y="48"/>
                  <a:pt x="12" y="62"/>
                  <a:pt x="16" y="74"/>
                </a:cubicBezTo>
                <a:cubicBezTo>
                  <a:pt x="22" y="91"/>
                  <a:pt x="22" y="102"/>
                  <a:pt x="35" y="102"/>
                </a:cubicBezTo>
                <a:cubicBezTo>
                  <a:pt x="49" y="102"/>
                  <a:pt x="48" y="92"/>
                  <a:pt x="54" y="74"/>
                </a:cubicBezTo>
                <a:cubicBezTo>
                  <a:pt x="58" y="62"/>
                  <a:pt x="70" y="48"/>
                  <a:pt x="70" y="35"/>
                </a:cubicBezTo>
                <a:cubicBezTo>
                  <a:pt x="70" y="16"/>
                  <a:pt x="54" y="0"/>
                  <a:pt x="35" y="0"/>
                </a:cubicBezTo>
                <a:close/>
                <a:moveTo>
                  <a:pt x="43" y="87"/>
                </a:moveTo>
                <a:cubicBezTo>
                  <a:pt x="27" y="89"/>
                  <a:pt x="27" y="89"/>
                  <a:pt x="27" y="89"/>
                </a:cubicBezTo>
                <a:cubicBezTo>
                  <a:pt x="27" y="87"/>
                  <a:pt x="26" y="85"/>
                  <a:pt x="26" y="83"/>
                </a:cubicBezTo>
                <a:cubicBezTo>
                  <a:pt x="26" y="83"/>
                  <a:pt x="26" y="83"/>
                  <a:pt x="26" y="83"/>
                </a:cubicBezTo>
                <a:cubicBezTo>
                  <a:pt x="45" y="80"/>
                  <a:pt x="45" y="80"/>
                  <a:pt x="45" y="80"/>
                </a:cubicBezTo>
                <a:cubicBezTo>
                  <a:pt x="45" y="81"/>
                  <a:pt x="45" y="82"/>
                  <a:pt x="44" y="83"/>
                </a:cubicBezTo>
                <a:cubicBezTo>
                  <a:pt x="44" y="84"/>
                  <a:pt x="44" y="86"/>
                  <a:pt x="43" y="87"/>
                </a:cubicBezTo>
                <a:close/>
                <a:moveTo>
                  <a:pt x="25" y="79"/>
                </a:moveTo>
                <a:cubicBezTo>
                  <a:pt x="24" y="78"/>
                  <a:pt x="23" y="76"/>
                  <a:pt x="23" y="73"/>
                </a:cubicBezTo>
                <a:cubicBezTo>
                  <a:pt x="47" y="73"/>
                  <a:pt x="47" y="73"/>
                  <a:pt x="47" y="73"/>
                </a:cubicBezTo>
                <a:cubicBezTo>
                  <a:pt x="47" y="75"/>
                  <a:pt x="47" y="76"/>
                  <a:pt x="46" y="77"/>
                </a:cubicBezTo>
                <a:lnTo>
                  <a:pt x="25" y="79"/>
                </a:lnTo>
                <a:close/>
                <a:moveTo>
                  <a:pt x="35" y="96"/>
                </a:moveTo>
                <a:cubicBezTo>
                  <a:pt x="32" y="96"/>
                  <a:pt x="30" y="95"/>
                  <a:pt x="29" y="92"/>
                </a:cubicBezTo>
                <a:cubicBezTo>
                  <a:pt x="42" y="90"/>
                  <a:pt x="42" y="90"/>
                  <a:pt x="42" y="90"/>
                </a:cubicBezTo>
                <a:cubicBezTo>
                  <a:pt x="40" y="95"/>
                  <a:pt x="39" y="96"/>
                  <a:pt x="35" y="96"/>
                </a:cubicBezTo>
                <a:close/>
                <a:moveTo>
                  <a:pt x="50" y="67"/>
                </a:moveTo>
                <a:cubicBezTo>
                  <a:pt x="20" y="67"/>
                  <a:pt x="20" y="67"/>
                  <a:pt x="20" y="67"/>
                </a:cubicBezTo>
                <a:cubicBezTo>
                  <a:pt x="19" y="64"/>
                  <a:pt x="17" y="60"/>
                  <a:pt x="15" y="57"/>
                </a:cubicBezTo>
                <a:cubicBezTo>
                  <a:pt x="11" y="49"/>
                  <a:pt x="6" y="41"/>
                  <a:pt x="6" y="35"/>
                </a:cubicBezTo>
                <a:cubicBezTo>
                  <a:pt x="6" y="19"/>
                  <a:pt x="19" y="6"/>
                  <a:pt x="35" y="6"/>
                </a:cubicBezTo>
                <a:cubicBezTo>
                  <a:pt x="51" y="6"/>
                  <a:pt x="64" y="19"/>
                  <a:pt x="64" y="35"/>
                </a:cubicBezTo>
                <a:cubicBezTo>
                  <a:pt x="64" y="41"/>
                  <a:pt x="60" y="49"/>
                  <a:pt x="55" y="57"/>
                </a:cubicBezTo>
                <a:cubicBezTo>
                  <a:pt x="53" y="60"/>
                  <a:pt x="52" y="64"/>
                  <a:pt x="50" y="67"/>
                </a:cubicBezTo>
                <a:close/>
                <a:moveTo>
                  <a:pt x="50" y="67"/>
                </a:moveTo>
                <a:cubicBezTo>
                  <a:pt x="50" y="67"/>
                  <a:pt x="50" y="67"/>
                  <a:pt x="50" y="67"/>
                </a:cubicBezTo>
              </a:path>
            </a:pathLst>
          </a:custGeom>
          <a:solidFill>
            <a:schemeClr val="bg1"/>
          </a:solidFill>
          <a:ln w="9525">
            <a:noFill/>
            <a:round/>
          </a:ln>
        </p:spPr>
        <p:txBody>
          <a:bodyPr anchor="ctr"/>
          <a:lstStyle/>
          <a:p>
            <a:pPr algn="ctr"/>
            <a:endParaRPr>
              <a:cs typeface="+mn-ea"/>
              <a:sym typeface="+mn-lt"/>
            </a:endParaRPr>
          </a:p>
        </p:txBody>
      </p:sp>
      <p:sp>
        <p:nvSpPr>
          <p:cNvPr id="19" name="Freeform: Shape 17"/>
          <p:cNvSpPr/>
          <p:nvPr/>
        </p:nvSpPr>
        <p:spPr bwMode="auto">
          <a:xfrm>
            <a:off x="4930740" y="2923439"/>
            <a:ext cx="295673" cy="276960"/>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ln>
        </p:spPr>
        <p:txBody>
          <a:bodyPr anchor="ctr"/>
          <a:lstStyle/>
          <a:p>
            <a:pPr algn="ctr"/>
            <a:endParaRPr>
              <a:cs typeface="+mn-ea"/>
              <a:sym typeface="+mn-lt"/>
            </a:endParaRPr>
          </a:p>
        </p:txBody>
      </p:sp>
      <p:sp>
        <p:nvSpPr>
          <p:cNvPr id="20" name="Speech Bubble: Oval 19"/>
          <p:cNvSpPr/>
          <p:nvPr/>
        </p:nvSpPr>
        <p:spPr>
          <a:xfrm>
            <a:off x="7003835" y="4914344"/>
            <a:ext cx="355164" cy="220291"/>
          </a:xfrm>
          <a:prstGeom prst="wedgeEllipseCallout">
            <a:avLst>
              <a:gd name="adj1" fmla="val -20833"/>
              <a:gd name="adj2" fmla="val 66581"/>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21" name="Speech Bubble: Oval 20"/>
          <p:cNvSpPr/>
          <p:nvPr/>
        </p:nvSpPr>
        <p:spPr>
          <a:xfrm>
            <a:off x="7070702" y="4912096"/>
            <a:ext cx="355164" cy="220291"/>
          </a:xfrm>
          <a:prstGeom prst="wedgeEllipseCallout">
            <a:avLst>
              <a:gd name="adj1" fmla="val 36129"/>
              <a:gd name="adj2" fmla="val 68622"/>
            </a:avLst>
          </a:prstGeom>
          <a:solidFill>
            <a:schemeClr val="bg1"/>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grpSp>
        <p:nvGrpSpPr>
          <p:cNvPr id="22" name="Group 39"/>
          <p:cNvGrpSpPr/>
          <p:nvPr/>
        </p:nvGrpSpPr>
        <p:grpSpPr>
          <a:xfrm>
            <a:off x="7632541" y="1766979"/>
            <a:ext cx="2208475" cy="1082519"/>
            <a:chOff x="1762632" y="1197195"/>
            <a:chExt cx="2549181" cy="1082518"/>
          </a:xfrm>
        </p:grpSpPr>
        <p:sp>
          <p:nvSpPr>
            <p:cNvPr id="23" name="TextBox 46"/>
            <p:cNvSpPr txBox="1"/>
            <p:nvPr/>
          </p:nvSpPr>
          <p:spPr>
            <a:xfrm>
              <a:off x="1762632" y="1197195"/>
              <a:ext cx="2549181" cy="388226"/>
            </a:xfrm>
            <a:prstGeom prst="rect">
              <a:avLst/>
            </a:prstGeom>
            <a:noFill/>
          </p:spPr>
          <p:txBody>
            <a:bodyPr wrap="none" lIns="0" tIns="0" rIns="0" bIns="0" anchor="b" anchorCtr="1">
              <a:normAutofit/>
            </a:bodyPr>
            <a:lstStyle/>
            <a:p>
              <a:pPr algn="ctr"/>
              <a:r>
                <a:rPr lang="zh-CN" altLang="en-US" sz="1600" b="1" dirty="0">
                  <a:solidFill>
                    <a:schemeClr val="accent2">
                      <a:lumMod val="100000"/>
                    </a:schemeClr>
                  </a:solidFill>
                  <a:cs typeface="+mn-ea"/>
                  <a:sym typeface="+mn-lt"/>
                </a:rPr>
                <a:t>添加标题</a:t>
              </a:r>
            </a:p>
          </p:txBody>
        </p:sp>
        <p:sp>
          <p:nvSpPr>
            <p:cNvPr id="24" name="TextBox 47"/>
            <p:cNvSpPr txBox="1"/>
            <p:nvPr/>
          </p:nvSpPr>
          <p:spPr>
            <a:xfrm>
              <a:off x="1762632" y="1585420"/>
              <a:ext cx="2549181" cy="694293"/>
            </a:xfrm>
            <a:prstGeom prst="rect">
              <a:avLst/>
            </a:prstGeom>
          </p:spPr>
          <p:txBody>
            <a:bodyPr vert="horz" wrap="square" lIns="0" tIns="72000" rIns="0" bIns="0" anchor="t" anchorCtr="1">
              <a:normAutofit/>
            </a:bodyPr>
            <a:lstStyle/>
            <a:p>
              <a:pPr>
                <a:lnSpc>
                  <a:spcPct val="120000"/>
                </a:lnSpc>
              </a:pPr>
              <a:r>
                <a:rPr lang="zh-CN" altLang="en-US" sz="1053" dirty="0">
                  <a:solidFill>
                    <a:schemeClr val="dk1">
                      <a:lumMod val="100000"/>
                    </a:schemeClr>
                  </a:solidFill>
                  <a:cs typeface="+mn-ea"/>
                  <a:sym typeface="+mn-lt"/>
                </a:rPr>
                <a:t>标题数字等都可以通过点击和重新输入进行更改，</a:t>
              </a:r>
            </a:p>
          </p:txBody>
        </p:sp>
      </p:grpSp>
      <p:grpSp>
        <p:nvGrpSpPr>
          <p:cNvPr id="25" name="Group 48"/>
          <p:cNvGrpSpPr/>
          <p:nvPr/>
        </p:nvGrpSpPr>
        <p:grpSpPr>
          <a:xfrm>
            <a:off x="7482717" y="3113832"/>
            <a:ext cx="2891257" cy="1082520"/>
            <a:chOff x="1762632" y="1197195"/>
            <a:chExt cx="2891257" cy="1082519"/>
          </a:xfrm>
        </p:grpSpPr>
        <p:sp>
          <p:nvSpPr>
            <p:cNvPr id="26" name="TextBox 49"/>
            <p:cNvSpPr txBox="1"/>
            <p:nvPr/>
          </p:nvSpPr>
          <p:spPr>
            <a:xfrm>
              <a:off x="1762632" y="1197195"/>
              <a:ext cx="2549181" cy="388226"/>
            </a:xfrm>
            <a:prstGeom prst="rect">
              <a:avLst/>
            </a:prstGeom>
            <a:noFill/>
          </p:spPr>
          <p:txBody>
            <a:bodyPr wrap="none" lIns="0" tIns="0" rIns="0" bIns="0" anchor="b" anchorCtr="1">
              <a:normAutofit/>
            </a:bodyPr>
            <a:lstStyle/>
            <a:p>
              <a:pPr algn="ctr"/>
              <a:r>
                <a:rPr lang="zh-CN" altLang="en-US" sz="1600" b="1" dirty="0">
                  <a:solidFill>
                    <a:schemeClr val="accent3">
                      <a:lumMod val="100000"/>
                    </a:schemeClr>
                  </a:solidFill>
                  <a:cs typeface="+mn-ea"/>
                  <a:sym typeface="+mn-lt"/>
                </a:rPr>
                <a:t>添加标题</a:t>
              </a:r>
            </a:p>
          </p:txBody>
        </p:sp>
        <p:sp>
          <p:nvSpPr>
            <p:cNvPr id="27" name="TextBox 50"/>
            <p:cNvSpPr txBox="1"/>
            <p:nvPr/>
          </p:nvSpPr>
          <p:spPr>
            <a:xfrm>
              <a:off x="2104708" y="1585421"/>
              <a:ext cx="2549181" cy="694293"/>
            </a:xfrm>
            <a:prstGeom prst="rect">
              <a:avLst/>
            </a:prstGeom>
          </p:spPr>
          <p:txBody>
            <a:bodyPr vert="horz" wrap="square" lIns="0" tIns="72000" rIns="0" bIns="0" anchor="t" anchorCtr="1">
              <a:normAutofit/>
            </a:bodyPr>
            <a:lstStyle/>
            <a:p>
              <a:pPr>
                <a:lnSpc>
                  <a:spcPct val="120000"/>
                </a:lnSpc>
              </a:pPr>
              <a:r>
                <a:rPr lang="zh-CN" altLang="en-US" sz="1053" dirty="0">
                  <a:solidFill>
                    <a:schemeClr val="dk1">
                      <a:lumMod val="100000"/>
                    </a:schemeClr>
                  </a:solidFill>
                  <a:cs typeface="+mn-ea"/>
                  <a:sym typeface="+mn-lt"/>
                </a:rPr>
                <a:t>标题数字等都可以通过点击和重新输入进行更改，</a:t>
              </a:r>
              <a:br>
                <a:rPr lang="zh-CN" altLang="en-US" sz="1053" dirty="0">
                  <a:solidFill>
                    <a:schemeClr val="dk1">
                      <a:lumMod val="100000"/>
                    </a:schemeClr>
                  </a:solidFill>
                  <a:cs typeface="+mn-ea"/>
                  <a:sym typeface="+mn-lt"/>
                </a:rPr>
              </a:br>
              <a:endParaRPr lang="zh-CN" altLang="en-US" sz="1053" dirty="0">
                <a:solidFill>
                  <a:schemeClr val="dk1">
                    <a:lumMod val="100000"/>
                  </a:schemeClr>
                </a:solidFill>
                <a:cs typeface="+mn-ea"/>
                <a:sym typeface="+mn-lt"/>
              </a:endParaRPr>
            </a:p>
          </p:txBody>
        </p:sp>
      </p:grpSp>
      <p:grpSp>
        <p:nvGrpSpPr>
          <p:cNvPr id="28" name="Group 51"/>
          <p:cNvGrpSpPr/>
          <p:nvPr/>
        </p:nvGrpSpPr>
        <p:grpSpPr>
          <a:xfrm>
            <a:off x="7693200" y="4480982"/>
            <a:ext cx="2243827" cy="1082519"/>
            <a:chOff x="1762632" y="1197195"/>
            <a:chExt cx="2549181" cy="1082518"/>
          </a:xfrm>
        </p:grpSpPr>
        <p:sp>
          <p:nvSpPr>
            <p:cNvPr id="29" name="TextBox 52"/>
            <p:cNvSpPr txBox="1"/>
            <p:nvPr/>
          </p:nvSpPr>
          <p:spPr>
            <a:xfrm>
              <a:off x="1762632" y="1197195"/>
              <a:ext cx="2549181" cy="388226"/>
            </a:xfrm>
            <a:prstGeom prst="rect">
              <a:avLst/>
            </a:prstGeom>
            <a:noFill/>
          </p:spPr>
          <p:txBody>
            <a:bodyPr wrap="none" lIns="0" tIns="0" rIns="0" bIns="0" anchor="b" anchorCtr="1">
              <a:normAutofit/>
            </a:bodyPr>
            <a:lstStyle/>
            <a:p>
              <a:pPr algn="ctr"/>
              <a:r>
                <a:rPr lang="zh-CN" altLang="en-US" sz="1600" b="1" dirty="0">
                  <a:solidFill>
                    <a:schemeClr val="accent5">
                      <a:lumMod val="100000"/>
                    </a:schemeClr>
                  </a:solidFill>
                  <a:cs typeface="+mn-ea"/>
                  <a:sym typeface="+mn-lt"/>
                </a:rPr>
                <a:t>添加标题</a:t>
              </a:r>
            </a:p>
          </p:txBody>
        </p:sp>
        <p:sp>
          <p:nvSpPr>
            <p:cNvPr id="30" name="TextBox 53"/>
            <p:cNvSpPr txBox="1"/>
            <p:nvPr/>
          </p:nvSpPr>
          <p:spPr>
            <a:xfrm>
              <a:off x="1762632" y="1585420"/>
              <a:ext cx="2549181" cy="694293"/>
            </a:xfrm>
            <a:prstGeom prst="rect">
              <a:avLst/>
            </a:prstGeom>
          </p:spPr>
          <p:txBody>
            <a:bodyPr vert="horz" wrap="square" lIns="0" tIns="72000" rIns="0" bIns="0" anchor="t" anchorCtr="1">
              <a:normAutofit/>
            </a:bodyPr>
            <a:lstStyle/>
            <a:p>
              <a:pPr>
                <a:lnSpc>
                  <a:spcPct val="120000"/>
                </a:lnSpc>
              </a:pPr>
              <a:r>
                <a:rPr lang="zh-CN" altLang="en-US" sz="1053" dirty="0">
                  <a:solidFill>
                    <a:schemeClr val="dk1">
                      <a:lumMod val="100000"/>
                    </a:schemeClr>
                  </a:solidFill>
                  <a:cs typeface="+mn-ea"/>
                  <a:sym typeface="+mn-lt"/>
                </a:rPr>
                <a:t>标题数字等都可以通过点击和重新输入进行更改，</a:t>
              </a:r>
              <a:br>
                <a:rPr lang="zh-CN" altLang="en-US" sz="1053" dirty="0">
                  <a:solidFill>
                    <a:schemeClr val="dk1">
                      <a:lumMod val="100000"/>
                    </a:schemeClr>
                  </a:solidFill>
                  <a:cs typeface="+mn-ea"/>
                  <a:sym typeface="+mn-lt"/>
                </a:rPr>
              </a:br>
              <a:endParaRPr lang="zh-CN" altLang="en-US" sz="1053" dirty="0">
                <a:solidFill>
                  <a:schemeClr val="dk1">
                    <a:lumMod val="100000"/>
                  </a:schemeClr>
                </a:solidFill>
                <a:cs typeface="+mn-ea"/>
                <a:sym typeface="+mn-lt"/>
              </a:endParaRPr>
            </a:p>
          </p:txBody>
        </p:sp>
      </p:grpSp>
      <p:grpSp>
        <p:nvGrpSpPr>
          <p:cNvPr id="31" name="Group 54"/>
          <p:cNvGrpSpPr/>
          <p:nvPr/>
        </p:nvGrpSpPr>
        <p:grpSpPr>
          <a:xfrm>
            <a:off x="2366733" y="2572574"/>
            <a:ext cx="2208475" cy="1082519"/>
            <a:chOff x="1762632" y="1197195"/>
            <a:chExt cx="2549181" cy="1082518"/>
          </a:xfrm>
        </p:grpSpPr>
        <p:sp>
          <p:nvSpPr>
            <p:cNvPr id="32" name="TextBox 55"/>
            <p:cNvSpPr txBox="1"/>
            <p:nvPr/>
          </p:nvSpPr>
          <p:spPr>
            <a:xfrm>
              <a:off x="1762632" y="1197195"/>
              <a:ext cx="2549181" cy="388226"/>
            </a:xfrm>
            <a:prstGeom prst="rect">
              <a:avLst/>
            </a:prstGeom>
            <a:noFill/>
          </p:spPr>
          <p:txBody>
            <a:bodyPr wrap="none" lIns="0" tIns="0" rIns="0" bIns="0" anchor="b" anchorCtr="1">
              <a:normAutofit/>
            </a:bodyPr>
            <a:lstStyle/>
            <a:p>
              <a:pPr algn="ctr"/>
              <a:r>
                <a:rPr lang="zh-CN" altLang="en-US" sz="1600" b="1" dirty="0">
                  <a:solidFill>
                    <a:schemeClr val="accent4">
                      <a:lumMod val="100000"/>
                    </a:schemeClr>
                  </a:solidFill>
                  <a:cs typeface="+mn-ea"/>
                  <a:sym typeface="+mn-lt"/>
                </a:rPr>
                <a:t>添加标题</a:t>
              </a:r>
            </a:p>
          </p:txBody>
        </p:sp>
        <p:sp>
          <p:nvSpPr>
            <p:cNvPr id="33" name="TextBox 56"/>
            <p:cNvSpPr txBox="1"/>
            <p:nvPr/>
          </p:nvSpPr>
          <p:spPr>
            <a:xfrm>
              <a:off x="1762632" y="1585420"/>
              <a:ext cx="2549181" cy="694293"/>
            </a:xfrm>
            <a:prstGeom prst="rect">
              <a:avLst/>
            </a:prstGeom>
          </p:spPr>
          <p:txBody>
            <a:bodyPr vert="horz" wrap="square" lIns="0" tIns="72000" rIns="0" bIns="0" anchor="t" anchorCtr="1">
              <a:normAutofit/>
            </a:bodyPr>
            <a:lstStyle/>
            <a:p>
              <a:pPr>
                <a:lnSpc>
                  <a:spcPct val="120000"/>
                </a:lnSpc>
              </a:pPr>
              <a:r>
                <a:rPr lang="zh-CN" altLang="en-US" sz="1053" dirty="0">
                  <a:solidFill>
                    <a:schemeClr val="dk1">
                      <a:lumMod val="100000"/>
                    </a:schemeClr>
                  </a:solidFill>
                  <a:cs typeface="+mn-ea"/>
                  <a:sym typeface="+mn-lt"/>
                </a:rPr>
                <a:t>标题数字等都可以通过点击和重新输入进行更改，</a:t>
              </a:r>
            </a:p>
          </p:txBody>
        </p:sp>
      </p:grpSp>
      <p:grpSp>
        <p:nvGrpSpPr>
          <p:cNvPr id="34" name="Group 57"/>
          <p:cNvGrpSpPr/>
          <p:nvPr/>
        </p:nvGrpSpPr>
        <p:grpSpPr>
          <a:xfrm>
            <a:off x="2403819" y="3939723"/>
            <a:ext cx="2208475" cy="1082519"/>
            <a:chOff x="1762632" y="1197195"/>
            <a:chExt cx="2549181" cy="1082518"/>
          </a:xfrm>
        </p:grpSpPr>
        <p:sp>
          <p:nvSpPr>
            <p:cNvPr id="35" name="TextBox 58"/>
            <p:cNvSpPr txBox="1"/>
            <p:nvPr/>
          </p:nvSpPr>
          <p:spPr>
            <a:xfrm>
              <a:off x="1762632" y="1197195"/>
              <a:ext cx="2549181" cy="388226"/>
            </a:xfrm>
            <a:prstGeom prst="rect">
              <a:avLst/>
            </a:prstGeom>
            <a:noFill/>
          </p:spPr>
          <p:txBody>
            <a:bodyPr wrap="none" lIns="0" tIns="0" rIns="0" bIns="0" anchor="b" anchorCtr="1">
              <a:normAutofit/>
            </a:bodyPr>
            <a:lstStyle/>
            <a:p>
              <a:pPr algn="ctr"/>
              <a:r>
                <a:rPr lang="zh-CN" altLang="en-US" sz="1600" b="1" dirty="0">
                  <a:solidFill>
                    <a:schemeClr val="accent1">
                      <a:lumMod val="100000"/>
                    </a:schemeClr>
                  </a:solidFill>
                  <a:cs typeface="+mn-ea"/>
                  <a:sym typeface="+mn-lt"/>
                </a:rPr>
                <a:t>添加标题</a:t>
              </a:r>
            </a:p>
          </p:txBody>
        </p:sp>
        <p:sp>
          <p:nvSpPr>
            <p:cNvPr id="36" name="TextBox 59"/>
            <p:cNvSpPr txBox="1"/>
            <p:nvPr/>
          </p:nvSpPr>
          <p:spPr>
            <a:xfrm>
              <a:off x="1762632" y="1585420"/>
              <a:ext cx="2549181" cy="694293"/>
            </a:xfrm>
            <a:prstGeom prst="rect">
              <a:avLst/>
            </a:prstGeom>
          </p:spPr>
          <p:txBody>
            <a:bodyPr vert="horz" wrap="square" lIns="0" tIns="72000" rIns="0" bIns="0" anchor="t" anchorCtr="1">
              <a:normAutofit/>
            </a:bodyPr>
            <a:lstStyle/>
            <a:p>
              <a:pPr>
                <a:lnSpc>
                  <a:spcPct val="120000"/>
                </a:lnSpc>
              </a:pPr>
              <a:r>
                <a:rPr lang="zh-CN" altLang="en-US" sz="1053" dirty="0">
                  <a:solidFill>
                    <a:schemeClr val="dk1">
                      <a:lumMod val="100000"/>
                    </a:schemeClr>
                  </a:solidFill>
                  <a:cs typeface="+mn-ea"/>
                  <a:sym typeface="+mn-lt"/>
                </a:rPr>
                <a:t>标题数字等都可以通过点击和重新输入进行更改，</a:t>
              </a:r>
              <a:br>
                <a:rPr lang="zh-CN" altLang="en-US" sz="1053" dirty="0">
                  <a:solidFill>
                    <a:schemeClr val="dk1">
                      <a:lumMod val="100000"/>
                    </a:schemeClr>
                  </a:solidFill>
                  <a:cs typeface="+mn-ea"/>
                  <a:sym typeface="+mn-lt"/>
                </a:rPr>
              </a:br>
              <a:endParaRPr lang="zh-CN" altLang="en-US" sz="1053" dirty="0">
                <a:solidFill>
                  <a:schemeClr val="dk1">
                    <a:lumMod val="100000"/>
                  </a:schemeClr>
                </a:solidFill>
                <a:cs typeface="+mn-ea"/>
                <a:sym typeface="+mn-lt"/>
              </a:endParaRPr>
            </a:p>
          </p:txBody>
        </p:sp>
      </p:grpSp>
      <p:sp>
        <p:nvSpPr>
          <p:cNvPr id="37" name="矩形 36"/>
          <p:cNvSpPr/>
          <p:nvPr/>
        </p:nvSpPr>
        <p:spPr>
          <a:xfrm>
            <a:off x="60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Tree>
    <p:extLst>
      <p:ext uri="{BB962C8B-B14F-4D97-AF65-F5344CB8AC3E}">
        <p14:creationId xmlns:p14="http://schemas.microsoft.com/office/powerpoint/2010/main" val="1546879269"/>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Effect transition="in" filter="fade">
                                      <p:cBhvr>
                                        <p:cTn id="15" dur="500"/>
                                        <p:tgtEl>
                                          <p:spTgt spid="5"/>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500" fill="hold"/>
                                        <p:tgtEl>
                                          <p:spTgt spid="6"/>
                                        </p:tgtEl>
                                        <p:attrNameLst>
                                          <p:attrName>ppt_w</p:attrName>
                                        </p:attrNameLst>
                                      </p:cBhvr>
                                      <p:tavLst>
                                        <p:tav tm="0">
                                          <p:val>
                                            <p:fltVal val="0"/>
                                          </p:val>
                                        </p:tav>
                                        <p:tav tm="100000">
                                          <p:val>
                                            <p:strVal val="#ppt_w"/>
                                          </p:val>
                                        </p:tav>
                                      </p:tavLst>
                                    </p:anim>
                                    <p:anim calcmode="lin" valueType="num">
                                      <p:cBhvr>
                                        <p:cTn id="20" dur="500" fill="hold"/>
                                        <p:tgtEl>
                                          <p:spTgt spid="6"/>
                                        </p:tgtEl>
                                        <p:attrNameLst>
                                          <p:attrName>ppt_h</p:attrName>
                                        </p:attrNameLst>
                                      </p:cBhvr>
                                      <p:tavLst>
                                        <p:tav tm="0">
                                          <p:val>
                                            <p:fltVal val="0"/>
                                          </p:val>
                                        </p:tav>
                                        <p:tav tm="100000">
                                          <p:val>
                                            <p:strVal val="#ppt_h"/>
                                          </p:val>
                                        </p:tav>
                                      </p:tavLst>
                                    </p:anim>
                                    <p:animEffect transition="in" filter="fade">
                                      <p:cBhvr>
                                        <p:cTn id="21" dur="500"/>
                                        <p:tgtEl>
                                          <p:spTgt spid="6"/>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p:cTn id="25" dur="500" fill="hold"/>
                                        <p:tgtEl>
                                          <p:spTgt spid="7"/>
                                        </p:tgtEl>
                                        <p:attrNameLst>
                                          <p:attrName>ppt_w</p:attrName>
                                        </p:attrNameLst>
                                      </p:cBhvr>
                                      <p:tavLst>
                                        <p:tav tm="0">
                                          <p:val>
                                            <p:fltVal val="0"/>
                                          </p:val>
                                        </p:tav>
                                        <p:tav tm="100000">
                                          <p:val>
                                            <p:strVal val="#ppt_w"/>
                                          </p:val>
                                        </p:tav>
                                      </p:tavLst>
                                    </p:anim>
                                    <p:anim calcmode="lin" valueType="num">
                                      <p:cBhvr>
                                        <p:cTn id="26" dur="500" fill="hold"/>
                                        <p:tgtEl>
                                          <p:spTgt spid="7"/>
                                        </p:tgtEl>
                                        <p:attrNameLst>
                                          <p:attrName>ppt_h</p:attrName>
                                        </p:attrNameLst>
                                      </p:cBhvr>
                                      <p:tavLst>
                                        <p:tav tm="0">
                                          <p:val>
                                            <p:fltVal val="0"/>
                                          </p:val>
                                        </p:tav>
                                        <p:tav tm="100000">
                                          <p:val>
                                            <p:strVal val="#ppt_h"/>
                                          </p:val>
                                        </p:tav>
                                      </p:tavLst>
                                    </p:anim>
                                    <p:animEffect transition="in" filter="fade">
                                      <p:cBhvr>
                                        <p:cTn id="27" dur="500"/>
                                        <p:tgtEl>
                                          <p:spTgt spid="7"/>
                                        </p:tgtEl>
                                      </p:cBhvr>
                                    </p:animEffect>
                                  </p:childTnLst>
                                </p:cTn>
                              </p:par>
                            </p:childTnLst>
                          </p:cTn>
                        </p:par>
                        <p:par>
                          <p:cTn id="28" fill="hold">
                            <p:stCondLst>
                              <p:cond delay="2000"/>
                            </p:stCondLst>
                            <p:childTnLst>
                              <p:par>
                                <p:cTn id="29" presetID="53" presetClass="entr" presetSubtype="16" fill="hold" grpId="0" nodeType="after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p:cTn id="31" dur="500" fill="hold"/>
                                        <p:tgtEl>
                                          <p:spTgt spid="8"/>
                                        </p:tgtEl>
                                        <p:attrNameLst>
                                          <p:attrName>ppt_w</p:attrName>
                                        </p:attrNameLst>
                                      </p:cBhvr>
                                      <p:tavLst>
                                        <p:tav tm="0">
                                          <p:val>
                                            <p:fltVal val="0"/>
                                          </p:val>
                                        </p:tav>
                                        <p:tav tm="100000">
                                          <p:val>
                                            <p:strVal val="#ppt_w"/>
                                          </p:val>
                                        </p:tav>
                                      </p:tavLst>
                                    </p:anim>
                                    <p:anim calcmode="lin" valueType="num">
                                      <p:cBhvr>
                                        <p:cTn id="32" dur="500" fill="hold"/>
                                        <p:tgtEl>
                                          <p:spTgt spid="8"/>
                                        </p:tgtEl>
                                        <p:attrNameLst>
                                          <p:attrName>ppt_h</p:attrName>
                                        </p:attrNameLst>
                                      </p:cBhvr>
                                      <p:tavLst>
                                        <p:tav tm="0">
                                          <p:val>
                                            <p:fltVal val="0"/>
                                          </p:val>
                                        </p:tav>
                                        <p:tav tm="100000">
                                          <p:val>
                                            <p:strVal val="#ppt_h"/>
                                          </p:val>
                                        </p:tav>
                                      </p:tavLst>
                                    </p:anim>
                                    <p:animEffect transition="in" filter="fade">
                                      <p:cBhvr>
                                        <p:cTn id="33" dur="500"/>
                                        <p:tgtEl>
                                          <p:spTgt spid="8"/>
                                        </p:tgtEl>
                                      </p:cBhvr>
                                    </p:animEffect>
                                  </p:childTnLst>
                                </p:cTn>
                              </p:par>
                            </p:childTnLst>
                          </p:cTn>
                        </p:par>
                        <p:par>
                          <p:cTn id="34" fill="hold">
                            <p:stCondLst>
                              <p:cond delay="2500"/>
                            </p:stCondLst>
                            <p:childTnLst>
                              <p:par>
                                <p:cTn id="35" presetID="53" presetClass="entr" presetSubtype="16" fill="hold" grpId="0" nodeType="after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p:cTn id="37" dur="500" fill="hold"/>
                                        <p:tgtEl>
                                          <p:spTgt spid="9"/>
                                        </p:tgtEl>
                                        <p:attrNameLst>
                                          <p:attrName>ppt_w</p:attrName>
                                        </p:attrNameLst>
                                      </p:cBhvr>
                                      <p:tavLst>
                                        <p:tav tm="0">
                                          <p:val>
                                            <p:fltVal val="0"/>
                                          </p:val>
                                        </p:tav>
                                        <p:tav tm="100000">
                                          <p:val>
                                            <p:strVal val="#ppt_w"/>
                                          </p:val>
                                        </p:tav>
                                      </p:tavLst>
                                    </p:anim>
                                    <p:anim calcmode="lin" valueType="num">
                                      <p:cBhvr>
                                        <p:cTn id="38" dur="500" fill="hold"/>
                                        <p:tgtEl>
                                          <p:spTgt spid="9"/>
                                        </p:tgtEl>
                                        <p:attrNameLst>
                                          <p:attrName>ppt_h</p:attrName>
                                        </p:attrNameLst>
                                      </p:cBhvr>
                                      <p:tavLst>
                                        <p:tav tm="0">
                                          <p:val>
                                            <p:fltVal val="0"/>
                                          </p:val>
                                        </p:tav>
                                        <p:tav tm="100000">
                                          <p:val>
                                            <p:strVal val="#ppt_h"/>
                                          </p:val>
                                        </p:tav>
                                      </p:tavLst>
                                    </p:anim>
                                    <p:animEffect transition="in" filter="fade">
                                      <p:cBhvr>
                                        <p:cTn id="39" dur="500"/>
                                        <p:tgtEl>
                                          <p:spTgt spid="9"/>
                                        </p:tgtEl>
                                      </p:cBhvr>
                                    </p:animEffect>
                                  </p:childTnLst>
                                </p:cTn>
                              </p:par>
                            </p:childTnLst>
                          </p:cTn>
                        </p:par>
                        <p:par>
                          <p:cTn id="40" fill="hold">
                            <p:stCondLst>
                              <p:cond delay="3000"/>
                            </p:stCondLst>
                            <p:childTnLst>
                              <p:par>
                                <p:cTn id="41" presetID="53" presetClass="entr" presetSubtype="16" fill="hold" grpId="0" nodeType="after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p:cTn id="43" dur="500" fill="hold"/>
                                        <p:tgtEl>
                                          <p:spTgt spid="10"/>
                                        </p:tgtEl>
                                        <p:attrNameLst>
                                          <p:attrName>ppt_w</p:attrName>
                                        </p:attrNameLst>
                                      </p:cBhvr>
                                      <p:tavLst>
                                        <p:tav tm="0">
                                          <p:val>
                                            <p:fltVal val="0"/>
                                          </p:val>
                                        </p:tav>
                                        <p:tav tm="100000">
                                          <p:val>
                                            <p:strVal val="#ppt_w"/>
                                          </p:val>
                                        </p:tav>
                                      </p:tavLst>
                                    </p:anim>
                                    <p:anim calcmode="lin" valueType="num">
                                      <p:cBhvr>
                                        <p:cTn id="44" dur="500" fill="hold"/>
                                        <p:tgtEl>
                                          <p:spTgt spid="10"/>
                                        </p:tgtEl>
                                        <p:attrNameLst>
                                          <p:attrName>ppt_h</p:attrName>
                                        </p:attrNameLst>
                                      </p:cBhvr>
                                      <p:tavLst>
                                        <p:tav tm="0">
                                          <p:val>
                                            <p:fltVal val="0"/>
                                          </p:val>
                                        </p:tav>
                                        <p:tav tm="100000">
                                          <p:val>
                                            <p:strVal val="#ppt_h"/>
                                          </p:val>
                                        </p:tav>
                                      </p:tavLst>
                                    </p:anim>
                                    <p:animEffect transition="in" filter="fade">
                                      <p:cBhvr>
                                        <p:cTn id="45" dur="500"/>
                                        <p:tgtEl>
                                          <p:spTgt spid="10"/>
                                        </p:tgtEl>
                                      </p:cBhvr>
                                    </p:animEffect>
                                  </p:childTnLst>
                                </p:cTn>
                              </p:par>
                            </p:childTnLst>
                          </p:cTn>
                        </p:par>
                        <p:par>
                          <p:cTn id="46" fill="hold">
                            <p:stCondLst>
                              <p:cond delay="3500"/>
                            </p:stCondLst>
                            <p:childTnLst>
                              <p:par>
                                <p:cTn id="47" presetID="53" presetClass="entr" presetSubtype="16" fill="hold" grpId="0" nodeType="after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500" fill="hold"/>
                                        <p:tgtEl>
                                          <p:spTgt spid="11"/>
                                        </p:tgtEl>
                                        <p:attrNameLst>
                                          <p:attrName>ppt_w</p:attrName>
                                        </p:attrNameLst>
                                      </p:cBhvr>
                                      <p:tavLst>
                                        <p:tav tm="0">
                                          <p:val>
                                            <p:fltVal val="0"/>
                                          </p:val>
                                        </p:tav>
                                        <p:tav tm="100000">
                                          <p:val>
                                            <p:strVal val="#ppt_w"/>
                                          </p:val>
                                        </p:tav>
                                      </p:tavLst>
                                    </p:anim>
                                    <p:anim calcmode="lin" valueType="num">
                                      <p:cBhvr>
                                        <p:cTn id="50" dur="500" fill="hold"/>
                                        <p:tgtEl>
                                          <p:spTgt spid="11"/>
                                        </p:tgtEl>
                                        <p:attrNameLst>
                                          <p:attrName>ppt_h</p:attrName>
                                        </p:attrNameLst>
                                      </p:cBhvr>
                                      <p:tavLst>
                                        <p:tav tm="0">
                                          <p:val>
                                            <p:fltVal val="0"/>
                                          </p:val>
                                        </p:tav>
                                        <p:tav tm="100000">
                                          <p:val>
                                            <p:strVal val="#ppt_h"/>
                                          </p:val>
                                        </p:tav>
                                      </p:tavLst>
                                    </p:anim>
                                    <p:animEffect transition="in" filter="fade">
                                      <p:cBhvr>
                                        <p:cTn id="51" dur="500"/>
                                        <p:tgtEl>
                                          <p:spTgt spid="11"/>
                                        </p:tgtEl>
                                      </p:cBhvr>
                                    </p:animEffect>
                                  </p:childTnLst>
                                </p:cTn>
                              </p:par>
                            </p:childTnLst>
                          </p:cTn>
                        </p:par>
                        <p:par>
                          <p:cTn id="52" fill="hold">
                            <p:stCondLst>
                              <p:cond delay="4000"/>
                            </p:stCondLst>
                            <p:childTnLst>
                              <p:par>
                                <p:cTn id="53" presetID="53" presetClass="entr" presetSubtype="16" fill="hold" grpId="0" nodeType="after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p:cTn id="55" dur="500" fill="hold"/>
                                        <p:tgtEl>
                                          <p:spTgt spid="12"/>
                                        </p:tgtEl>
                                        <p:attrNameLst>
                                          <p:attrName>ppt_w</p:attrName>
                                        </p:attrNameLst>
                                      </p:cBhvr>
                                      <p:tavLst>
                                        <p:tav tm="0">
                                          <p:val>
                                            <p:fltVal val="0"/>
                                          </p:val>
                                        </p:tav>
                                        <p:tav tm="100000">
                                          <p:val>
                                            <p:strVal val="#ppt_w"/>
                                          </p:val>
                                        </p:tav>
                                      </p:tavLst>
                                    </p:anim>
                                    <p:anim calcmode="lin" valueType="num">
                                      <p:cBhvr>
                                        <p:cTn id="56" dur="500" fill="hold"/>
                                        <p:tgtEl>
                                          <p:spTgt spid="12"/>
                                        </p:tgtEl>
                                        <p:attrNameLst>
                                          <p:attrName>ppt_h</p:attrName>
                                        </p:attrNameLst>
                                      </p:cBhvr>
                                      <p:tavLst>
                                        <p:tav tm="0">
                                          <p:val>
                                            <p:fltVal val="0"/>
                                          </p:val>
                                        </p:tav>
                                        <p:tav tm="100000">
                                          <p:val>
                                            <p:strVal val="#ppt_h"/>
                                          </p:val>
                                        </p:tav>
                                      </p:tavLst>
                                    </p:anim>
                                    <p:animEffect transition="in" filter="fade">
                                      <p:cBhvr>
                                        <p:cTn id="57" dur="500"/>
                                        <p:tgtEl>
                                          <p:spTgt spid="12"/>
                                        </p:tgtEl>
                                      </p:cBhvr>
                                    </p:animEffect>
                                  </p:childTnLst>
                                </p:cTn>
                              </p:par>
                            </p:childTnLst>
                          </p:cTn>
                        </p:par>
                        <p:par>
                          <p:cTn id="58" fill="hold">
                            <p:stCondLst>
                              <p:cond delay="4500"/>
                            </p:stCondLst>
                            <p:childTnLst>
                              <p:par>
                                <p:cTn id="59" presetID="53" presetClass="entr" presetSubtype="16" fill="hold" grpId="0" nodeType="afterEffect">
                                  <p:stCondLst>
                                    <p:cond delay="0"/>
                                  </p:stCondLst>
                                  <p:childTnLst>
                                    <p:set>
                                      <p:cBhvr>
                                        <p:cTn id="60" dur="1" fill="hold">
                                          <p:stCondLst>
                                            <p:cond delay="0"/>
                                          </p:stCondLst>
                                        </p:cTn>
                                        <p:tgtEl>
                                          <p:spTgt spid="13"/>
                                        </p:tgtEl>
                                        <p:attrNameLst>
                                          <p:attrName>style.visibility</p:attrName>
                                        </p:attrNameLst>
                                      </p:cBhvr>
                                      <p:to>
                                        <p:strVal val="visible"/>
                                      </p:to>
                                    </p:set>
                                    <p:anim calcmode="lin" valueType="num">
                                      <p:cBhvr>
                                        <p:cTn id="61" dur="500" fill="hold"/>
                                        <p:tgtEl>
                                          <p:spTgt spid="13"/>
                                        </p:tgtEl>
                                        <p:attrNameLst>
                                          <p:attrName>ppt_w</p:attrName>
                                        </p:attrNameLst>
                                      </p:cBhvr>
                                      <p:tavLst>
                                        <p:tav tm="0">
                                          <p:val>
                                            <p:fltVal val="0"/>
                                          </p:val>
                                        </p:tav>
                                        <p:tav tm="100000">
                                          <p:val>
                                            <p:strVal val="#ppt_w"/>
                                          </p:val>
                                        </p:tav>
                                      </p:tavLst>
                                    </p:anim>
                                    <p:anim calcmode="lin" valueType="num">
                                      <p:cBhvr>
                                        <p:cTn id="62" dur="500" fill="hold"/>
                                        <p:tgtEl>
                                          <p:spTgt spid="13"/>
                                        </p:tgtEl>
                                        <p:attrNameLst>
                                          <p:attrName>ppt_h</p:attrName>
                                        </p:attrNameLst>
                                      </p:cBhvr>
                                      <p:tavLst>
                                        <p:tav tm="0">
                                          <p:val>
                                            <p:fltVal val="0"/>
                                          </p:val>
                                        </p:tav>
                                        <p:tav tm="100000">
                                          <p:val>
                                            <p:strVal val="#ppt_h"/>
                                          </p:val>
                                        </p:tav>
                                      </p:tavLst>
                                    </p:anim>
                                    <p:animEffect transition="in" filter="fade">
                                      <p:cBhvr>
                                        <p:cTn id="63" dur="500"/>
                                        <p:tgtEl>
                                          <p:spTgt spid="13"/>
                                        </p:tgtEl>
                                      </p:cBhvr>
                                    </p:animEffect>
                                  </p:childTnLst>
                                </p:cTn>
                              </p:par>
                            </p:childTnLst>
                          </p:cTn>
                        </p:par>
                        <p:par>
                          <p:cTn id="64" fill="hold">
                            <p:stCondLst>
                              <p:cond delay="5000"/>
                            </p:stCondLst>
                            <p:childTnLst>
                              <p:par>
                                <p:cTn id="65" presetID="53" presetClass="entr" presetSubtype="16" fill="hold" grpId="0" nodeType="afterEffect">
                                  <p:stCondLst>
                                    <p:cond delay="0"/>
                                  </p:stCondLst>
                                  <p:childTnLst>
                                    <p:set>
                                      <p:cBhvr>
                                        <p:cTn id="66" dur="1" fill="hold">
                                          <p:stCondLst>
                                            <p:cond delay="0"/>
                                          </p:stCondLst>
                                        </p:cTn>
                                        <p:tgtEl>
                                          <p:spTgt spid="14"/>
                                        </p:tgtEl>
                                        <p:attrNameLst>
                                          <p:attrName>style.visibility</p:attrName>
                                        </p:attrNameLst>
                                      </p:cBhvr>
                                      <p:to>
                                        <p:strVal val="visible"/>
                                      </p:to>
                                    </p:set>
                                    <p:anim calcmode="lin" valueType="num">
                                      <p:cBhvr>
                                        <p:cTn id="67" dur="500" fill="hold"/>
                                        <p:tgtEl>
                                          <p:spTgt spid="14"/>
                                        </p:tgtEl>
                                        <p:attrNameLst>
                                          <p:attrName>ppt_w</p:attrName>
                                        </p:attrNameLst>
                                      </p:cBhvr>
                                      <p:tavLst>
                                        <p:tav tm="0">
                                          <p:val>
                                            <p:fltVal val="0"/>
                                          </p:val>
                                        </p:tav>
                                        <p:tav tm="100000">
                                          <p:val>
                                            <p:strVal val="#ppt_w"/>
                                          </p:val>
                                        </p:tav>
                                      </p:tavLst>
                                    </p:anim>
                                    <p:anim calcmode="lin" valueType="num">
                                      <p:cBhvr>
                                        <p:cTn id="68" dur="500" fill="hold"/>
                                        <p:tgtEl>
                                          <p:spTgt spid="14"/>
                                        </p:tgtEl>
                                        <p:attrNameLst>
                                          <p:attrName>ppt_h</p:attrName>
                                        </p:attrNameLst>
                                      </p:cBhvr>
                                      <p:tavLst>
                                        <p:tav tm="0">
                                          <p:val>
                                            <p:fltVal val="0"/>
                                          </p:val>
                                        </p:tav>
                                        <p:tav tm="100000">
                                          <p:val>
                                            <p:strVal val="#ppt_h"/>
                                          </p:val>
                                        </p:tav>
                                      </p:tavLst>
                                    </p:anim>
                                    <p:animEffect transition="in" filter="fade">
                                      <p:cBhvr>
                                        <p:cTn id="69" dur="500"/>
                                        <p:tgtEl>
                                          <p:spTgt spid="14"/>
                                        </p:tgtEl>
                                      </p:cBhvr>
                                    </p:animEffect>
                                  </p:childTnLst>
                                </p:cTn>
                              </p:par>
                            </p:childTnLst>
                          </p:cTn>
                        </p:par>
                        <p:par>
                          <p:cTn id="70" fill="hold">
                            <p:stCondLst>
                              <p:cond delay="5500"/>
                            </p:stCondLst>
                            <p:childTnLst>
                              <p:par>
                                <p:cTn id="71" presetID="53" presetClass="entr" presetSubtype="16" fill="hold" grpId="0" nodeType="afterEffect">
                                  <p:stCondLst>
                                    <p:cond delay="0"/>
                                  </p:stCondLst>
                                  <p:childTnLst>
                                    <p:set>
                                      <p:cBhvr>
                                        <p:cTn id="72" dur="1" fill="hold">
                                          <p:stCondLst>
                                            <p:cond delay="0"/>
                                          </p:stCondLst>
                                        </p:cTn>
                                        <p:tgtEl>
                                          <p:spTgt spid="15"/>
                                        </p:tgtEl>
                                        <p:attrNameLst>
                                          <p:attrName>style.visibility</p:attrName>
                                        </p:attrNameLst>
                                      </p:cBhvr>
                                      <p:to>
                                        <p:strVal val="visible"/>
                                      </p:to>
                                    </p:set>
                                    <p:anim calcmode="lin" valueType="num">
                                      <p:cBhvr>
                                        <p:cTn id="73" dur="500" fill="hold"/>
                                        <p:tgtEl>
                                          <p:spTgt spid="15"/>
                                        </p:tgtEl>
                                        <p:attrNameLst>
                                          <p:attrName>ppt_w</p:attrName>
                                        </p:attrNameLst>
                                      </p:cBhvr>
                                      <p:tavLst>
                                        <p:tav tm="0">
                                          <p:val>
                                            <p:fltVal val="0"/>
                                          </p:val>
                                        </p:tav>
                                        <p:tav tm="100000">
                                          <p:val>
                                            <p:strVal val="#ppt_w"/>
                                          </p:val>
                                        </p:tav>
                                      </p:tavLst>
                                    </p:anim>
                                    <p:anim calcmode="lin" valueType="num">
                                      <p:cBhvr>
                                        <p:cTn id="74" dur="500" fill="hold"/>
                                        <p:tgtEl>
                                          <p:spTgt spid="15"/>
                                        </p:tgtEl>
                                        <p:attrNameLst>
                                          <p:attrName>ppt_h</p:attrName>
                                        </p:attrNameLst>
                                      </p:cBhvr>
                                      <p:tavLst>
                                        <p:tav tm="0">
                                          <p:val>
                                            <p:fltVal val="0"/>
                                          </p:val>
                                        </p:tav>
                                        <p:tav tm="100000">
                                          <p:val>
                                            <p:strVal val="#ppt_h"/>
                                          </p:val>
                                        </p:tav>
                                      </p:tavLst>
                                    </p:anim>
                                    <p:animEffect transition="in" filter="fade">
                                      <p:cBhvr>
                                        <p:cTn id="75" dur="500"/>
                                        <p:tgtEl>
                                          <p:spTgt spid="15"/>
                                        </p:tgtEl>
                                      </p:cBhvr>
                                    </p:animEffect>
                                  </p:childTnLst>
                                </p:cTn>
                              </p:par>
                            </p:childTnLst>
                          </p:cTn>
                        </p:par>
                        <p:par>
                          <p:cTn id="76" fill="hold">
                            <p:stCondLst>
                              <p:cond delay="6000"/>
                            </p:stCondLst>
                            <p:childTnLst>
                              <p:par>
                                <p:cTn id="77" presetID="53" presetClass="entr" presetSubtype="16" fill="hold" grpId="0" nodeType="afterEffect">
                                  <p:stCondLst>
                                    <p:cond delay="0"/>
                                  </p:stCondLst>
                                  <p:childTnLst>
                                    <p:set>
                                      <p:cBhvr>
                                        <p:cTn id="78" dur="1" fill="hold">
                                          <p:stCondLst>
                                            <p:cond delay="0"/>
                                          </p:stCondLst>
                                        </p:cTn>
                                        <p:tgtEl>
                                          <p:spTgt spid="17"/>
                                        </p:tgtEl>
                                        <p:attrNameLst>
                                          <p:attrName>style.visibility</p:attrName>
                                        </p:attrNameLst>
                                      </p:cBhvr>
                                      <p:to>
                                        <p:strVal val="visible"/>
                                      </p:to>
                                    </p:set>
                                    <p:anim calcmode="lin" valueType="num">
                                      <p:cBhvr>
                                        <p:cTn id="79" dur="500" fill="hold"/>
                                        <p:tgtEl>
                                          <p:spTgt spid="17"/>
                                        </p:tgtEl>
                                        <p:attrNameLst>
                                          <p:attrName>ppt_w</p:attrName>
                                        </p:attrNameLst>
                                      </p:cBhvr>
                                      <p:tavLst>
                                        <p:tav tm="0">
                                          <p:val>
                                            <p:fltVal val="0"/>
                                          </p:val>
                                        </p:tav>
                                        <p:tav tm="100000">
                                          <p:val>
                                            <p:strVal val="#ppt_w"/>
                                          </p:val>
                                        </p:tav>
                                      </p:tavLst>
                                    </p:anim>
                                    <p:anim calcmode="lin" valueType="num">
                                      <p:cBhvr>
                                        <p:cTn id="80" dur="500" fill="hold"/>
                                        <p:tgtEl>
                                          <p:spTgt spid="17"/>
                                        </p:tgtEl>
                                        <p:attrNameLst>
                                          <p:attrName>ppt_h</p:attrName>
                                        </p:attrNameLst>
                                      </p:cBhvr>
                                      <p:tavLst>
                                        <p:tav tm="0">
                                          <p:val>
                                            <p:fltVal val="0"/>
                                          </p:val>
                                        </p:tav>
                                        <p:tav tm="100000">
                                          <p:val>
                                            <p:strVal val="#ppt_h"/>
                                          </p:val>
                                        </p:tav>
                                      </p:tavLst>
                                    </p:anim>
                                    <p:animEffect transition="in" filter="fade">
                                      <p:cBhvr>
                                        <p:cTn id="81" dur="500"/>
                                        <p:tgtEl>
                                          <p:spTgt spid="17"/>
                                        </p:tgtEl>
                                      </p:cBhvr>
                                    </p:animEffect>
                                  </p:childTnLst>
                                </p:cTn>
                              </p:par>
                            </p:childTnLst>
                          </p:cTn>
                        </p:par>
                        <p:par>
                          <p:cTn id="82" fill="hold">
                            <p:stCondLst>
                              <p:cond delay="6500"/>
                            </p:stCondLst>
                            <p:childTnLst>
                              <p:par>
                                <p:cTn id="83" presetID="53" presetClass="entr" presetSubtype="16" fill="hold" grpId="0" nodeType="afterEffect">
                                  <p:stCondLst>
                                    <p:cond delay="0"/>
                                  </p:stCondLst>
                                  <p:childTnLst>
                                    <p:set>
                                      <p:cBhvr>
                                        <p:cTn id="84" dur="1" fill="hold">
                                          <p:stCondLst>
                                            <p:cond delay="0"/>
                                          </p:stCondLst>
                                        </p:cTn>
                                        <p:tgtEl>
                                          <p:spTgt spid="18"/>
                                        </p:tgtEl>
                                        <p:attrNameLst>
                                          <p:attrName>style.visibility</p:attrName>
                                        </p:attrNameLst>
                                      </p:cBhvr>
                                      <p:to>
                                        <p:strVal val="visible"/>
                                      </p:to>
                                    </p:set>
                                    <p:anim calcmode="lin" valueType="num">
                                      <p:cBhvr>
                                        <p:cTn id="85" dur="500" fill="hold"/>
                                        <p:tgtEl>
                                          <p:spTgt spid="18"/>
                                        </p:tgtEl>
                                        <p:attrNameLst>
                                          <p:attrName>ppt_w</p:attrName>
                                        </p:attrNameLst>
                                      </p:cBhvr>
                                      <p:tavLst>
                                        <p:tav tm="0">
                                          <p:val>
                                            <p:fltVal val="0"/>
                                          </p:val>
                                        </p:tav>
                                        <p:tav tm="100000">
                                          <p:val>
                                            <p:strVal val="#ppt_w"/>
                                          </p:val>
                                        </p:tav>
                                      </p:tavLst>
                                    </p:anim>
                                    <p:anim calcmode="lin" valueType="num">
                                      <p:cBhvr>
                                        <p:cTn id="86" dur="500" fill="hold"/>
                                        <p:tgtEl>
                                          <p:spTgt spid="18"/>
                                        </p:tgtEl>
                                        <p:attrNameLst>
                                          <p:attrName>ppt_h</p:attrName>
                                        </p:attrNameLst>
                                      </p:cBhvr>
                                      <p:tavLst>
                                        <p:tav tm="0">
                                          <p:val>
                                            <p:fltVal val="0"/>
                                          </p:val>
                                        </p:tav>
                                        <p:tav tm="100000">
                                          <p:val>
                                            <p:strVal val="#ppt_h"/>
                                          </p:val>
                                        </p:tav>
                                      </p:tavLst>
                                    </p:anim>
                                    <p:animEffect transition="in" filter="fade">
                                      <p:cBhvr>
                                        <p:cTn id="87" dur="500"/>
                                        <p:tgtEl>
                                          <p:spTgt spid="18"/>
                                        </p:tgtEl>
                                      </p:cBhvr>
                                    </p:animEffect>
                                  </p:childTnLst>
                                </p:cTn>
                              </p:par>
                            </p:childTnLst>
                          </p:cTn>
                        </p:par>
                        <p:par>
                          <p:cTn id="88" fill="hold">
                            <p:stCondLst>
                              <p:cond delay="7000"/>
                            </p:stCondLst>
                            <p:childTnLst>
                              <p:par>
                                <p:cTn id="89" presetID="53" presetClass="entr" presetSubtype="16" fill="hold" grpId="0" nodeType="afterEffect">
                                  <p:stCondLst>
                                    <p:cond delay="0"/>
                                  </p:stCondLst>
                                  <p:childTnLst>
                                    <p:set>
                                      <p:cBhvr>
                                        <p:cTn id="90" dur="1" fill="hold">
                                          <p:stCondLst>
                                            <p:cond delay="0"/>
                                          </p:stCondLst>
                                        </p:cTn>
                                        <p:tgtEl>
                                          <p:spTgt spid="19"/>
                                        </p:tgtEl>
                                        <p:attrNameLst>
                                          <p:attrName>style.visibility</p:attrName>
                                        </p:attrNameLst>
                                      </p:cBhvr>
                                      <p:to>
                                        <p:strVal val="visible"/>
                                      </p:to>
                                    </p:set>
                                    <p:anim calcmode="lin" valueType="num">
                                      <p:cBhvr>
                                        <p:cTn id="91" dur="500" fill="hold"/>
                                        <p:tgtEl>
                                          <p:spTgt spid="19"/>
                                        </p:tgtEl>
                                        <p:attrNameLst>
                                          <p:attrName>ppt_w</p:attrName>
                                        </p:attrNameLst>
                                      </p:cBhvr>
                                      <p:tavLst>
                                        <p:tav tm="0">
                                          <p:val>
                                            <p:fltVal val="0"/>
                                          </p:val>
                                        </p:tav>
                                        <p:tav tm="100000">
                                          <p:val>
                                            <p:strVal val="#ppt_w"/>
                                          </p:val>
                                        </p:tav>
                                      </p:tavLst>
                                    </p:anim>
                                    <p:anim calcmode="lin" valueType="num">
                                      <p:cBhvr>
                                        <p:cTn id="92" dur="500" fill="hold"/>
                                        <p:tgtEl>
                                          <p:spTgt spid="19"/>
                                        </p:tgtEl>
                                        <p:attrNameLst>
                                          <p:attrName>ppt_h</p:attrName>
                                        </p:attrNameLst>
                                      </p:cBhvr>
                                      <p:tavLst>
                                        <p:tav tm="0">
                                          <p:val>
                                            <p:fltVal val="0"/>
                                          </p:val>
                                        </p:tav>
                                        <p:tav tm="100000">
                                          <p:val>
                                            <p:strVal val="#ppt_h"/>
                                          </p:val>
                                        </p:tav>
                                      </p:tavLst>
                                    </p:anim>
                                    <p:animEffect transition="in" filter="fade">
                                      <p:cBhvr>
                                        <p:cTn id="93" dur="500"/>
                                        <p:tgtEl>
                                          <p:spTgt spid="19"/>
                                        </p:tgtEl>
                                      </p:cBhvr>
                                    </p:animEffect>
                                  </p:childTnLst>
                                </p:cTn>
                              </p:par>
                            </p:childTnLst>
                          </p:cTn>
                        </p:par>
                        <p:par>
                          <p:cTn id="94" fill="hold">
                            <p:stCondLst>
                              <p:cond delay="7500"/>
                            </p:stCondLst>
                            <p:childTnLst>
                              <p:par>
                                <p:cTn id="95" presetID="53" presetClass="entr" presetSubtype="16" fill="hold" grpId="0" nodeType="afterEffect">
                                  <p:stCondLst>
                                    <p:cond delay="0"/>
                                  </p:stCondLst>
                                  <p:childTnLst>
                                    <p:set>
                                      <p:cBhvr>
                                        <p:cTn id="96" dur="1" fill="hold">
                                          <p:stCondLst>
                                            <p:cond delay="0"/>
                                          </p:stCondLst>
                                        </p:cTn>
                                        <p:tgtEl>
                                          <p:spTgt spid="20"/>
                                        </p:tgtEl>
                                        <p:attrNameLst>
                                          <p:attrName>style.visibility</p:attrName>
                                        </p:attrNameLst>
                                      </p:cBhvr>
                                      <p:to>
                                        <p:strVal val="visible"/>
                                      </p:to>
                                    </p:set>
                                    <p:anim calcmode="lin" valueType="num">
                                      <p:cBhvr>
                                        <p:cTn id="97" dur="500" fill="hold"/>
                                        <p:tgtEl>
                                          <p:spTgt spid="20"/>
                                        </p:tgtEl>
                                        <p:attrNameLst>
                                          <p:attrName>ppt_w</p:attrName>
                                        </p:attrNameLst>
                                      </p:cBhvr>
                                      <p:tavLst>
                                        <p:tav tm="0">
                                          <p:val>
                                            <p:fltVal val="0"/>
                                          </p:val>
                                        </p:tav>
                                        <p:tav tm="100000">
                                          <p:val>
                                            <p:strVal val="#ppt_w"/>
                                          </p:val>
                                        </p:tav>
                                      </p:tavLst>
                                    </p:anim>
                                    <p:anim calcmode="lin" valueType="num">
                                      <p:cBhvr>
                                        <p:cTn id="98" dur="500" fill="hold"/>
                                        <p:tgtEl>
                                          <p:spTgt spid="20"/>
                                        </p:tgtEl>
                                        <p:attrNameLst>
                                          <p:attrName>ppt_h</p:attrName>
                                        </p:attrNameLst>
                                      </p:cBhvr>
                                      <p:tavLst>
                                        <p:tav tm="0">
                                          <p:val>
                                            <p:fltVal val="0"/>
                                          </p:val>
                                        </p:tav>
                                        <p:tav tm="100000">
                                          <p:val>
                                            <p:strVal val="#ppt_h"/>
                                          </p:val>
                                        </p:tav>
                                      </p:tavLst>
                                    </p:anim>
                                    <p:animEffect transition="in" filter="fade">
                                      <p:cBhvr>
                                        <p:cTn id="99" dur="500"/>
                                        <p:tgtEl>
                                          <p:spTgt spid="20"/>
                                        </p:tgtEl>
                                      </p:cBhvr>
                                    </p:animEffect>
                                  </p:childTnLst>
                                </p:cTn>
                              </p:par>
                            </p:childTnLst>
                          </p:cTn>
                        </p:par>
                        <p:par>
                          <p:cTn id="100" fill="hold">
                            <p:stCondLst>
                              <p:cond delay="8000"/>
                            </p:stCondLst>
                            <p:childTnLst>
                              <p:par>
                                <p:cTn id="101" presetID="53" presetClass="entr" presetSubtype="16" fill="hold" grpId="0" nodeType="afterEffect">
                                  <p:stCondLst>
                                    <p:cond delay="0"/>
                                  </p:stCondLst>
                                  <p:childTnLst>
                                    <p:set>
                                      <p:cBhvr>
                                        <p:cTn id="102" dur="1" fill="hold">
                                          <p:stCondLst>
                                            <p:cond delay="0"/>
                                          </p:stCondLst>
                                        </p:cTn>
                                        <p:tgtEl>
                                          <p:spTgt spid="21"/>
                                        </p:tgtEl>
                                        <p:attrNameLst>
                                          <p:attrName>style.visibility</p:attrName>
                                        </p:attrNameLst>
                                      </p:cBhvr>
                                      <p:to>
                                        <p:strVal val="visible"/>
                                      </p:to>
                                    </p:set>
                                    <p:anim calcmode="lin" valueType="num">
                                      <p:cBhvr>
                                        <p:cTn id="103" dur="500" fill="hold"/>
                                        <p:tgtEl>
                                          <p:spTgt spid="21"/>
                                        </p:tgtEl>
                                        <p:attrNameLst>
                                          <p:attrName>ppt_w</p:attrName>
                                        </p:attrNameLst>
                                      </p:cBhvr>
                                      <p:tavLst>
                                        <p:tav tm="0">
                                          <p:val>
                                            <p:fltVal val="0"/>
                                          </p:val>
                                        </p:tav>
                                        <p:tav tm="100000">
                                          <p:val>
                                            <p:strVal val="#ppt_w"/>
                                          </p:val>
                                        </p:tav>
                                      </p:tavLst>
                                    </p:anim>
                                    <p:anim calcmode="lin" valueType="num">
                                      <p:cBhvr>
                                        <p:cTn id="104" dur="500" fill="hold"/>
                                        <p:tgtEl>
                                          <p:spTgt spid="21"/>
                                        </p:tgtEl>
                                        <p:attrNameLst>
                                          <p:attrName>ppt_h</p:attrName>
                                        </p:attrNameLst>
                                      </p:cBhvr>
                                      <p:tavLst>
                                        <p:tav tm="0">
                                          <p:val>
                                            <p:fltVal val="0"/>
                                          </p:val>
                                        </p:tav>
                                        <p:tav tm="100000">
                                          <p:val>
                                            <p:strVal val="#ppt_h"/>
                                          </p:val>
                                        </p:tav>
                                      </p:tavLst>
                                    </p:anim>
                                    <p:animEffect transition="in" filter="fade">
                                      <p:cBhvr>
                                        <p:cTn id="105" dur="500"/>
                                        <p:tgtEl>
                                          <p:spTgt spid="21"/>
                                        </p:tgtEl>
                                      </p:cBhvr>
                                    </p:animEffect>
                                  </p:childTnLst>
                                </p:cTn>
                              </p:par>
                            </p:childTnLst>
                          </p:cTn>
                        </p:par>
                        <p:par>
                          <p:cTn id="106" fill="hold">
                            <p:stCondLst>
                              <p:cond delay="8500"/>
                            </p:stCondLst>
                            <p:childTnLst>
                              <p:par>
                                <p:cTn id="107" presetID="53" presetClass="entr" presetSubtype="16" fill="hold" nodeType="afterEffect">
                                  <p:stCondLst>
                                    <p:cond delay="0"/>
                                  </p:stCondLst>
                                  <p:childTnLst>
                                    <p:set>
                                      <p:cBhvr>
                                        <p:cTn id="108" dur="1" fill="hold">
                                          <p:stCondLst>
                                            <p:cond delay="0"/>
                                          </p:stCondLst>
                                        </p:cTn>
                                        <p:tgtEl>
                                          <p:spTgt spid="22"/>
                                        </p:tgtEl>
                                        <p:attrNameLst>
                                          <p:attrName>style.visibility</p:attrName>
                                        </p:attrNameLst>
                                      </p:cBhvr>
                                      <p:to>
                                        <p:strVal val="visible"/>
                                      </p:to>
                                    </p:set>
                                    <p:anim calcmode="lin" valueType="num">
                                      <p:cBhvr>
                                        <p:cTn id="109" dur="500" fill="hold"/>
                                        <p:tgtEl>
                                          <p:spTgt spid="22"/>
                                        </p:tgtEl>
                                        <p:attrNameLst>
                                          <p:attrName>ppt_w</p:attrName>
                                        </p:attrNameLst>
                                      </p:cBhvr>
                                      <p:tavLst>
                                        <p:tav tm="0">
                                          <p:val>
                                            <p:fltVal val="0"/>
                                          </p:val>
                                        </p:tav>
                                        <p:tav tm="100000">
                                          <p:val>
                                            <p:strVal val="#ppt_w"/>
                                          </p:val>
                                        </p:tav>
                                      </p:tavLst>
                                    </p:anim>
                                    <p:anim calcmode="lin" valueType="num">
                                      <p:cBhvr>
                                        <p:cTn id="110" dur="500" fill="hold"/>
                                        <p:tgtEl>
                                          <p:spTgt spid="22"/>
                                        </p:tgtEl>
                                        <p:attrNameLst>
                                          <p:attrName>ppt_h</p:attrName>
                                        </p:attrNameLst>
                                      </p:cBhvr>
                                      <p:tavLst>
                                        <p:tav tm="0">
                                          <p:val>
                                            <p:fltVal val="0"/>
                                          </p:val>
                                        </p:tav>
                                        <p:tav tm="100000">
                                          <p:val>
                                            <p:strVal val="#ppt_h"/>
                                          </p:val>
                                        </p:tav>
                                      </p:tavLst>
                                    </p:anim>
                                    <p:animEffect transition="in" filter="fade">
                                      <p:cBhvr>
                                        <p:cTn id="111" dur="500"/>
                                        <p:tgtEl>
                                          <p:spTgt spid="22"/>
                                        </p:tgtEl>
                                      </p:cBhvr>
                                    </p:animEffect>
                                  </p:childTnLst>
                                </p:cTn>
                              </p:par>
                            </p:childTnLst>
                          </p:cTn>
                        </p:par>
                        <p:par>
                          <p:cTn id="112" fill="hold">
                            <p:stCondLst>
                              <p:cond delay="9000"/>
                            </p:stCondLst>
                            <p:childTnLst>
                              <p:par>
                                <p:cTn id="113" presetID="53" presetClass="entr" presetSubtype="16" fill="hold" nodeType="afterEffect">
                                  <p:stCondLst>
                                    <p:cond delay="0"/>
                                  </p:stCondLst>
                                  <p:childTnLst>
                                    <p:set>
                                      <p:cBhvr>
                                        <p:cTn id="114" dur="1" fill="hold">
                                          <p:stCondLst>
                                            <p:cond delay="0"/>
                                          </p:stCondLst>
                                        </p:cTn>
                                        <p:tgtEl>
                                          <p:spTgt spid="25"/>
                                        </p:tgtEl>
                                        <p:attrNameLst>
                                          <p:attrName>style.visibility</p:attrName>
                                        </p:attrNameLst>
                                      </p:cBhvr>
                                      <p:to>
                                        <p:strVal val="visible"/>
                                      </p:to>
                                    </p:set>
                                    <p:anim calcmode="lin" valueType="num">
                                      <p:cBhvr>
                                        <p:cTn id="115" dur="500" fill="hold"/>
                                        <p:tgtEl>
                                          <p:spTgt spid="25"/>
                                        </p:tgtEl>
                                        <p:attrNameLst>
                                          <p:attrName>ppt_w</p:attrName>
                                        </p:attrNameLst>
                                      </p:cBhvr>
                                      <p:tavLst>
                                        <p:tav tm="0">
                                          <p:val>
                                            <p:fltVal val="0"/>
                                          </p:val>
                                        </p:tav>
                                        <p:tav tm="100000">
                                          <p:val>
                                            <p:strVal val="#ppt_w"/>
                                          </p:val>
                                        </p:tav>
                                      </p:tavLst>
                                    </p:anim>
                                    <p:anim calcmode="lin" valueType="num">
                                      <p:cBhvr>
                                        <p:cTn id="116" dur="500" fill="hold"/>
                                        <p:tgtEl>
                                          <p:spTgt spid="25"/>
                                        </p:tgtEl>
                                        <p:attrNameLst>
                                          <p:attrName>ppt_h</p:attrName>
                                        </p:attrNameLst>
                                      </p:cBhvr>
                                      <p:tavLst>
                                        <p:tav tm="0">
                                          <p:val>
                                            <p:fltVal val="0"/>
                                          </p:val>
                                        </p:tav>
                                        <p:tav tm="100000">
                                          <p:val>
                                            <p:strVal val="#ppt_h"/>
                                          </p:val>
                                        </p:tav>
                                      </p:tavLst>
                                    </p:anim>
                                    <p:animEffect transition="in" filter="fade">
                                      <p:cBhvr>
                                        <p:cTn id="117" dur="500"/>
                                        <p:tgtEl>
                                          <p:spTgt spid="25"/>
                                        </p:tgtEl>
                                      </p:cBhvr>
                                    </p:animEffect>
                                  </p:childTnLst>
                                </p:cTn>
                              </p:par>
                            </p:childTnLst>
                          </p:cTn>
                        </p:par>
                        <p:par>
                          <p:cTn id="118" fill="hold">
                            <p:stCondLst>
                              <p:cond delay="9500"/>
                            </p:stCondLst>
                            <p:childTnLst>
                              <p:par>
                                <p:cTn id="119" presetID="53" presetClass="entr" presetSubtype="16" fill="hold" nodeType="afterEffect">
                                  <p:stCondLst>
                                    <p:cond delay="0"/>
                                  </p:stCondLst>
                                  <p:childTnLst>
                                    <p:set>
                                      <p:cBhvr>
                                        <p:cTn id="120" dur="1" fill="hold">
                                          <p:stCondLst>
                                            <p:cond delay="0"/>
                                          </p:stCondLst>
                                        </p:cTn>
                                        <p:tgtEl>
                                          <p:spTgt spid="28"/>
                                        </p:tgtEl>
                                        <p:attrNameLst>
                                          <p:attrName>style.visibility</p:attrName>
                                        </p:attrNameLst>
                                      </p:cBhvr>
                                      <p:to>
                                        <p:strVal val="visible"/>
                                      </p:to>
                                    </p:set>
                                    <p:anim calcmode="lin" valueType="num">
                                      <p:cBhvr>
                                        <p:cTn id="121" dur="500" fill="hold"/>
                                        <p:tgtEl>
                                          <p:spTgt spid="28"/>
                                        </p:tgtEl>
                                        <p:attrNameLst>
                                          <p:attrName>ppt_w</p:attrName>
                                        </p:attrNameLst>
                                      </p:cBhvr>
                                      <p:tavLst>
                                        <p:tav tm="0">
                                          <p:val>
                                            <p:fltVal val="0"/>
                                          </p:val>
                                        </p:tav>
                                        <p:tav tm="100000">
                                          <p:val>
                                            <p:strVal val="#ppt_w"/>
                                          </p:val>
                                        </p:tav>
                                      </p:tavLst>
                                    </p:anim>
                                    <p:anim calcmode="lin" valueType="num">
                                      <p:cBhvr>
                                        <p:cTn id="122" dur="500" fill="hold"/>
                                        <p:tgtEl>
                                          <p:spTgt spid="28"/>
                                        </p:tgtEl>
                                        <p:attrNameLst>
                                          <p:attrName>ppt_h</p:attrName>
                                        </p:attrNameLst>
                                      </p:cBhvr>
                                      <p:tavLst>
                                        <p:tav tm="0">
                                          <p:val>
                                            <p:fltVal val="0"/>
                                          </p:val>
                                        </p:tav>
                                        <p:tav tm="100000">
                                          <p:val>
                                            <p:strVal val="#ppt_h"/>
                                          </p:val>
                                        </p:tav>
                                      </p:tavLst>
                                    </p:anim>
                                    <p:animEffect transition="in" filter="fade">
                                      <p:cBhvr>
                                        <p:cTn id="123" dur="500"/>
                                        <p:tgtEl>
                                          <p:spTgt spid="28"/>
                                        </p:tgtEl>
                                      </p:cBhvr>
                                    </p:animEffect>
                                  </p:childTnLst>
                                </p:cTn>
                              </p:par>
                            </p:childTnLst>
                          </p:cTn>
                        </p:par>
                        <p:par>
                          <p:cTn id="124" fill="hold">
                            <p:stCondLst>
                              <p:cond delay="10000"/>
                            </p:stCondLst>
                            <p:childTnLst>
                              <p:par>
                                <p:cTn id="125" presetID="53" presetClass="entr" presetSubtype="16" fill="hold" nodeType="afterEffect">
                                  <p:stCondLst>
                                    <p:cond delay="0"/>
                                  </p:stCondLst>
                                  <p:childTnLst>
                                    <p:set>
                                      <p:cBhvr>
                                        <p:cTn id="126" dur="1" fill="hold">
                                          <p:stCondLst>
                                            <p:cond delay="0"/>
                                          </p:stCondLst>
                                        </p:cTn>
                                        <p:tgtEl>
                                          <p:spTgt spid="31"/>
                                        </p:tgtEl>
                                        <p:attrNameLst>
                                          <p:attrName>style.visibility</p:attrName>
                                        </p:attrNameLst>
                                      </p:cBhvr>
                                      <p:to>
                                        <p:strVal val="visible"/>
                                      </p:to>
                                    </p:set>
                                    <p:anim calcmode="lin" valueType="num">
                                      <p:cBhvr>
                                        <p:cTn id="127" dur="500" fill="hold"/>
                                        <p:tgtEl>
                                          <p:spTgt spid="31"/>
                                        </p:tgtEl>
                                        <p:attrNameLst>
                                          <p:attrName>ppt_w</p:attrName>
                                        </p:attrNameLst>
                                      </p:cBhvr>
                                      <p:tavLst>
                                        <p:tav tm="0">
                                          <p:val>
                                            <p:fltVal val="0"/>
                                          </p:val>
                                        </p:tav>
                                        <p:tav tm="100000">
                                          <p:val>
                                            <p:strVal val="#ppt_w"/>
                                          </p:val>
                                        </p:tav>
                                      </p:tavLst>
                                    </p:anim>
                                    <p:anim calcmode="lin" valueType="num">
                                      <p:cBhvr>
                                        <p:cTn id="128" dur="500" fill="hold"/>
                                        <p:tgtEl>
                                          <p:spTgt spid="31"/>
                                        </p:tgtEl>
                                        <p:attrNameLst>
                                          <p:attrName>ppt_h</p:attrName>
                                        </p:attrNameLst>
                                      </p:cBhvr>
                                      <p:tavLst>
                                        <p:tav tm="0">
                                          <p:val>
                                            <p:fltVal val="0"/>
                                          </p:val>
                                        </p:tav>
                                        <p:tav tm="100000">
                                          <p:val>
                                            <p:strVal val="#ppt_h"/>
                                          </p:val>
                                        </p:tav>
                                      </p:tavLst>
                                    </p:anim>
                                    <p:animEffect transition="in" filter="fade">
                                      <p:cBhvr>
                                        <p:cTn id="129" dur="500"/>
                                        <p:tgtEl>
                                          <p:spTgt spid="31"/>
                                        </p:tgtEl>
                                      </p:cBhvr>
                                    </p:animEffect>
                                  </p:childTnLst>
                                </p:cTn>
                              </p:par>
                            </p:childTnLst>
                          </p:cTn>
                        </p:par>
                        <p:par>
                          <p:cTn id="130" fill="hold">
                            <p:stCondLst>
                              <p:cond delay="10500"/>
                            </p:stCondLst>
                            <p:childTnLst>
                              <p:par>
                                <p:cTn id="131" presetID="53" presetClass="entr" presetSubtype="16" fill="hold" nodeType="afterEffect">
                                  <p:stCondLst>
                                    <p:cond delay="0"/>
                                  </p:stCondLst>
                                  <p:childTnLst>
                                    <p:set>
                                      <p:cBhvr>
                                        <p:cTn id="132" dur="1" fill="hold">
                                          <p:stCondLst>
                                            <p:cond delay="0"/>
                                          </p:stCondLst>
                                        </p:cTn>
                                        <p:tgtEl>
                                          <p:spTgt spid="34"/>
                                        </p:tgtEl>
                                        <p:attrNameLst>
                                          <p:attrName>style.visibility</p:attrName>
                                        </p:attrNameLst>
                                      </p:cBhvr>
                                      <p:to>
                                        <p:strVal val="visible"/>
                                      </p:to>
                                    </p:set>
                                    <p:anim calcmode="lin" valueType="num">
                                      <p:cBhvr>
                                        <p:cTn id="133" dur="500" fill="hold"/>
                                        <p:tgtEl>
                                          <p:spTgt spid="34"/>
                                        </p:tgtEl>
                                        <p:attrNameLst>
                                          <p:attrName>ppt_w</p:attrName>
                                        </p:attrNameLst>
                                      </p:cBhvr>
                                      <p:tavLst>
                                        <p:tav tm="0">
                                          <p:val>
                                            <p:fltVal val="0"/>
                                          </p:val>
                                        </p:tav>
                                        <p:tav tm="100000">
                                          <p:val>
                                            <p:strVal val="#ppt_w"/>
                                          </p:val>
                                        </p:tav>
                                      </p:tavLst>
                                    </p:anim>
                                    <p:anim calcmode="lin" valueType="num">
                                      <p:cBhvr>
                                        <p:cTn id="134" dur="500" fill="hold"/>
                                        <p:tgtEl>
                                          <p:spTgt spid="34"/>
                                        </p:tgtEl>
                                        <p:attrNameLst>
                                          <p:attrName>ppt_h</p:attrName>
                                        </p:attrNameLst>
                                      </p:cBhvr>
                                      <p:tavLst>
                                        <p:tav tm="0">
                                          <p:val>
                                            <p:fltVal val="0"/>
                                          </p:val>
                                        </p:tav>
                                        <p:tav tm="100000">
                                          <p:val>
                                            <p:strVal val="#ppt_h"/>
                                          </p:val>
                                        </p:tav>
                                      </p:tavLst>
                                    </p:anim>
                                    <p:animEffect transition="in" filter="fade">
                                      <p:cBhvr>
                                        <p:cTn id="135"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bldLvl="0" animBg="1"/>
      <p:bldP spid="6" grpId="0" bldLvl="0" animBg="1"/>
      <p:bldP spid="7" grpId="0" bldLvl="0" animBg="1"/>
      <p:bldP spid="8" grpId="0" bldLvl="0" animBg="1"/>
      <p:bldP spid="9" grpId="0" bldLvl="0" animBg="1"/>
      <p:bldP spid="10" grpId="0" bldLvl="0" animBg="1"/>
      <p:bldP spid="11" grpId="0" bldLvl="0" animBg="1"/>
      <p:bldP spid="12" grpId="0" bldLvl="0" animBg="1"/>
      <p:bldP spid="13" grpId="0" bldLvl="0" animBg="1"/>
      <p:bldP spid="14" grpId="0" bldLvl="0" animBg="1"/>
      <p:bldP spid="15" grpId="0" bldLvl="0" animBg="1"/>
      <p:bldP spid="17" grpId="0" bldLvl="0" animBg="1"/>
      <p:bldP spid="18" grpId="0" bldLvl="0" animBg="1"/>
      <p:bldP spid="19" grpId="0" bldLvl="0" animBg="1"/>
      <p:bldP spid="20" grpId="0" bldLvl="0" animBg="1"/>
      <p:bldP spid="21"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94"/>
          <p:cNvGrpSpPr/>
          <p:nvPr/>
        </p:nvGrpSpPr>
        <p:grpSpPr>
          <a:xfrm>
            <a:off x="1775520" y="1604798"/>
            <a:ext cx="1487128" cy="1525613"/>
            <a:chOff x="23394" y="1490767"/>
            <a:chExt cx="1793584" cy="1839999"/>
          </a:xfrm>
        </p:grpSpPr>
        <p:sp>
          <p:nvSpPr>
            <p:cNvPr id="5" name="Round Same Side Corner Rectangle 71"/>
            <p:cNvSpPr/>
            <p:nvPr/>
          </p:nvSpPr>
          <p:spPr>
            <a:xfrm rot="5400000">
              <a:off x="-198896" y="2244015"/>
              <a:ext cx="790364" cy="345784"/>
            </a:xfrm>
            <a:prstGeom prst="round2Same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760">
                <a:cs typeface="+mn-ea"/>
                <a:sym typeface="+mn-lt"/>
              </a:endParaRPr>
            </a:p>
          </p:txBody>
        </p:sp>
        <p:sp>
          <p:nvSpPr>
            <p:cNvPr id="6" name="Bent Arrow 72"/>
            <p:cNvSpPr/>
            <p:nvPr/>
          </p:nvSpPr>
          <p:spPr>
            <a:xfrm rot="5400000">
              <a:off x="472559" y="1876818"/>
              <a:ext cx="889161" cy="1623558"/>
            </a:xfrm>
            <a:prstGeom prst="bentArrow">
              <a:avLst>
                <a:gd name="adj1" fmla="val 41667"/>
                <a:gd name="adj2" fmla="val 25000"/>
                <a:gd name="adj3" fmla="val 0"/>
                <a:gd name="adj4" fmla="val 7273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760">
                <a:solidFill>
                  <a:schemeClr val="tx1"/>
                </a:solidFill>
                <a:cs typeface="+mn-ea"/>
                <a:sym typeface="+mn-lt"/>
              </a:endParaRPr>
            </a:p>
          </p:txBody>
        </p:sp>
        <p:sp>
          <p:nvSpPr>
            <p:cNvPr id="7" name="Rounded Rectangle 76"/>
            <p:cNvSpPr/>
            <p:nvPr/>
          </p:nvSpPr>
          <p:spPr>
            <a:xfrm>
              <a:off x="1174807" y="2984982"/>
              <a:ext cx="642171" cy="345784"/>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760">
                <a:cs typeface="+mn-ea"/>
                <a:sym typeface="+mn-lt"/>
              </a:endParaRPr>
            </a:p>
          </p:txBody>
        </p:sp>
        <p:sp>
          <p:nvSpPr>
            <p:cNvPr id="8" name="Rectangle 79"/>
            <p:cNvSpPr/>
            <p:nvPr/>
          </p:nvSpPr>
          <p:spPr>
            <a:xfrm>
              <a:off x="517603" y="2028418"/>
              <a:ext cx="519750" cy="22229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760">
                <a:cs typeface="+mn-ea"/>
                <a:sym typeface="+mn-lt"/>
              </a:endParaRPr>
            </a:p>
          </p:txBody>
        </p:sp>
        <p:sp>
          <p:nvSpPr>
            <p:cNvPr id="9" name="Rectangle 82"/>
            <p:cNvSpPr/>
            <p:nvPr/>
          </p:nvSpPr>
          <p:spPr>
            <a:xfrm>
              <a:off x="640556" y="1703734"/>
              <a:ext cx="273844" cy="33757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760">
                <a:cs typeface="+mn-ea"/>
                <a:sym typeface="+mn-lt"/>
              </a:endParaRPr>
            </a:p>
          </p:txBody>
        </p:sp>
        <p:grpSp>
          <p:nvGrpSpPr>
            <p:cNvPr id="10" name="Group 93"/>
            <p:cNvGrpSpPr/>
            <p:nvPr/>
          </p:nvGrpSpPr>
          <p:grpSpPr>
            <a:xfrm>
              <a:off x="148193" y="1490767"/>
              <a:ext cx="1267392" cy="395183"/>
              <a:chOff x="148193" y="1501702"/>
              <a:chExt cx="1267392" cy="395183"/>
            </a:xfrm>
          </p:grpSpPr>
          <p:sp>
            <p:nvSpPr>
              <p:cNvPr id="11" name="Oval 85"/>
              <p:cNvSpPr/>
              <p:nvPr/>
            </p:nvSpPr>
            <p:spPr>
              <a:xfrm>
                <a:off x="577953" y="1501702"/>
                <a:ext cx="395183" cy="39518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760">
                  <a:cs typeface="+mn-ea"/>
                  <a:sym typeface="+mn-lt"/>
                </a:endParaRPr>
              </a:p>
            </p:txBody>
          </p:sp>
          <p:sp>
            <p:nvSpPr>
              <p:cNvPr id="12" name="Teardrop 88"/>
              <p:cNvSpPr/>
              <p:nvPr/>
            </p:nvSpPr>
            <p:spPr>
              <a:xfrm rot="2700000">
                <a:off x="148193" y="1501703"/>
                <a:ext cx="395182" cy="395182"/>
              </a:xfrm>
              <a:prstGeom prst="teardrop">
                <a:avLst>
                  <a:gd name="adj" fmla="val 1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760">
                  <a:cs typeface="+mn-ea"/>
                  <a:sym typeface="+mn-lt"/>
                </a:endParaRPr>
              </a:p>
            </p:txBody>
          </p:sp>
          <p:sp>
            <p:nvSpPr>
              <p:cNvPr id="13" name="Teardrop 91"/>
              <p:cNvSpPr/>
              <p:nvPr/>
            </p:nvSpPr>
            <p:spPr>
              <a:xfrm rot="18900000" flipH="1">
                <a:off x="1020403" y="1501703"/>
                <a:ext cx="395182" cy="395182"/>
              </a:xfrm>
              <a:prstGeom prst="teardrop">
                <a:avLst>
                  <a:gd name="adj" fmla="val 1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760">
                  <a:cs typeface="+mn-ea"/>
                  <a:sym typeface="+mn-lt"/>
                </a:endParaRPr>
              </a:p>
            </p:txBody>
          </p:sp>
        </p:grpSp>
      </p:grpSp>
      <p:sp>
        <p:nvSpPr>
          <p:cNvPr id="14" name="Freeform 36"/>
          <p:cNvSpPr>
            <a:spLocks noEditPoints="1"/>
          </p:cNvSpPr>
          <p:nvPr/>
        </p:nvSpPr>
        <p:spPr bwMode="auto">
          <a:xfrm>
            <a:off x="2551237" y="3182657"/>
            <a:ext cx="970508" cy="1329540"/>
          </a:xfrm>
          <a:custGeom>
            <a:avLst/>
            <a:gdLst/>
            <a:ahLst/>
            <a:cxnLst>
              <a:cxn ang="0">
                <a:pos x="39" y="2"/>
              </a:cxn>
              <a:cxn ang="0">
                <a:pos x="35" y="0"/>
              </a:cxn>
              <a:cxn ang="0">
                <a:pos x="32" y="2"/>
              </a:cxn>
              <a:cxn ang="0">
                <a:pos x="0" y="63"/>
              </a:cxn>
              <a:cxn ang="0">
                <a:pos x="35" y="98"/>
              </a:cxn>
              <a:cxn ang="0">
                <a:pos x="70" y="63"/>
              </a:cxn>
              <a:cxn ang="0">
                <a:pos x="39" y="2"/>
              </a:cxn>
              <a:cxn ang="0">
                <a:pos x="23" y="83"/>
              </a:cxn>
              <a:cxn ang="0">
                <a:pos x="19" y="85"/>
              </a:cxn>
              <a:cxn ang="0">
                <a:pos x="16" y="83"/>
              </a:cxn>
              <a:cxn ang="0">
                <a:pos x="7" y="54"/>
              </a:cxn>
              <a:cxn ang="0">
                <a:pos x="13" y="50"/>
              </a:cxn>
              <a:cxn ang="0">
                <a:pos x="16" y="56"/>
              </a:cxn>
              <a:cxn ang="0">
                <a:pos x="22" y="76"/>
              </a:cxn>
              <a:cxn ang="0">
                <a:pos x="23" y="83"/>
              </a:cxn>
              <a:cxn ang="0">
                <a:pos x="32" y="93"/>
              </a:cxn>
              <a:cxn ang="0">
                <a:pos x="27" y="87"/>
              </a:cxn>
              <a:cxn ang="0">
                <a:pos x="32" y="82"/>
              </a:cxn>
              <a:cxn ang="0">
                <a:pos x="38" y="87"/>
              </a:cxn>
              <a:cxn ang="0">
                <a:pos x="32" y="93"/>
              </a:cxn>
              <a:cxn ang="0">
                <a:pos x="32" y="93"/>
              </a:cxn>
              <a:cxn ang="0">
                <a:pos x="32" y="93"/>
              </a:cxn>
            </a:cxnLst>
            <a:rect l="0" t="0" r="r" b="b"/>
            <a:pathLst>
              <a:path w="70" h="98">
                <a:moveTo>
                  <a:pt x="39" y="2"/>
                </a:moveTo>
                <a:cubicBezTo>
                  <a:pt x="38" y="1"/>
                  <a:pt x="37" y="0"/>
                  <a:pt x="35" y="0"/>
                </a:cubicBezTo>
                <a:cubicBezTo>
                  <a:pt x="34" y="0"/>
                  <a:pt x="32" y="1"/>
                  <a:pt x="32" y="2"/>
                </a:cubicBezTo>
                <a:cubicBezTo>
                  <a:pt x="23" y="14"/>
                  <a:pt x="0" y="47"/>
                  <a:pt x="0" y="63"/>
                </a:cubicBezTo>
                <a:cubicBezTo>
                  <a:pt x="0" y="82"/>
                  <a:pt x="16" y="98"/>
                  <a:pt x="35" y="98"/>
                </a:cubicBezTo>
                <a:cubicBezTo>
                  <a:pt x="55" y="98"/>
                  <a:pt x="70" y="82"/>
                  <a:pt x="70" y="63"/>
                </a:cubicBezTo>
                <a:cubicBezTo>
                  <a:pt x="70" y="47"/>
                  <a:pt x="48" y="14"/>
                  <a:pt x="39" y="2"/>
                </a:cubicBezTo>
                <a:close/>
                <a:moveTo>
                  <a:pt x="23" y="83"/>
                </a:moveTo>
                <a:cubicBezTo>
                  <a:pt x="22" y="84"/>
                  <a:pt x="20" y="85"/>
                  <a:pt x="19" y="85"/>
                </a:cubicBezTo>
                <a:cubicBezTo>
                  <a:pt x="18" y="85"/>
                  <a:pt x="17" y="84"/>
                  <a:pt x="16" y="83"/>
                </a:cubicBezTo>
                <a:cubicBezTo>
                  <a:pt x="2" y="72"/>
                  <a:pt x="7" y="55"/>
                  <a:pt x="7" y="54"/>
                </a:cubicBezTo>
                <a:cubicBezTo>
                  <a:pt x="8" y="51"/>
                  <a:pt x="11" y="50"/>
                  <a:pt x="13" y="50"/>
                </a:cubicBezTo>
                <a:cubicBezTo>
                  <a:pt x="16" y="51"/>
                  <a:pt x="17" y="54"/>
                  <a:pt x="16" y="56"/>
                </a:cubicBezTo>
                <a:cubicBezTo>
                  <a:pt x="16" y="57"/>
                  <a:pt x="13" y="68"/>
                  <a:pt x="22" y="76"/>
                </a:cubicBezTo>
                <a:cubicBezTo>
                  <a:pt x="24" y="78"/>
                  <a:pt x="25" y="81"/>
                  <a:pt x="23" y="83"/>
                </a:cubicBezTo>
                <a:close/>
                <a:moveTo>
                  <a:pt x="32" y="93"/>
                </a:moveTo>
                <a:cubicBezTo>
                  <a:pt x="30" y="93"/>
                  <a:pt x="27" y="90"/>
                  <a:pt x="27" y="87"/>
                </a:cubicBezTo>
                <a:cubicBezTo>
                  <a:pt x="27" y="84"/>
                  <a:pt x="30" y="82"/>
                  <a:pt x="32" y="82"/>
                </a:cubicBezTo>
                <a:cubicBezTo>
                  <a:pt x="35" y="82"/>
                  <a:pt x="38" y="84"/>
                  <a:pt x="38" y="87"/>
                </a:cubicBezTo>
                <a:cubicBezTo>
                  <a:pt x="38" y="90"/>
                  <a:pt x="35" y="93"/>
                  <a:pt x="32" y="93"/>
                </a:cubicBezTo>
                <a:close/>
                <a:moveTo>
                  <a:pt x="32" y="93"/>
                </a:moveTo>
                <a:cubicBezTo>
                  <a:pt x="32" y="93"/>
                  <a:pt x="32" y="93"/>
                  <a:pt x="32" y="93"/>
                </a:cubicBezTo>
              </a:path>
            </a:pathLst>
          </a:custGeom>
          <a:solidFill>
            <a:schemeClr val="accent1"/>
          </a:solidFill>
          <a:ln w="9525">
            <a:noFill/>
            <a:round/>
          </a:ln>
        </p:spPr>
        <p:txBody>
          <a:bodyPr vert="horz" wrap="square" lIns="105873" tIns="52936" rIns="105873" bIns="52936" numCol="1" anchor="t" anchorCtr="0" compatLnSpc="1"/>
          <a:lstStyle/>
          <a:p>
            <a:pPr>
              <a:lnSpc>
                <a:spcPct val="120000"/>
              </a:lnSpc>
            </a:pPr>
            <a:endParaRPr lang="en-US" sz="760">
              <a:cs typeface="+mn-ea"/>
              <a:sym typeface="+mn-lt"/>
            </a:endParaRPr>
          </a:p>
        </p:txBody>
      </p:sp>
      <p:sp>
        <p:nvSpPr>
          <p:cNvPr id="15" name="Freeform 36"/>
          <p:cNvSpPr>
            <a:spLocks noEditPoints="1"/>
          </p:cNvSpPr>
          <p:nvPr/>
        </p:nvSpPr>
        <p:spPr bwMode="auto">
          <a:xfrm>
            <a:off x="4377966" y="3182657"/>
            <a:ext cx="970508" cy="1329540"/>
          </a:xfrm>
          <a:custGeom>
            <a:avLst/>
            <a:gdLst/>
            <a:ahLst/>
            <a:cxnLst>
              <a:cxn ang="0">
                <a:pos x="39" y="2"/>
              </a:cxn>
              <a:cxn ang="0">
                <a:pos x="35" y="0"/>
              </a:cxn>
              <a:cxn ang="0">
                <a:pos x="32" y="2"/>
              </a:cxn>
              <a:cxn ang="0">
                <a:pos x="0" y="63"/>
              </a:cxn>
              <a:cxn ang="0">
                <a:pos x="35" y="98"/>
              </a:cxn>
              <a:cxn ang="0">
                <a:pos x="70" y="63"/>
              </a:cxn>
              <a:cxn ang="0">
                <a:pos x="39" y="2"/>
              </a:cxn>
              <a:cxn ang="0">
                <a:pos x="23" y="83"/>
              </a:cxn>
              <a:cxn ang="0">
                <a:pos x="19" y="85"/>
              </a:cxn>
              <a:cxn ang="0">
                <a:pos x="16" y="83"/>
              </a:cxn>
              <a:cxn ang="0">
                <a:pos x="7" y="54"/>
              </a:cxn>
              <a:cxn ang="0">
                <a:pos x="13" y="50"/>
              </a:cxn>
              <a:cxn ang="0">
                <a:pos x="16" y="56"/>
              </a:cxn>
              <a:cxn ang="0">
                <a:pos x="22" y="76"/>
              </a:cxn>
              <a:cxn ang="0">
                <a:pos x="23" y="83"/>
              </a:cxn>
              <a:cxn ang="0">
                <a:pos x="32" y="93"/>
              </a:cxn>
              <a:cxn ang="0">
                <a:pos x="27" y="87"/>
              </a:cxn>
              <a:cxn ang="0">
                <a:pos x="32" y="82"/>
              </a:cxn>
              <a:cxn ang="0">
                <a:pos x="38" y="87"/>
              </a:cxn>
              <a:cxn ang="0">
                <a:pos x="32" y="93"/>
              </a:cxn>
              <a:cxn ang="0">
                <a:pos x="32" y="93"/>
              </a:cxn>
              <a:cxn ang="0">
                <a:pos x="32" y="93"/>
              </a:cxn>
            </a:cxnLst>
            <a:rect l="0" t="0" r="r" b="b"/>
            <a:pathLst>
              <a:path w="70" h="98">
                <a:moveTo>
                  <a:pt x="39" y="2"/>
                </a:moveTo>
                <a:cubicBezTo>
                  <a:pt x="38" y="1"/>
                  <a:pt x="37" y="0"/>
                  <a:pt x="35" y="0"/>
                </a:cubicBezTo>
                <a:cubicBezTo>
                  <a:pt x="34" y="0"/>
                  <a:pt x="32" y="1"/>
                  <a:pt x="32" y="2"/>
                </a:cubicBezTo>
                <a:cubicBezTo>
                  <a:pt x="23" y="14"/>
                  <a:pt x="0" y="47"/>
                  <a:pt x="0" y="63"/>
                </a:cubicBezTo>
                <a:cubicBezTo>
                  <a:pt x="0" y="82"/>
                  <a:pt x="16" y="98"/>
                  <a:pt x="35" y="98"/>
                </a:cubicBezTo>
                <a:cubicBezTo>
                  <a:pt x="55" y="98"/>
                  <a:pt x="70" y="82"/>
                  <a:pt x="70" y="63"/>
                </a:cubicBezTo>
                <a:cubicBezTo>
                  <a:pt x="70" y="47"/>
                  <a:pt x="48" y="14"/>
                  <a:pt x="39" y="2"/>
                </a:cubicBezTo>
                <a:close/>
                <a:moveTo>
                  <a:pt x="23" y="83"/>
                </a:moveTo>
                <a:cubicBezTo>
                  <a:pt x="22" y="84"/>
                  <a:pt x="20" y="85"/>
                  <a:pt x="19" y="85"/>
                </a:cubicBezTo>
                <a:cubicBezTo>
                  <a:pt x="18" y="85"/>
                  <a:pt x="17" y="84"/>
                  <a:pt x="16" y="83"/>
                </a:cubicBezTo>
                <a:cubicBezTo>
                  <a:pt x="2" y="72"/>
                  <a:pt x="7" y="55"/>
                  <a:pt x="7" y="54"/>
                </a:cubicBezTo>
                <a:cubicBezTo>
                  <a:pt x="8" y="51"/>
                  <a:pt x="11" y="50"/>
                  <a:pt x="13" y="50"/>
                </a:cubicBezTo>
                <a:cubicBezTo>
                  <a:pt x="16" y="51"/>
                  <a:pt x="17" y="54"/>
                  <a:pt x="16" y="56"/>
                </a:cubicBezTo>
                <a:cubicBezTo>
                  <a:pt x="16" y="57"/>
                  <a:pt x="13" y="68"/>
                  <a:pt x="22" y="76"/>
                </a:cubicBezTo>
                <a:cubicBezTo>
                  <a:pt x="24" y="78"/>
                  <a:pt x="25" y="81"/>
                  <a:pt x="23" y="83"/>
                </a:cubicBezTo>
                <a:close/>
                <a:moveTo>
                  <a:pt x="32" y="93"/>
                </a:moveTo>
                <a:cubicBezTo>
                  <a:pt x="30" y="93"/>
                  <a:pt x="27" y="90"/>
                  <a:pt x="27" y="87"/>
                </a:cubicBezTo>
                <a:cubicBezTo>
                  <a:pt x="27" y="84"/>
                  <a:pt x="30" y="82"/>
                  <a:pt x="32" y="82"/>
                </a:cubicBezTo>
                <a:cubicBezTo>
                  <a:pt x="35" y="82"/>
                  <a:pt x="38" y="84"/>
                  <a:pt x="38" y="87"/>
                </a:cubicBezTo>
                <a:cubicBezTo>
                  <a:pt x="38" y="90"/>
                  <a:pt x="35" y="93"/>
                  <a:pt x="32" y="93"/>
                </a:cubicBezTo>
                <a:close/>
                <a:moveTo>
                  <a:pt x="32" y="93"/>
                </a:moveTo>
                <a:cubicBezTo>
                  <a:pt x="32" y="93"/>
                  <a:pt x="32" y="93"/>
                  <a:pt x="32" y="93"/>
                </a:cubicBezTo>
              </a:path>
            </a:pathLst>
          </a:custGeom>
          <a:solidFill>
            <a:schemeClr val="accent2"/>
          </a:solidFill>
          <a:ln w="9525">
            <a:noFill/>
            <a:round/>
          </a:ln>
        </p:spPr>
        <p:txBody>
          <a:bodyPr vert="horz" wrap="square" lIns="105873" tIns="52936" rIns="105873" bIns="52936" numCol="1" anchor="t" anchorCtr="0" compatLnSpc="1"/>
          <a:lstStyle/>
          <a:p>
            <a:pPr>
              <a:lnSpc>
                <a:spcPct val="120000"/>
              </a:lnSpc>
            </a:pPr>
            <a:endParaRPr lang="en-US" sz="760">
              <a:cs typeface="+mn-ea"/>
              <a:sym typeface="+mn-lt"/>
            </a:endParaRPr>
          </a:p>
        </p:txBody>
      </p:sp>
      <p:sp>
        <p:nvSpPr>
          <p:cNvPr id="17" name="Freeform 36"/>
          <p:cNvSpPr>
            <a:spLocks noEditPoints="1"/>
          </p:cNvSpPr>
          <p:nvPr/>
        </p:nvSpPr>
        <p:spPr bwMode="auto">
          <a:xfrm>
            <a:off x="6169113" y="3182657"/>
            <a:ext cx="970508" cy="1329540"/>
          </a:xfrm>
          <a:custGeom>
            <a:avLst/>
            <a:gdLst/>
            <a:ahLst/>
            <a:cxnLst>
              <a:cxn ang="0">
                <a:pos x="39" y="2"/>
              </a:cxn>
              <a:cxn ang="0">
                <a:pos x="35" y="0"/>
              </a:cxn>
              <a:cxn ang="0">
                <a:pos x="32" y="2"/>
              </a:cxn>
              <a:cxn ang="0">
                <a:pos x="0" y="63"/>
              </a:cxn>
              <a:cxn ang="0">
                <a:pos x="35" y="98"/>
              </a:cxn>
              <a:cxn ang="0">
                <a:pos x="70" y="63"/>
              </a:cxn>
              <a:cxn ang="0">
                <a:pos x="39" y="2"/>
              </a:cxn>
              <a:cxn ang="0">
                <a:pos x="23" y="83"/>
              </a:cxn>
              <a:cxn ang="0">
                <a:pos x="19" y="85"/>
              </a:cxn>
              <a:cxn ang="0">
                <a:pos x="16" y="83"/>
              </a:cxn>
              <a:cxn ang="0">
                <a:pos x="7" y="54"/>
              </a:cxn>
              <a:cxn ang="0">
                <a:pos x="13" y="50"/>
              </a:cxn>
              <a:cxn ang="0">
                <a:pos x="16" y="56"/>
              </a:cxn>
              <a:cxn ang="0">
                <a:pos x="22" y="76"/>
              </a:cxn>
              <a:cxn ang="0">
                <a:pos x="23" y="83"/>
              </a:cxn>
              <a:cxn ang="0">
                <a:pos x="32" y="93"/>
              </a:cxn>
              <a:cxn ang="0">
                <a:pos x="27" y="87"/>
              </a:cxn>
              <a:cxn ang="0">
                <a:pos x="32" y="82"/>
              </a:cxn>
              <a:cxn ang="0">
                <a:pos x="38" y="87"/>
              </a:cxn>
              <a:cxn ang="0">
                <a:pos x="32" y="93"/>
              </a:cxn>
              <a:cxn ang="0">
                <a:pos x="32" y="93"/>
              </a:cxn>
              <a:cxn ang="0">
                <a:pos x="32" y="93"/>
              </a:cxn>
            </a:cxnLst>
            <a:rect l="0" t="0" r="r" b="b"/>
            <a:pathLst>
              <a:path w="70" h="98">
                <a:moveTo>
                  <a:pt x="39" y="2"/>
                </a:moveTo>
                <a:cubicBezTo>
                  <a:pt x="38" y="1"/>
                  <a:pt x="37" y="0"/>
                  <a:pt x="35" y="0"/>
                </a:cubicBezTo>
                <a:cubicBezTo>
                  <a:pt x="34" y="0"/>
                  <a:pt x="32" y="1"/>
                  <a:pt x="32" y="2"/>
                </a:cubicBezTo>
                <a:cubicBezTo>
                  <a:pt x="23" y="14"/>
                  <a:pt x="0" y="47"/>
                  <a:pt x="0" y="63"/>
                </a:cubicBezTo>
                <a:cubicBezTo>
                  <a:pt x="0" y="82"/>
                  <a:pt x="16" y="98"/>
                  <a:pt x="35" y="98"/>
                </a:cubicBezTo>
                <a:cubicBezTo>
                  <a:pt x="55" y="98"/>
                  <a:pt x="70" y="82"/>
                  <a:pt x="70" y="63"/>
                </a:cubicBezTo>
                <a:cubicBezTo>
                  <a:pt x="70" y="47"/>
                  <a:pt x="48" y="14"/>
                  <a:pt x="39" y="2"/>
                </a:cubicBezTo>
                <a:close/>
                <a:moveTo>
                  <a:pt x="23" y="83"/>
                </a:moveTo>
                <a:cubicBezTo>
                  <a:pt x="22" y="84"/>
                  <a:pt x="20" y="85"/>
                  <a:pt x="19" y="85"/>
                </a:cubicBezTo>
                <a:cubicBezTo>
                  <a:pt x="18" y="85"/>
                  <a:pt x="17" y="84"/>
                  <a:pt x="16" y="83"/>
                </a:cubicBezTo>
                <a:cubicBezTo>
                  <a:pt x="2" y="72"/>
                  <a:pt x="7" y="55"/>
                  <a:pt x="7" y="54"/>
                </a:cubicBezTo>
                <a:cubicBezTo>
                  <a:pt x="8" y="51"/>
                  <a:pt x="11" y="50"/>
                  <a:pt x="13" y="50"/>
                </a:cubicBezTo>
                <a:cubicBezTo>
                  <a:pt x="16" y="51"/>
                  <a:pt x="17" y="54"/>
                  <a:pt x="16" y="56"/>
                </a:cubicBezTo>
                <a:cubicBezTo>
                  <a:pt x="16" y="57"/>
                  <a:pt x="13" y="68"/>
                  <a:pt x="22" y="76"/>
                </a:cubicBezTo>
                <a:cubicBezTo>
                  <a:pt x="24" y="78"/>
                  <a:pt x="25" y="81"/>
                  <a:pt x="23" y="83"/>
                </a:cubicBezTo>
                <a:close/>
                <a:moveTo>
                  <a:pt x="32" y="93"/>
                </a:moveTo>
                <a:cubicBezTo>
                  <a:pt x="30" y="93"/>
                  <a:pt x="27" y="90"/>
                  <a:pt x="27" y="87"/>
                </a:cubicBezTo>
                <a:cubicBezTo>
                  <a:pt x="27" y="84"/>
                  <a:pt x="30" y="82"/>
                  <a:pt x="32" y="82"/>
                </a:cubicBezTo>
                <a:cubicBezTo>
                  <a:pt x="35" y="82"/>
                  <a:pt x="38" y="84"/>
                  <a:pt x="38" y="87"/>
                </a:cubicBezTo>
                <a:cubicBezTo>
                  <a:pt x="38" y="90"/>
                  <a:pt x="35" y="93"/>
                  <a:pt x="32" y="93"/>
                </a:cubicBezTo>
                <a:close/>
                <a:moveTo>
                  <a:pt x="32" y="93"/>
                </a:moveTo>
                <a:cubicBezTo>
                  <a:pt x="32" y="93"/>
                  <a:pt x="32" y="93"/>
                  <a:pt x="32" y="93"/>
                </a:cubicBezTo>
              </a:path>
            </a:pathLst>
          </a:custGeom>
          <a:solidFill>
            <a:schemeClr val="accent3"/>
          </a:solidFill>
          <a:ln w="9525">
            <a:noFill/>
            <a:round/>
          </a:ln>
        </p:spPr>
        <p:txBody>
          <a:bodyPr vert="horz" wrap="square" lIns="105873" tIns="52936" rIns="105873" bIns="52936" numCol="1" anchor="t" anchorCtr="0" compatLnSpc="1"/>
          <a:lstStyle/>
          <a:p>
            <a:pPr>
              <a:lnSpc>
                <a:spcPct val="120000"/>
              </a:lnSpc>
            </a:pPr>
            <a:endParaRPr lang="en-US" sz="760">
              <a:cs typeface="+mn-ea"/>
              <a:sym typeface="+mn-lt"/>
            </a:endParaRPr>
          </a:p>
        </p:txBody>
      </p:sp>
      <p:sp>
        <p:nvSpPr>
          <p:cNvPr id="18" name="Freeform 36"/>
          <p:cNvSpPr>
            <a:spLocks noEditPoints="1"/>
          </p:cNvSpPr>
          <p:nvPr/>
        </p:nvSpPr>
        <p:spPr bwMode="auto">
          <a:xfrm>
            <a:off x="7960259" y="3182657"/>
            <a:ext cx="970508" cy="1329540"/>
          </a:xfrm>
          <a:custGeom>
            <a:avLst/>
            <a:gdLst/>
            <a:ahLst/>
            <a:cxnLst>
              <a:cxn ang="0">
                <a:pos x="39" y="2"/>
              </a:cxn>
              <a:cxn ang="0">
                <a:pos x="35" y="0"/>
              </a:cxn>
              <a:cxn ang="0">
                <a:pos x="32" y="2"/>
              </a:cxn>
              <a:cxn ang="0">
                <a:pos x="0" y="63"/>
              </a:cxn>
              <a:cxn ang="0">
                <a:pos x="35" y="98"/>
              </a:cxn>
              <a:cxn ang="0">
                <a:pos x="70" y="63"/>
              </a:cxn>
              <a:cxn ang="0">
                <a:pos x="39" y="2"/>
              </a:cxn>
              <a:cxn ang="0">
                <a:pos x="23" y="83"/>
              </a:cxn>
              <a:cxn ang="0">
                <a:pos x="19" y="85"/>
              </a:cxn>
              <a:cxn ang="0">
                <a:pos x="16" y="83"/>
              </a:cxn>
              <a:cxn ang="0">
                <a:pos x="7" y="54"/>
              </a:cxn>
              <a:cxn ang="0">
                <a:pos x="13" y="50"/>
              </a:cxn>
              <a:cxn ang="0">
                <a:pos x="16" y="56"/>
              </a:cxn>
              <a:cxn ang="0">
                <a:pos x="22" y="76"/>
              </a:cxn>
              <a:cxn ang="0">
                <a:pos x="23" y="83"/>
              </a:cxn>
              <a:cxn ang="0">
                <a:pos x="32" y="93"/>
              </a:cxn>
              <a:cxn ang="0">
                <a:pos x="27" y="87"/>
              </a:cxn>
              <a:cxn ang="0">
                <a:pos x="32" y="82"/>
              </a:cxn>
              <a:cxn ang="0">
                <a:pos x="38" y="87"/>
              </a:cxn>
              <a:cxn ang="0">
                <a:pos x="32" y="93"/>
              </a:cxn>
              <a:cxn ang="0">
                <a:pos x="32" y="93"/>
              </a:cxn>
              <a:cxn ang="0">
                <a:pos x="32" y="93"/>
              </a:cxn>
            </a:cxnLst>
            <a:rect l="0" t="0" r="r" b="b"/>
            <a:pathLst>
              <a:path w="70" h="98">
                <a:moveTo>
                  <a:pt x="39" y="2"/>
                </a:moveTo>
                <a:cubicBezTo>
                  <a:pt x="38" y="1"/>
                  <a:pt x="37" y="0"/>
                  <a:pt x="35" y="0"/>
                </a:cubicBezTo>
                <a:cubicBezTo>
                  <a:pt x="34" y="0"/>
                  <a:pt x="32" y="1"/>
                  <a:pt x="32" y="2"/>
                </a:cubicBezTo>
                <a:cubicBezTo>
                  <a:pt x="23" y="14"/>
                  <a:pt x="0" y="47"/>
                  <a:pt x="0" y="63"/>
                </a:cubicBezTo>
                <a:cubicBezTo>
                  <a:pt x="0" y="82"/>
                  <a:pt x="16" y="98"/>
                  <a:pt x="35" y="98"/>
                </a:cubicBezTo>
                <a:cubicBezTo>
                  <a:pt x="55" y="98"/>
                  <a:pt x="70" y="82"/>
                  <a:pt x="70" y="63"/>
                </a:cubicBezTo>
                <a:cubicBezTo>
                  <a:pt x="70" y="47"/>
                  <a:pt x="48" y="14"/>
                  <a:pt x="39" y="2"/>
                </a:cubicBezTo>
                <a:close/>
                <a:moveTo>
                  <a:pt x="23" y="83"/>
                </a:moveTo>
                <a:cubicBezTo>
                  <a:pt x="22" y="84"/>
                  <a:pt x="20" y="85"/>
                  <a:pt x="19" y="85"/>
                </a:cubicBezTo>
                <a:cubicBezTo>
                  <a:pt x="18" y="85"/>
                  <a:pt x="17" y="84"/>
                  <a:pt x="16" y="83"/>
                </a:cubicBezTo>
                <a:cubicBezTo>
                  <a:pt x="2" y="72"/>
                  <a:pt x="7" y="55"/>
                  <a:pt x="7" y="54"/>
                </a:cubicBezTo>
                <a:cubicBezTo>
                  <a:pt x="8" y="51"/>
                  <a:pt x="11" y="50"/>
                  <a:pt x="13" y="50"/>
                </a:cubicBezTo>
                <a:cubicBezTo>
                  <a:pt x="16" y="51"/>
                  <a:pt x="17" y="54"/>
                  <a:pt x="16" y="56"/>
                </a:cubicBezTo>
                <a:cubicBezTo>
                  <a:pt x="16" y="57"/>
                  <a:pt x="13" y="68"/>
                  <a:pt x="22" y="76"/>
                </a:cubicBezTo>
                <a:cubicBezTo>
                  <a:pt x="24" y="78"/>
                  <a:pt x="25" y="81"/>
                  <a:pt x="23" y="83"/>
                </a:cubicBezTo>
                <a:close/>
                <a:moveTo>
                  <a:pt x="32" y="93"/>
                </a:moveTo>
                <a:cubicBezTo>
                  <a:pt x="30" y="93"/>
                  <a:pt x="27" y="90"/>
                  <a:pt x="27" y="87"/>
                </a:cubicBezTo>
                <a:cubicBezTo>
                  <a:pt x="27" y="84"/>
                  <a:pt x="30" y="82"/>
                  <a:pt x="32" y="82"/>
                </a:cubicBezTo>
                <a:cubicBezTo>
                  <a:pt x="35" y="82"/>
                  <a:pt x="38" y="84"/>
                  <a:pt x="38" y="87"/>
                </a:cubicBezTo>
                <a:cubicBezTo>
                  <a:pt x="38" y="90"/>
                  <a:pt x="35" y="93"/>
                  <a:pt x="32" y="93"/>
                </a:cubicBezTo>
                <a:close/>
                <a:moveTo>
                  <a:pt x="32" y="93"/>
                </a:moveTo>
                <a:cubicBezTo>
                  <a:pt x="32" y="93"/>
                  <a:pt x="32" y="93"/>
                  <a:pt x="32" y="93"/>
                </a:cubicBezTo>
              </a:path>
            </a:pathLst>
          </a:custGeom>
          <a:solidFill>
            <a:schemeClr val="accent4"/>
          </a:solidFill>
          <a:ln w="9525">
            <a:noFill/>
            <a:round/>
          </a:ln>
        </p:spPr>
        <p:txBody>
          <a:bodyPr vert="horz" wrap="square" lIns="105873" tIns="52936" rIns="105873" bIns="52936" numCol="1" anchor="t" anchorCtr="0" compatLnSpc="1"/>
          <a:lstStyle/>
          <a:p>
            <a:pPr>
              <a:lnSpc>
                <a:spcPct val="120000"/>
              </a:lnSpc>
            </a:pPr>
            <a:endParaRPr lang="en-US" sz="760" dirty="0">
              <a:cs typeface="+mn-ea"/>
              <a:sym typeface="+mn-lt"/>
            </a:endParaRPr>
          </a:p>
        </p:txBody>
      </p:sp>
      <p:sp>
        <p:nvSpPr>
          <p:cNvPr id="19" name="Freeform 36"/>
          <p:cNvSpPr>
            <a:spLocks noEditPoints="1"/>
          </p:cNvSpPr>
          <p:nvPr/>
        </p:nvSpPr>
        <p:spPr bwMode="auto">
          <a:xfrm>
            <a:off x="9751406" y="3182657"/>
            <a:ext cx="970508" cy="1329540"/>
          </a:xfrm>
          <a:custGeom>
            <a:avLst/>
            <a:gdLst/>
            <a:ahLst/>
            <a:cxnLst>
              <a:cxn ang="0">
                <a:pos x="39" y="2"/>
              </a:cxn>
              <a:cxn ang="0">
                <a:pos x="35" y="0"/>
              </a:cxn>
              <a:cxn ang="0">
                <a:pos x="32" y="2"/>
              </a:cxn>
              <a:cxn ang="0">
                <a:pos x="0" y="63"/>
              </a:cxn>
              <a:cxn ang="0">
                <a:pos x="35" y="98"/>
              </a:cxn>
              <a:cxn ang="0">
                <a:pos x="70" y="63"/>
              </a:cxn>
              <a:cxn ang="0">
                <a:pos x="39" y="2"/>
              </a:cxn>
              <a:cxn ang="0">
                <a:pos x="23" y="83"/>
              </a:cxn>
              <a:cxn ang="0">
                <a:pos x="19" y="85"/>
              </a:cxn>
              <a:cxn ang="0">
                <a:pos x="16" y="83"/>
              </a:cxn>
              <a:cxn ang="0">
                <a:pos x="7" y="54"/>
              </a:cxn>
              <a:cxn ang="0">
                <a:pos x="13" y="50"/>
              </a:cxn>
              <a:cxn ang="0">
                <a:pos x="16" y="56"/>
              </a:cxn>
              <a:cxn ang="0">
                <a:pos x="22" y="76"/>
              </a:cxn>
              <a:cxn ang="0">
                <a:pos x="23" y="83"/>
              </a:cxn>
              <a:cxn ang="0">
                <a:pos x="32" y="93"/>
              </a:cxn>
              <a:cxn ang="0">
                <a:pos x="27" y="87"/>
              </a:cxn>
              <a:cxn ang="0">
                <a:pos x="32" y="82"/>
              </a:cxn>
              <a:cxn ang="0">
                <a:pos x="38" y="87"/>
              </a:cxn>
              <a:cxn ang="0">
                <a:pos x="32" y="93"/>
              </a:cxn>
              <a:cxn ang="0">
                <a:pos x="32" y="93"/>
              </a:cxn>
              <a:cxn ang="0">
                <a:pos x="32" y="93"/>
              </a:cxn>
            </a:cxnLst>
            <a:rect l="0" t="0" r="r" b="b"/>
            <a:pathLst>
              <a:path w="70" h="98">
                <a:moveTo>
                  <a:pt x="39" y="2"/>
                </a:moveTo>
                <a:cubicBezTo>
                  <a:pt x="38" y="1"/>
                  <a:pt x="37" y="0"/>
                  <a:pt x="35" y="0"/>
                </a:cubicBezTo>
                <a:cubicBezTo>
                  <a:pt x="34" y="0"/>
                  <a:pt x="32" y="1"/>
                  <a:pt x="32" y="2"/>
                </a:cubicBezTo>
                <a:cubicBezTo>
                  <a:pt x="23" y="14"/>
                  <a:pt x="0" y="47"/>
                  <a:pt x="0" y="63"/>
                </a:cubicBezTo>
                <a:cubicBezTo>
                  <a:pt x="0" y="82"/>
                  <a:pt x="16" y="98"/>
                  <a:pt x="35" y="98"/>
                </a:cubicBezTo>
                <a:cubicBezTo>
                  <a:pt x="55" y="98"/>
                  <a:pt x="70" y="82"/>
                  <a:pt x="70" y="63"/>
                </a:cubicBezTo>
                <a:cubicBezTo>
                  <a:pt x="70" y="47"/>
                  <a:pt x="48" y="14"/>
                  <a:pt x="39" y="2"/>
                </a:cubicBezTo>
                <a:close/>
                <a:moveTo>
                  <a:pt x="23" y="83"/>
                </a:moveTo>
                <a:cubicBezTo>
                  <a:pt x="22" y="84"/>
                  <a:pt x="20" y="85"/>
                  <a:pt x="19" y="85"/>
                </a:cubicBezTo>
                <a:cubicBezTo>
                  <a:pt x="18" y="85"/>
                  <a:pt x="17" y="84"/>
                  <a:pt x="16" y="83"/>
                </a:cubicBezTo>
                <a:cubicBezTo>
                  <a:pt x="2" y="72"/>
                  <a:pt x="7" y="55"/>
                  <a:pt x="7" y="54"/>
                </a:cubicBezTo>
                <a:cubicBezTo>
                  <a:pt x="8" y="51"/>
                  <a:pt x="11" y="50"/>
                  <a:pt x="13" y="50"/>
                </a:cubicBezTo>
                <a:cubicBezTo>
                  <a:pt x="16" y="51"/>
                  <a:pt x="17" y="54"/>
                  <a:pt x="16" y="56"/>
                </a:cubicBezTo>
                <a:cubicBezTo>
                  <a:pt x="16" y="57"/>
                  <a:pt x="13" y="68"/>
                  <a:pt x="22" y="76"/>
                </a:cubicBezTo>
                <a:cubicBezTo>
                  <a:pt x="24" y="78"/>
                  <a:pt x="25" y="81"/>
                  <a:pt x="23" y="83"/>
                </a:cubicBezTo>
                <a:close/>
                <a:moveTo>
                  <a:pt x="32" y="93"/>
                </a:moveTo>
                <a:cubicBezTo>
                  <a:pt x="30" y="93"/>
                  <a:pt x="27" y="90"/>
                  <a:pt x="27" y="87"/>
                </a:cubicBezTo>
                <a:cubicBezTo>
                  <a:pt x="27" y="84"/>
                  <a:pt x="30" y="82"/>
                  <a:pt x="32" y="82"/>
                </a:cubicBezTo>
                <a:cubicBezTo>
                  <a:pt x="35" y="82"/>
                  <a:pt x="38" y="84"/>
                  <a:pt x="38" y="87"/>
                </a:cubicBezTo>
                <a:cubicBezTo>
                  <a:pt x="38" y="90"/>
                  <a:pt x="35" y="93"/>
                  <a:pt x="32" y="93"/>
                </a:cubicBezTo>
                <a:close/>
                <a:moveTo>
                  <a:pt x="32" y="93"/>
                </a:moveTo>
                <a:cubicBezTo>
                  <a:pt x="32" y="93"/>
                  <a:pt x="32" y="93"/>
                  <a:pt x="32" y="93"/>
                </a:cubicBezTo>
              </a:path>
            </a:pathLst>
          </a:custGeom>
          <a:solidFill>
            <a:schemeClr val="accent5"/>
          </a:solidFill>
          <a:ln w="9525">
            <a:noFill/>
            <a:round/>
          </a:ln>
        </p:spPr>
        <p:txBody>
          <a:bodyPr vert="horz" wrap="square" lIns="105873" tIns="52936" rIns="105873" bIns="52936" numCol="1" anchor="t" anchorCtr="0" compatLnSpc="1"/>
          <a:lstStyle/>
          <a:p>
            <a:pPr>
              <a:lnSpc>
                <a:spcPct val="120000"/>
              </a:lnSpc>
            </a:pPr>
            <a:endParaRPr lang="en-US" sz="760" dirty="0">
              <a:cs typeface="+mn-ea"/>
              <a:sym typeface="+mn-lt"/>
            </a:endParaRPr>
          </a:p>
        </p:txBody>
      </p:sp>
      <p:grpSp>
        <p:nvGrpSpPr>
          <p:cNvPr id="20" name="Group 25"/>
          <p:cNvGrpSpPr/>
          <p:nvPr/>
        </p:nvGrpSpPr>
        <p:grpSpPr>
          <a:xfrm>
            <a:off x="2276256" y="4673244"/>
            <a:ext cx="1520470" cy="1048023"/>
            <a:chOff x="764014" y="1581661"/>
            <a:chExt cx="1544637" cy="905146"/>
          </a:xfrm>
        </p:grpSpPr>
        <p:sp>
          <p:nvSpPr>
            <p:cNvPr id="21" name="Text Placeholder 3"/>
            <p:cNvSpPr txBox="1"/>
            <p:nvPr/>
          </p:nvSpPr>
          <p:spPr>
            <a:xfrm>
              <a:off x="889498" y="1581661"/>
              <a:ext cx="1208333" cy="193438"/>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058307">
                <a:lnSpc>
                  <a:spcPct val="120000"/>
                </a:lnSpc>
                <a:spcBef>
                  <a:spcPct val="20000"/>
                </a:spcBef>
                <a:defRPr/>
              </a:pPr>
              <a:r>
                <a:rPr lang="zh-CN" altLang="en-US" sz="1327" b="1" dirty="0">
                  <a:solidFill>
                    <a:schemeClr val="tx1">
                      <a:lumMod val="65000"/>
                      <a:lumOff val="35000"/>
                    </a:schemeClr>
                  </a:solidFill>
                  <a:cs typeface="+mn-ea"/>
                  <a:sym typeface="+mn-lt"/>
                </a:rPr>
                <a:t>请替换文字内容</a:t>
              </a:r>
            </a:p>
          </p:txBody>
        </p:sp>
        <p:sp>
          <p:nvSpPr>
            <p:cNvPr id="22" name="Text Placeholder 3"/>
            <p:cNvSpPr txBox="1"/>
            <p:nvPr/>
          </p:nvSpPr>
          <p:spPr>
            <a:xfrm>
              <a:off x="764014" y="1912642"/>
              <a:ext cx="1544637" cy="574165"/>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058307">
                <a:lnSpc>
                  <a:spcPct val="120000"/>
                </a:lnSpc>
                <a:spcBef>
                  <a:spcPct val="20000"/>
                </a:spcBef>
                <a:defRPr/>
              </a:pPr>
              <a:r>
                <a:rPr lang="zh-CN" altLang="en-US" sz="1200" dirty="0">
                  <a:solidFill>
                    <a:schemeClr val="bg1">
                      <a:lumMod val="65000"/>
                    </a:schemeClr>
                  </a:solidFill>
                  <a:cs typeface="+mn-ea"/>
                  <a:sym typeface="+mn-lt"/>
                </a:rPr>
                <a:t>标题数字等都可以通过点击和重新输入进行更改</a:t>
              </a:r>
              <a:r>
                <a:rPr lang="zh-CN" altLang="en-US" sz="760" dirty="0">
                  <a:solidFill>
                    <a:schemeClr val="bg1">
                      <a:lumMod val="65000"/>
                    </a:schemeClr>
                  </a:solidFill>
                  <a:cs typeface="+mn-ea"/>
                  <a:sym typeface="+mn-lt"/>
                </a:rPr>
                <a:t>，</a:t>
              </a:r>
              <a:endParaRPr lang="en-US" sz="760" dirty="0">
                <a:solidFill>
                  <a:schemeClr val="bg1">
                    <a:lumMod val="65000"/>
                  </a:schemeClr>
                </a:solidFill>
                <a:cs typeface="+mn-ea"/>
                <a:sym typeface="+mn-lt"/>
              </a:endParaRPr>
            </a:p>
          </p:txBody>
        </p:sp>
      </p:grpSp>
      <p:grpSp>
        <p:nvGrpSpPr>
          <p:cNvPr id="23" name="Group 25"/>
          <p:cNvGrpSpPr/>
          <p:nvPr/>
        </p:nvGrpSpPr>
        <p:grpSpPr>
          <a:xfrm>
            <a:off x="4102966" y="4673224"/>
            <a:ext cx="1520471" cy="1048020"/>
            <a:chOff x="791108" y="1581657"/>
            <a:chExt cx="1544637" cy="905150"/>
          </a:xfrm>
        </p:grpSpPr>
        <p:sp>
          <p:nvSpPr>
            <p:cNvPr id="24" name="Text Placeholder 3"/>
            <p:cNvSpPr txBox="1"/>
            <p:nvPr/>
          </p:nvSpPr>
          <p:spPr>
            <a:xfrm>
              <a:off x="862004" y="1581657"/>
              <a:ext cx="1208332" cy="193439"/>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058307">
                <a:lnSpc>
                  <a:spcPct val="120000"/>
                </a:lnSpc>
                <a:spcBef>
                  <a:spcPct val="20000"/>
                </a:spcBef>
                <a:defRPr/>
              </a:pPr>
              <a:r>
                <a:rPr lang="zh-CN" altLang="en-US" sz="1327" b="1" dirty="0">
                  <a:solidFill>
                    <a:schemeClr val="tx1">
                      <a:lumMod val="65000"/>
                      <a:lumOff val="35000"/>
                    </a:schemeClr>
                  </a:solidFill>
                  <a:cs typeface="+mn-ea"/>
                  <a:sym typeface="+mn-lt"/>
                </a:rPr>
                <a:t>请替换文字内容</a:t>
              </a:r>
            </a:p>
          </p:txBody>
        </p:sp>
        <p:sp>
          <p:nvSpPr>
            <p:cNvPr id="25" name="Text Placeholder 3"/>
            <p:cNvSpPr txBox="1"/>
            <p:nvPr/>
          </p:nvSpPr>
          <p:spPr>
            <a:xfrm>
              <a:off x="791108" y="1912638"/>
              <a:ext cx="1544637" cy="574169"/>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058307">
                <a:lnSpc>
                  <a:spcPct val="120000"/>
                </a:lnSpc>
                <a:spcBef>
                  <a:spcPct val="20000"/>
                </a:spcBef>
                <a:defRPr/>
              </a:pPr>
              <a:r>
                <a:rPr lang="zh-CN" altLang="en-US" sz="1200" dirty="0">
                  <a:solidFill>
                    <a:schemeClr val="bg1">
                      <a:lumMod val="65000"/>
                    </a:schemeClr>
                  </a:solidFill>
                  <a:cs typeface="+mn-ea"/>
                  <a:sym typeface="+mn-lt"/>
                </a:rPr>
                <a:t>标题数字等都可以通过点击和重新输入进行更改，</a:t>
              </a:r>
            </a:p>
          </p:txBody>
        </p:sp>
      </p:grpSp>
      <p:grpSp>
        <p:nvGrpSpPr>
          <p:cNvPr id="26" name="Group 25"/>
          <p:cNvGrpSpPr/>
          <p:nvPr/>
        </p:nvGrpSpPr>
        <p:grpSpPr>
          <a:xfrm>
            <a:off x="5894119" y="4673224"/>
            <a:ext cx="1520470" cy="1048021"/>
            <a:chOff x="782077" y="1581658"/>
            <a:chExt cx="1544637" cy="905152"/>
          </a:xfrm>
        </p:grpSpPr>
        <p:sp>
          <p:nvSpPr>
            <p:cNvPr id="27" name="Text Placeholder 3"/>
            <p:cNvSpPr txBox="1"/>
            <p:nvPr/>
          </p:nvSpPr>
          <p:spPr>
            <a:xfrm>
              <a:off x="862005" y="1581658"/>
              <a:ext cx="1208333" cy="193440"/>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058307">
                <a:lnSpc>
                  <a:spcPct val="120000"/>
                </a:lnSpc>
                <a:spcBef>
                  <a:spcPct val="20000"/>
                </a:spcBef>
                <a:defRPr/>
              </a:pPr>
              <a:r>
                <a:rPr lang="zh-CN" altLang="en-US" sz="1327" b="1" dirty="0">
                  <a:solidFill>
                    <a:schemeClr val="tx1">
                      <a:lumMod val="65000"/>
                      <a:lumOff val="35000"/>
                    </a:schemeClr>
                  </a:solidFill>
                  <a:cs typeface="+mn-ea"/>
                  <a:sym typeface="+mn-lt"/>
                </a:rPr>
                <a:t>请替换文字内容</a:t>
              </a:r>
            </a:p>
          </p:txBody>
        </p:sp>
        <p:sp>
          <p:nvSpPr>
            <p:cNvPr id="28" name="Text Placeholder 3"/>
            <p:cNvSpPr txBox="1"/>
            <p:nvPr/>
          </p:nvSpPr>
          <p:spPr>
            <a:xfrm>
              <a:off x="782077" y="1912640"/>
              <a:ext cx="1544637" cy="574170"/>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058307">
                <a:lnSpc>
                  <a:spcPct val="120000"/>
                </a:lnSpc>
                <a:spcBef>
                  <a:spcPct val="20000"/>
                </a:spcBef>
                <a:defRPr/>
              </a:pPr>
              <a:r>
                <a:rPr lang="zh-CN" altLang="en-US" sz="1200" dirty="0">
                  <a:solidFill>
                    <a:schemeClr val="bg1">
                      <a:lumMod val="65000"/>
                    </a:schemeClr>
                  </a:solidFill>
                  <a:cs typeface="+mn-ea"/>
                  <a:sym typeface="+mn-lt"/>
                </a:rPr>
                <a:t>标题数字等都可以通过点击和重新输入进行更改，</a:t>
              </a:r>
            </a:p>
          </p:txBody>
        </p:sp>
      </p:grpSp>
      <p:grpSp>
        <p:nvGrpSpPr>
          <p:cNvPr id="29" name="Group 25"/>
          <p:cNvGrpSpPr/>
          <p:nvPr/>
        </p:nvGrpSpPr>
        <p:grpSpPr>
          <a:xfrm>
            <a:off x="7685271" y="4673224"/>
            <a:ext cx="1520471" cy="1048021"/>
            <a:chOff x="773045" y="1581658"/>
            <a:chExt cx="1544637" cy="905152"/>
          </a:xfrm>
        </p:grpSpPr>
        <p:sp>
          <p:nvSpPr>
            <p:cNvPr id="30" name="Text Placeholder 3"/>
            <p:cNvSpPr txBox="1"/>
            <p:nvPr/>
          </p:nvSpPr>
          <p:spPr>
            <a:xfrm>
              <a:off x="877990" y="1581658"/>
              <a:ext cx="1208332" cy="193440"/>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058307">
                <a:lnSpc>
                  <a:spcPct val="120000"/>
                </a:lnSpc>
                <a:spcBef>
                  <a:spcPct val="20000"/>
                </a:spcBef>
                <a:defRPr/>
              </a:pPr>
              <a:r>
                <a:rPr lang="zh-CN" altLang="en-US" sz="1327" b="1" dirty="0">
                  <a:solidFill>
                    <a:schemeClr val="tx1">
                      <a:lumMod val="65000"/>
                      <a:lumOff val="35000"/>
                    </a:schemeClr>
                  </a:solidFill>
                  <a:cs typeface="+mn-ea"/>
                  <a:sym typeface="+mn-lt"/>
                </a:rPr>
                <a:t>请替换文字内容</a:t>
              </a:r>
            </a:p>
          </p:txBody>
        </p:sp>
        <p:sp>
          <p:nvSpPr>
            <p:cNvPr id="31" name="Text Placeholder 3"/>
            <p:cNvSpPr txBox="1"/>
            <p:nvPr/>
          </p:nvSpPr>
          <p:spPr>
            <a:xfrm>
              <a:off x="773045" y="1912640"/>
              <a:ext cx="1544637" cy="574170"/>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058307">
                <a:lnSpc>
                  <a:spcPct val="120000"/>
                </a:lnSpc>
                <a:spcBef>
                  <a:spcPct val="20000"/>
                </a:spcBef>
                <a:defRPr/>
              </a:pPr>
              <a:r>
                <a:rPr lang="zh-CN" altLang="en-US" sz="1200" dirty="0">
                  <a:solidFill>
                    <a:schemeClr val="bg1">
                      <a:lumMod val="65000"/>
                    </a:schemeClr>
                  </a:solidFill>
                  <a:cs typeface="+mn-ea"/>
                  <a:sym typeface="+mn-lt"/>
                </a:rPr>
                <a:t>标题数字等都可以通过点击和重新输入进行更改，</a:t>
              </a:r>
            </a:p>
          </p:txBody>
        </p:sp>
      </p:grpSp>
      <p:grpSp>
        <p:nvGrpSpPr>
          <p:cNvPr id="32" name="Group 25"/>
          <p:cNvGrpSpPr/>
          <p:nvPr/>
        </p:nvGrpSpPr>
        <p:grpSpPr>
          <a:xfrm>
            <a:off x="9476424" y="4673223"/>
            <a:ext cx="1520471" cy="1048021"/>
            <a:chOff x="764014" y="1581658"/>
            <a:chExt cx="1544637" cy="905152"/>
          </a:xfrm>
        </p:grpSpPr>
        <p:sp>
          <p:nvSpPr>
            <p:cNvPr id="33" name="Text Placeholder 3"/>
            <p:cNvSpPr txBox="1"/>
            <p:nvPr/>
          </p:nvSpPr>
          <p:spPr>
            <a:xfrm>
              <a:off x="819867" y="1581658"/>
              <a:ext cx="1208332" cy="193440"/>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058307">
                <a:lnSpc>
                  <a:spcPct val="120000"/>
                </a:lnSpc>
                <a:spcBef>
                  <a:spcPct val="20000"/>
                </a:spcBef>
                <a:defRPr/>
              </a:pPr>
              <a:r>
                <a:rPr lang="zh-CN" altLang="en-US" sz="1327" b="1" dirty="0">
                  <a:solidFill>
                    <a:schemeClr val="tx1">
                      <a:lumMod val="65000"/>
                      <a:lumOff val="35000"/>
                    </a:schemeClr>
                  </a:solidFill>
                  <a:cs typeface="+mn-ea"/>
                  <a:sym typeface="+mn-lt"/>
                </a:rPr>
                <a:t>请替换文字内容</a:t>
              </a:r>
            </a:p>
          </p:txBody>
        </p:sp>
        <p:sp>
          <p:nvSpPr>
            <p:cNvPr id="34" name="Text Placeholder 3"/>
            <p:cNvSpPr txBox="1"/>
            <p:nvPr/>
          </p:nvSpPr>
          <p:spPr>
            <a:xfrm>
              <a:off x="764014" y="1912640"/>
              <a:ext cx="1544637" cy="574170"/>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058307">
                <a:lnSpc>
                  <a:spcPct val="120000"/>
                </a:lnSpc>
                <a:spcBef>
                  <a:spcPct val="20000"/>
                </a:spcBef>
                <a:defRPr/>
              </a:pPr>
              <a:r>
                <a:rPr lang="zh-CN" altLang="en-US" sz="1200" dirty="0">
                  <a:solidFill>
                    <a:schemeClr val="bg1">
                      <a:lumMod val="65000"/>
                    </a:schemeClr>
                  </a:solidFill>
                  <a:cs typeface="+mn-ea"/>
                  <a:sym typeface="+mn-lt"/>
                </a:rPr>
                <a:t>标题数字等都可以通过点击和重新输入进行更改，</a:t>
              </a:r>
            </a:p>
          </p:txBody>
        </p:sp>
      </p:grpSp>
      <p:sp>
        <p:nvSpPr>
          <p:cNvPr id="35" name="Footer Text"/>
          <p:cNvSpPr txBox="1"/>
          <p:nvPr/>
        </p:nvSpPr>
        <p:spPr>
          <a:xfrm>
            <a:off x="3613827" y="1790153"/>
            <a:ext cx="7218628" cy="775597"/>
          </a:xfrm>
          <a:prstGeom prst="rect">
            <a:avLst/>
          </a:prstGeom>
          <a:noFill/>
        </p:spPr>
        <p:txBody>
          <a:bodyPr wrap="square" lIns="0" tIns="0" rIns="0" bIns="0" rtlCol="0">
            <a:spAutoFit/>
          </a:bodyPr>
          <a:lstStyle/>
          <a:p>
            <a:pPr>
              <a:lnSpc>
                <a:spcPct val="120000"/>
              </a:lnSpc>
            </a:pPr>
            <a:r>
              <a:rPr lang="zh-CN" altLang="en-US" sz="1400" dirty="0">
                <a:solidFill>
                  <a:schemeClr val="tx1">
                    <a:lumMod val="65000"/>
                    <a:lumOff val="35000"/>
                  </a:schemeClr>
                </a:solidFill>
                <a:cs typeface="+mn-ea"/>
                <a:sym typeface="+mn-lt"/>
              </a:rPr>
              <a:t>标题数字等都可以通过点击和重新输入进行更改，顶部</a:t>
            </a:r>
            <a:r>
              <a:rPr lang="en-US" altLang="zh-CN" sz="1400" dirty="0">
                <a:solidFill>
                  <a:schemeClr val="tx1">
                    <a:lumMod val="65000"/>
                    <a:lumOff val="35000"/>
                  </a:schemeClr>
                </a:solidFill>
                <a:cs typeface="+mn-ea"/>
                <a:sym typeface="+mn-lt"/>
              </a:rPr>
              <a:t>“</a:t>
            </a:r>
            <a:r>
              <a:rPr lang="zh-CN" altLang="en-US" sz="1400" dirty="0">
                <a:solidFill>
                  <a:schemeClr val="tx1">
                    <a:lumMod val="65000"/>
                    <a:lumOff val="35000"/>
                  </a:schemeClr>
                </a:solidFill>
                <a:cs typeface="+mn-ea"/>
                <a:sym typeface="+mn-lt"/>
              </a:rPr>
              <a:t>开始</a:t>
            </a:r>
            <a:r>
              <a:rPr lang="en-US" altLang="zh-CN" sz="1400" dirty="0">
                <a:solidFill>
                  <a:schemeClr val="tx1">
                    <a:lumMod val="65000"/>
                    <a:lumOff val="35000"/>
                  </a:schemeClr>
                </a:solidFill>
                <a:cs typeface="+mn-ea"/>
                <a:sym typeface="+mn-lt"/>
              </a:rPr>
              <a:t>”</a:t>
            </a:r>
            <a:r>
              <a:rPr lang="zh-CN" altLang="en-US" sz="1400" dirty="0">
                <a:solidFill>
                  <a:schemeClr val="tx1">
                    <a:lumMod val="65000"/>
                    <a:lumOff val="35000"/>
                  </a:schemeClr>
                </a:solidFill>
                <a:cs typeface="+mn-ea"/>
                <a:sym typeface="+mn-lt"/>
              </a:rPr>
              <a:t>面板中可以对字体、字号、颜色、行距等进行修改。标题数字等都可以通过点击和重新输入进行更改，顶部</a:t>
            </a:r>
            <a:r>
              <a:rPr lang="en-US" altLang="zh-CN" sz="1400" dirty="0">
                <a:solidFill>
                  <a:schemeClr val="tx1">
                    <a:lumMod val="65000"/>
                    <a:lumOff val="35000"/>
                  </a:schemeClr>
                </a:solidFill>
                <a:cs typeface="+mn-ea"/>
                <a:sym typeface="+mn-lt"/>
              </a:rPr>
              <a:t>“</a:t>
            </a:r>
            <a:r>
              <a:rPr lang="zh-CN" altLang="en-US" sz="1400" dirty="0">
                <a:solidFill>
                  <a:schemeClr val="tx1">
                    <a:lumMod val="65000"/>
                    <a:lumOff val="35000"/>
                  </a:schemeClr>
                </a:solidFill>
                <a:cs typeface="+mn-ea"/>
                <a:sym typeface="+mn-lt"/>
              </a:rPr>
              <a:t>开始</a:t>
            </a:r>
            <a:r>
              <a:rPr lang="en-US" altLang="zh-CN" sz="1400" dirty="0">
                <a:solidFill>
                  <a:schemeClr val="tx1">
                    <a:lumMod val="65000"/>
                    <a:lumOff val="35000"/>
                  </a:schemeClr>
                </a:solidFill>
                <a:cs typeface="+mn-ea"/>
                <a:sym typeface="+mn-lt"/>
              </a:rPr>
              <a:t>”</a:t>
            </a:r>
            <a:r>
              <a:rPr lang="zh-CN" altLang="en-US" sz="1400" dirty="0">
                <a:solidFill>
                  <a:schemeClr val="tx1">
                    <a:lumMod val="65000"/>
                    <a:lumOff val="35000"/>
                  </a:schemeClr>
                </a:solidFill>
                <a:cs typeface="+mn-ea"/>
                <a:sym typeface="+mn-lt"/>
              </a:rPr>
              <a:t>面板中可以对字体、字号、颜色、行距等进行修改。</a:t>
            </a:r>
          </a:p>
        </p:txBody>
      </p:sp>
      <p:sp>
        <p:nvSpPr>
          <p:cNvPr id="36" name="矩形 35"/>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Tree>
    <p:extLst>
      <p:ext uri="{BB962C8B-B14F-4D97-AF65-F5344CB8AC3E}">
        <p14:creationId xmlns:p14="http://schemas.microsoft.com/office/powerpoint/2010/main" val="3932515030"/>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wipe(left)">
                                      <p:cBhvr>
                                        <p:cTn id="7" dur="500"/>
                                        <p:tgtEl>
                                          <p:spTgt spid="35"/>
                                        </p:tgtEl>
                                      </p:cBhvr>
                                    </p:animEffect>
                                  </p:childTnLst>
                                </p:cTn>
                              </p:par>
                            </p:childTnLst>
                          </p:cTn>
                        </p:par>
                        <p:par>
                          <p:cTn id="8" fill="hold">
                            <p:stCondLst>
                              <p:cond delay="500"/>
                            </p:stCondLst>
                            <p:childTnLst>
                              <p:par>
                                <p:cTn id="9" presetID="12" presetClass="entr" presetSubtype="8"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slide(fromLeft)">
                                      <p:cBhvr>
                                        <p:cTn id="11" dur="500"/>
                                        <p:tgtEl>
                                          <p:spTgt spid="4"/>
                                        </p:tgtEl>
                                      </p:cBhvr>
                                    </p:animEffect>
                                  </p:childTnLst>
                                </p:cTn>
                              </p:par>
                            </p:childTnLst>
                          </p:cTn>
                        </p:par>
                        <p:par>
                          <p:cTn id="12" fill="hold">
                            <p:stCondLst>
                              <p:cond delay="1000"/>
                            </p:stCondLst>
                            <p:childTnLst>
                              <p:par>
                                <p:cTn id="13" presetID="53" presetClass="entr" presetSubtype="16" fill="hold" grpId="0" nodeType="after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p:cTn id="15" dur="500" fill="hold"/>
                                        <p:tgtEl>
                                          <p:spTgt spid="14"/>
                                        </p:tgtEl>
                                        <p:attrNameLst>
                                          <p:attrName>ppt_w</p:attrName>
                                        </p:attrNameLst>
                                      </p:cBhvr>
                                      <p:tavLst>
                                        <p:tav tm="0">
                                          <p:val>
                                            <p:fltVal val="0"/>
                                          </p:val>
                                        </p:tav>
                                        <p:tav tm="100000">
                                          <p:val>
                                            <p:strVal val="#ppt_w"/>
                                          </p:val>
                                        </p:tav>
                                      </p:tavLst>
                                    </p:anim>
                                    <p:anim calcmode="lin" valueType="num">
                                      <p:cBhvr>
                                        <p:cTn id="16" dur="500" fill="hold"/>
                                        <p:tgtEl>
                                          <p:spTgt spid="14"/>
                                        </p:tgtEl>
                                        <p:attrNameLst>
                                          <p:attrName>ppt_h</p:attrName>
                                        </p:attrNameLst>
                                      </p:cBhvr>
                                      <p:tavLst>
                                        <p:tav tm="0">
                                          <p:val>
                                            <p:fltVal val="0"/>
                                          </p:val>
                                        </p:tav>
                                        <p:tav tm="100000">
                                          <p:val>
                                            <p:strVal val="#ppt_h"/>
                                          </p:val>
                                        </p:tav>
                                      </p:tavLst>
                                    </p:anim>
                                    <p:animEffect transition="in" filter="fade">
                                      <p:cBhvr>
                                        <p:cTn id="17" dur="500"/>
                                        <p:tgtEl>
                                          <p:spTgt spid="14"/>
                                        </p:tgtEl>
                                      </p:cBhvr>
                                    </p:animEffect>
                                  </p:childTnLst>
                                </p:cTn>
                              </p:par>
                            </p:childTnLst>
                          </p:cTn>
                        </p:par>
                        <p:par>
                          <p:cTn id="18" fill="hold">
                            <p:stCondLst>
                              <p:cond delay="1500"/>
                            </p:stCondLst>
                            <p:childTnLst>
                              <p:par>
                                <p:cTn id="19" presetID="2" presetClass="entr" presetSubtype="4" accel="50000" decel="50000" fill="hold" nodeType="after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additive="base">
                                        <p:cTn id="21" dur="500" fill="hold"/>
                                        <p:tgtEl>
                                          <p:spTgt spid="20"/>
                                        </p:tgtEl>
                                        <p:attrNameLst>
                                          <p:attrName>ppt_x</p:attrName>
                                        </p:attrNameLst>
                                      </p:cBhvr>
                                      <p:tavLst>
                                        <p:tav tm="0">
                                          <p:val>
                                            <p:strVal val="#ppt_x"/>
                                          </p:val>
                                        </p:tav>
                                        <p:tav tm="100000">
                                          <p:val>
                                            <p:strVal val="#ppt_x"/>
                                          </p:val>
                                        </p:tav>
                                      </p:tavLst>
                                    </p:anim>
                                    <p:anim calcmode="lin" valueType="num">
                                      <p:cBhvr additive="base">
                                        <p:cTn id="22" dur="500" fill="hold"/>
                                        <p:tgtEl>
                                          <p:spTgt spid="20"/>
                                        </p:tgtEl>
                                        <p:attrNameLst>
                                          <p:attrName>ppt_y</p:attrName>
                                        </p:attrNameLst>
                                      </p:cBhvr>
                                      <p:tavLst>
                                        <p:tav tm="0">
                                          <p:val>
                                            <p:strVal val="1+#ppt_h/2"/>
                                          </p:val>
                                        </p:tav>
                                        <p:tav tm="100000">
                                          <p:val>
                                            <p:strVal val="#ppt_y"/>
                                          </p:val>
                                        </p:tav>
                                      </p:tavLst>
                                    </p:anim>
                                  </p:childTnLst>
                                </p:cTn>
                              </p:par>
                            </p:childTnLst>
                          </p:cTn>
                        </p:par>
                        <p:par>
                          <p:cTn id="23" fill="hold">
                            <p:stCondLst>
                              <p:cond delay="2000"/>
                            </p:stCondLst>
                            <p:childTnLst>
                              <p:par>
                                <p:cTn id="24" presetID="53" presetClass="entr" presetSubtype="16" fill="hold" grpId="0" nodeType="afterEffect">
                                  <p:stCondLst>
                                    <p:cond delay="0"/>
                                  </p:stCondLst>
                                  <p:childTnLst>
                                    <p:set>
                                      <p:cBhvr>
                                        <p:cTn id="25" dur="1" fill="hold">
                                          <p:stCondLst>
                                            <p:cond delay="0"/>
                                          </p:stCondLst>
                                        </p:cTn>
                                        <p:tgtEl>
                                          <p:spTgt spid="15"/>
                                        </p:tgtEl>
                                        <p:attrNameLst>
                                          <p:attrName>style.visibility</p:attrName>
                                        </p:attrNameLst>
                                      </p:cBhvr>
                                      <p:to>
                                        <p:strVal val="visible"/>
                                      </p:to>
                                    </p:set>
                                    <p:anim calcmode="lin" valueType="num">
                                      <p:cBhvr>
                                        <p:cTn id="26" dur="500" fill="hold"/>
                                        <p:tgtEl>
                                          <p:spTgt spid="15"/>
                                        </p:tgtEl>
                                        <p:attrNameLst>
                                          <p:attrName>ppt_w</p:attrName>
                                        </p:attrNameLst>
                                      </p:cBhvr>
                                      <p:tavLst>
                                        <p:tav tm="0">
                                          <p:val>
                                            <p:fltVal val="0"/>
                                          </p:val>
                                        </p:tav>
                                        <p:tav tm="100000">
                                          <p:val>
                                            <p:strVal val="#ppt_w"/>
                                          </p:val>
                                        </p:tav>
                                      </p:tavLst>
                                    </p:anim>
                                    <p:anim calcmode="lin" valueType="num">
                                      <p:cBhvr>
                                        <p:cTn id="27" dur="500" fill="hold"/>
                                        <p:tgtEl>
                                          <p:spTgt spid="15"/>
                                        </p:tgtEl>
                                        <p:attrNameLst>
                                          <p:attrName>ppt_h</p:attrName>
                                        </p:attrNameLst>
                                      </p:cBhvr>
                                      <p:tavLst>
                                        <p:tav tm="0">
                                          <p:val>
                                            <p:fltVal val="0"/>
                                          </p:val>
                                        </p:tav>
                                        <p:tav tm="100000">
                                          <p:val>
                                            <p:strVal val="#ppt_h"/>
                                          </p:val>
                                        </p:tav>
                                      </p:tavLst>
                                    </p:anim>
                                    <p:animEffect transition="in" filter="fade">
                                      <p:cBhvr>
                                        <p:cTn id="28" dur="500"/>
                                        <p:tgtEl>
                                          <p:spTgt spid="15"/>
                                        </p:tgtEl>
                                      </p:cBhvr>
                                    </p:animEffect>
                                  </p:childTnLst>
                                </p:cTn>
                              </p:par>
                            </p:childTnLst>
                          </p:cTn>
                        </p:par>
                        <p:par>
                          <p:cTn id="29" fill="hold">
                            <p:stCondLst>
                              <p:cond delay="2500"/>
                            </p:stCondLst>
                            <p:childTnLst>
                              <p:par>
                                <p:cTn id="30" presetID="2" presetClass="entr" presetSubtype="4" accel="50000" decel="50000" fill="hold" nodeType="afterEffect">
                                  <p:stCondLst>
                                    <p:cond delay="0"/>
                                  </p:stCondLst>
                                  <p:childTnLst>
                                    <p:set>
                                      <p:cBhvr>
                                        <p:cTn id="31" dur="1" fill="hold">
                                          <p:stCondLst>
                                            <p:cond delay="0"/>
                                          </p:stCondLst>
                                        </p:cTn>
                                        <p:tgtEl>
                                          <p:spTgt spid="23"/>
                                        </p:tgtEl>
                                        <p:attrNameLst>
                                          <p:attrName>style.visibility</p:attrName>
                                        </p:attrNameLst>
                                      </p:cBhvr>
                                      <p:to>
                                        <p:strVal val="visible"/>
                                      </p:to>
                                    </p:set>
                                    <p:anim calcmode="lin" valueType="num">
                                      <p:cBhvr additive="base">
                                        <p:cTn id="32" dur="500" fill="hold"/>
                                        <p:tgtEl>
                                          <p:spTgt spid="23"/>
                                        </p:tgtEl>
                                        <p:attrNameLst>
                                          <p:attrName>ppt_x</p:attrName>
                                        </p:attrNameLst>
                                      </p:cBhvr>
                                      <p:tavLst>
                                        <p:tav tm="0">
                                          <p:val>
                                            <p:strVal val="#ppt_x"/>
                                          </p:val>
                                        </p:tav>
                                        <p:tav tm="100000">
                                          <p:val>
                                            <p:strVal val="#ppt_x"/>
                                          </p:val>
                                        </p:tav>
                                      </p:tavLst>
                                    </p:anim>
                                    <p:anim calcmode="lin" valueType="num">
                                      <p:cBhvr additive="base">
                                        <p:cTn id="33" dur="500" fill="hold"/>
                                        <p:tgtEl>
                                          <p:spTgt spid="23"/>
                                        </p:tgtEl>
                                        <p:attrNameLst>
                                          <p:attrName>ppt_y</p:attrName>
                                        </p:attrNameLst>
                                      </p:cBhvr>
                                      <p:tavLst>
                                        <p:tav tm="0">
                                          <p:val>
                                            <p:strVal val="1+#ppt_h/2"/>
                                          </p:val>
                                        </p:tav>
                                        <p:tav tm="100000">
                                          <p:val>
                                            <p:strVal val="#ppt_y"/>
                                          </p:val>
                                        </p:tav>
                                      </p:tavLst>
                                    </p:anim>
                                  </p:childTnLst>
                                </p:cTn>
                              </p:par>
                            </p:childTnLst>
                          </p:cTn>
                        </p:par>
                        <p:par>
                          <p:cTn id="34" fill="hold">
                            <p:stCondLst>
                              <p:cond delay="3000"/>
                            </p:stCondLst>
                            <p:childTnLst>
                              <p:par>
                                <p:cTn id="35" presetID="53" presetClass="entr" presetSubtype="16" fill="hold" grpId="0" nodeType="after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p:cTn id="37" dur="500" fill="hold"/>
                                        <p:tgtEl>
                                          <p:spTgt spid="17"/>
                                        </p:tgtEl>
                                        <p:attrNameLst>
                                          <p:attrName>ppt_w</p:attrName>
                                        </p:attrNameLst>
                                      </p:cBhvr>
                                      <p:tavLst>
                                        <p:tav tm="0">
                                          <p:val>
                                            <p:fltVal val="0"/>
                                          </p:val>
                                        </p:tav>
                                        <p:tav tm="100000">
                                          <p:val>
                                            <p:strVal val="#ppt_w"/>
                                          </p:val>
                                        </p:tav>
                                      </p:tavLst>
                                    </p:anim>
                                    <p:anim calcmode="lin" valueType="num">
                                      <p:cBhvr>
                                        <p:cTn id="38" dur="500" fill="hold"/>
                                        <p:tgtEl>
                                          <p:spTgt spid="17"/>
                                        </p:tgtEl>
                                        <p:attrNameLst>
                                          <p:attrName>ppt_h</p:attrName>
                                        </p:attrNameLst>
                                      </p:cBhvr>
                                      <p:tavLst>
                                        <p:tav tm="0">
                                          <p:val>
                                            <p:fltVal val="0"/>
                                          </p:val>
                                        </p:tav>
                                        <p:tav tm="100000">
                                          <p:val>
                                            <p:strVal val="#ppt_h"/>
                                          </p:val>
                                        </p:tav>
                                      </p:tavLst>
                                    </p:anim>
                                    <p:animEffect transition="in" filter="fade">
                                      <p:cBhvr>
                                        <p:cTn id="39" dur="500"/>
                                        <p:tgtEl>
                                          <p:spTgt spid="17"/>
                                        </p:tgtEl>
                                      </p:cBhvr>
                                    </p:animEffect>
                                  </p:childTnLst>
                                </p:cTn>
                              </p:par>
                            </p:childTnLst>
                          </p:cTn>
                        </p:par>
                        <p:par>
                          <p:cTn id="40" fill="hold">
                            <p:stCondLst>
                              <p:cond delay="3500"/>
                            </p:stCondLst>
                            <p:childTnLst>
                              <p:par>
                                <p:cTn id="41" presetID="2" presetClass="entr" presetSubtype="4" accel="50000" decel="50000" fill="hold" nodeType="after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additive="base">
                                        <p:cTn id="43" dur="500" fill="hold"/>
                                        <p:tgtEl>
                                          <p:spTgt spid="26"/>
                                        </p:tgtEl>
                                        <p:attrNameLst>
                                          <p:attrName>ppt_x</p:attrName>
                                        </p:attrNameLst>
                                      </p:cBhvr>
                                      <p:tavLst>
                                        <p:tav tm="0">
                                          <p:val>
                                            <p:strVal val="#ppt_x"/>
                                          </p:val>
                                        </p:tav>
                                        <p:tav tm="100000">
                                          <p:val>
                                            <p:strVal val="#ppt_x"/>
                                          </p:val>
                                        </p:tav>
                                      </p:tavLst>
                                    </p:anim>
                                    <p:anim calcmode="lin" valueType="num">
                                      <p:cBhvr additive="base">
                                        <p:cTn id="44" dur="500" fill="hold"/>
                                        <p:tgtEl>
                                          <p:spTgt spid="26"/>
                                        </p:tgtEl>
                                        <p:attrNameLst>
                                          <p:attrName>ppt_y</p:attrName>
                                        </p:attrNameLst>
                                      </p:cBhvr>
                                      <p:tavLst>
                                        <p:tav tm="0">
                                          <p:val>
                                            <p:strVal val="1+#ppt_h/2"/>
                                          </p:val>
                                        </p:tav>
                                        <p:tav tm="100000">
                                          <p:val>
                                            <p:strVal val="#ppt_y"/>
                                          </p:val>
                                        </p:tav>
                                      </p:tavLst>
                                    </p:anim>
                                  </p:childTnLst>
                                </p:cTn>
                              </p:par>
                            </p:childTnLst>
                          </p:cTn>
                        </p:par>
                        <p:par>
                          <p:cTn id="45" fill="hold">
                            <p:stCondLst>
                              <p:cond delay="4000"/>
                            </p:stCondLst>
                            <p:childTnLst>
                              <p:par>
                                <p:cTn id="46" presetID="53" presetClass="entr" presetSubtype="16" fill="hold" grpId="0" nodeType="afterEffect">
                                  <p:stCondLst>
                                    <p:cond delay="0"/>
                                  </p:stCondLst>
                                  <p:childTnLst>
                                    <p:set>
                                      <p:cBhvr>
                                        <p:cTn id="47" dur="1" fill="hold">
                                          <p:stCondLst>
                                            <p:cond delay="0"/>
                                          </p:stCondLst>
                                        </p:cTn>
                                        <p:tgtEl>
                                          <p:spTgt spid="18"/>
                                        </p:tgtEl>
                                        <p:attrNameLst>
                                          <p:attrName>style.visibility</p:attrName>
                                        </p:attrNameLst>
                                      </p:cBhvr>
                                      <p:to>
                                        <p:strVal val="visible"/>
                                      </p:to>
                                    </p:set>
                                    <p:anim calcmode="lin" valueType="num">
                                      <p:cBhvr>
                                        <p:cTn id="48" dur="500" fill="hold"/>
                                        <p:tgtEl>
                                          <p:spTgt spid="18"/>
                                        </p:tgtEl>
                                        <p:attrNameLst>
                                          <p:attrName>ppt_w</p:attrName>
                                        </p:attrNameLst>
                                      </p:cBhvr>
                                      <p:tavLst>
                                        <p:tav tm="0">
                                          <p:val>
                                            <p:fltVal val="0"/>
                                          </p:val>
                                        </p:tav>
                                        <p:tav tm="100000">
                                          <p:val>
                                            <p:strVal val="#ppt_w"/>
                                          </p:val>
                                        </p:tav>
                                      </p:tavLst>
                                    </p:anim>
                                    <p:anim calcmode="lin" valueType="num">
                                      <p:cBhvr>
                                        <p:cTn id="49" dur="500" fill="hold"/>
                                        <p:tgtEl>
                                          <p:spTgt spid="18"/>
                                        </p:tgtEl>
                                        <p:attrNameLst>
                                          <p:attrName>ppt_h</p:attrName>
                                        </p:attrNameLst>
                                      </p:cBhvr>
                                      <p:tavLst>
                                        <p:tav tm="0">
                                          <p:val>
                                            <p:fltVal val="0"/>
                                          </p:val>
                                        </p:tav>
                                        <p:tav tm="100000">
                                          <p:val>
                                            <p:strVal val="#ppt_h"/>
                                          </p:val>
                                        </p:tav>
                                      </p:tavLst>
                                    </p:anim>
                                    <p:animEffect transition="in" filter="fade">
                                      <p:cBhvr>
                                        <p:cTn id="50" dur="500"/>
                                        <p:tgtEl>
                                          <p:spTgt spid="18"/>
                                        </p:tgtEl>
                                      </p:cBhvr>
                                    </p:animEffect>
                                  </p:childTnLst>
                                </p:cTn>
                              </p:par>
                            </p:childTnLst>
                          </p:cTn>
                        </p:par>
                        <p:par>
                          <p:cTn id="51" fill="hold">
                            <p:stCondLst>
                              <p:cond delay="4500"/>
                            </p:stCondLst>
                            <p:childTnLst>
                              <p:par>
                                <p:cTn id="52" presetID="2" presetClass="entr" presetSubtype="4" accel="50000" decel="50000" fill="hold" nodeType="afterEffect">
                                  <p:stCondLst>
                                    <p:cond delay="0"/>
                                  </p:stCondLst>
                                  <p:childTnLst>
                                    <p:set>
                                      <p:cBhvr>
                                        <p:cTn id="53" dur="1" fill="hold">
                                          <p:stCondLst>
                                            <p:cond delay="0"/>
                                          </p:stCondLst>
                                        </p:cTn>
                                        <p:tgtEl>
                                          <p:spTgt spid="29"/>
                                        </p:tgtEl>
                                        <p:attrNameLst>
                                          <p:attrName>style.visibility</p:attrName>
                                        </p:attrNameLst>
                                      </p:cBhvr>
                                      <p:to>
                                        <p:strVal val="visible"/>
                                      </p:to>
                                    </p:set>
                                    <p:anim calcmode="lin" valueType="num">
                                      <p:cBhvr additive="base">
                                        <p:cTn id="54" dur="500" fill="hold"/>
                                        <p:tgtEl>
                                          <p:spTgt spid="29"/>
                                        </p:tgtEl>
                                        <p:attrNameLst>
                                          <p:attrName>ppt_x</p:attrName>
                                        </p:attrNameLst>
                                      </p:cBhvr>
                                      <p:tavLst>
                                        <p:tav tm="0">
                                          <p:val>
                                            <p:strVal val="#ppt_x"/>
                                          </p:val>
                                        </p:tav>
                                        <p:tav tm="100000">
                                          <p:val>
                                            <p:strVal val="#ppt_x"/>
                                          </p:val>
                                        </p:tav>
                                      </p:tavLst>
                                    </p:anim>
                                    <p:anim calcmode="lin" valueType="num">
                                      <p:cBhvr additive="base">
                                        <p:cTn id="55" dur="500" fill="hold"/>
                                        <p:tgtEl>
                                          <p:spTgt spid="29"/>
                                        </p:tgtEl>
                                        <p:attrNameLst>
                                          <p:attrName>ppt_y</p:attrName>
                                        </p:attrNameLst>
                                      </p:cBhvr>
                                      <p:tavLst>
                                        <p:tav tm="0">
                                          <p:val>
                                            <p:strVal val="1+#ppt_h/2"/>
                                          </p:val>
                                        </p:tav>
                                        <p:tav tm="100000">
                                          <p:val>
                                            <p:strVal val="#ppt_y"/>
                                          </p:val>
                                        </p:tav>
                                      </p:tavLst>
                                    </p:anim>
                                  </p:childTnLst>
                                </p:cTn>
                              </p:par>
                            </p:childTnLst>
                          </p:cTn>
                        </p:par>
                        <p:par>
                          <p:cTn id="56" fill="hold">
                            <p:stCondLst>
                              <p:cond delay="5000"/>
                            </p:stCondLst>
                            <p:childTnLst>
                              <p:par>
                                <p:cTn id="57" presetID="53" presetClass="entr" presetSubtype="16" fill="hold" grpId="0" nodeType="afterEffect">
                                  <p:stCondLst>
                                    <p:cond delay="0"/>
                                  </p:stCondLst>
                                  <p:childTnLst>
                                    <p:set>
                                      <p:cBhvr>
                                        <p:cTn id="58" dur="1" fill="hold">
                                          <p:stCondLst>
                                            <p:cond delay="0"/>
                                          </p:stCondLst>
                                        </p:cTn>
                                        <p:tgtEl>
                                          <p:spTgt spid="19"/>
                                        </p:tgtEl>
                                        <p:attrNameLst>
                                          <p:attrName>style.visibility</p:attrName>
                                        </p:attrNameLst>
                                      </p:cBhvr>
                                      <p:to>
                                        <p:strVal val="visible"/>
                                      </p:to>
                                    </p:set>
                                    <p:anim calcmode="lin" valueType="num">
                                      <p:cBhvr>
                                        <p:cTn id="59" dur="500" fill="hold"/>
                                        <p:tgtEl>
                                          <p:spTgt spid="19"/>
                                        </p:tgtEl>
                                        <p:attrNameLst>
                                          <p:attrName>ppt_w</p:attrName>
                                        </p:attrNameLst>
                                      </p:cBhvr>
                                      <p:tavLst>
                                        <p:tav tm="0">
                                          <p:val>
                                            <p:fltVal val="0"/>
                                          </p:val>
                                        </p:tav>
                                        <p:tav tm="100000">
                                          <p:val>
                                            <p:strVal val="#ppt_w"/>
                                          </p:val>
                                        </p:tav>
                                      </p:tavLst>
                                    </p:anim>
                                    <p:anim calcmode="lin" valueType="num">
                                      <p:cBhvr>
                                        <p:cTn id="60" dur="500" fill="hold"/>
                                        <p:tgtEl>
                                          <p:spTgt spid="19"/>
                                        </p:tgtEl>
                                        <p:attrNameLst>
                                          <p:attrName>ppt_h</p:attrName>
                                        </p:attrNameLst>
                                      </p:cBhvr>
                                      <p:tavLst>
                                        <p:tav tm="0">
                                          <p:val>
                                            <p:fltVal val="0"/>
                                          </p:val>
                                        </p:tav>
                                        <p:tav tm="100000">
                                          <p:val>
                                            <p:strVal val="#ppt_h"/>
                                          </p:val>
                                        </p:tav>
                                      </p:tavLst>
                                    </p:anim>
                                    <p:animEffect transition="in" filter="fade">
                                      <p:cBhvr>
                                        <p:cTn id="61" dur="500"/>
                                        <p:tgtEl>
                                          <p:spTgt spid="19"/>
                                        </p:tgtEl>
                                      </p:cBhvr>
                                    </p:animEffect>
                                  </p:childTnLst>
                                </p:cTn>
                              </p:par>
                            </p:childTnLst>
                          </p:cTn>
                        </p:par>
                        <p:par>
                          <p:cTn id="62" fill="hold">
                            <p:stCondLst>
                              <p:cond delay="5500"/>
                            </p:stCondLst>
                            <p:childTnLst>
                              <p:par>
                                <p:cTn id="63" presetID="2" presetClass="entr" presetSubtype="4" accel="50000" decel="50000" fill="hold" nodeType="afterEffect">
                                  <p:stCondLst>
                                    <p:cond delay="0"/>
                                  </p:stCondLst>
                                  <p:childTnLst>
                                    <p:set>
                                      <p:cBhvr>
                                        <p:cTn id="64" dur="1" fill="hold">
                                          <p:stCondLst>
                                            <p:cond delay="0"/>
                                          </p:stCondLst>
                                        </p:cTn>
                                        <p:tgtEl>
                                          <p:spTgt spid="32"/>
                                        </p:tgtEl>
                                        <p:attrNameLst>
                                          <p:attrName>style.visibility</p:attrName>
                                        </p:attrNameLst>
                                      </p:cBhvr>
                                      <p:to>
                                        <p:strVal val="visible"/>
                                      </p:to>
                                    </p:set>
                                    <p:anim calcmode="lin" valueType="num">
                                      <p:cBhvr additive="base">
                                        <p:cTn id="65" dur="500" fill="hold"/>
                                        <p:tgtEl>
                                          <p:spTgt spid="32"/>
                                        </p:tgtEl>
                                        <p:attrNameLst>
                                          <p:attrName>ppt_x</p:attrName>
                                        </p:attrNameLst>
                                      </p:cBhvr>
                                      <p:tavLst>
                                        <p:tav tm="0">
                                          <p:val>
                                            <p:strVal val="#ppt_x"/>
                                          </p:val>
                                        </p:tav>
                                        <p:tav tm="100000">
                                          <p:val>
                                            <p:strVal val="#ppt_x"/>
                                          </p:val>
                                        </p:tav>
                                      </p:tavLst>
                                    </p:anim>
                                    <p:anim calcmode="lin" valueType="num">
                                      <p:cBhvr additive="base">
                                        <p:cTn id="66"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animBg="1"/>
      <p:bldP spid="15" grpId="0" bldLvl="0" animBg="1"/>
      <p:bldP spid="17" grpId="0" bldLvl="0" animBg="1"/>
      <p:bldP spid="18" grpId="0" bldLvl="0" animBg="1"/>
      <p:bldP spid="19" grpId="0" bldLvl="0" animBg="1"/>
      <p:bldP spid="3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descr="资源 134302"/>
          <p:cNvPicPr>
            <a:picLocks noChangeAspect="1"/>
          </p:cNvPicPr>
          <p:nvPr/>
        </p:nvPicPr>
        <p:blipFill>
          <a:blip r:embed="rId3"/>
          <a:stretch>
            <a:fillRect/>
          </a:stretch>
        </p:blipFill>
        <p:spPr>
          <a:xfrm>
            <a:off x="4840605" y="1031240"/>
            <a:ext cx="2013585" cy="2013585"/>
          </a:xfrm>
          <a:prstGeom prst="rect">
            <a:avLst/>
          </a:prstGeom>
        </p:spPr>
      </p:pic>
      <p:pic>
        <p:nvPicPr>
          <p:cNvPr id="4" name="图片 3" descr="资源 634302"/>
          <p:cNvPicPr>
            <a:picLocks noChangeAspect="1"/>
          </p:cNvPicPr>
          <p:nvPr/>
        </p:nvPicPr>
        <p:blipFill>
          <a:blip r:embed="rId4"/>
          <a:stretch>
            <a:fillRect/>
          </a:stretch>
        </p:blipFill>
        <p:spPr>
          <a:xfrm>
            <a:off x="4983480" y="978535"/>
            <a:ext cx="859790" cy="2119630"/>
          </a:xfrm>
          <a:prstGeom prst="rect">
            <a:avLst/>
          </a:prstGeom>
        </p:spPr>
      </p:pic>
      <p:pic>
        <p:nvPicPr>
          <p:cNvPr id="7" name="图片 6" descr="资源 434302"/>
          <p:cNvPicPr>
            <a:picLocks noChangeAspect="1"/>
          </p:cNvPicPr>
          <p:nvPr/>
        </p:nvPicPr>
        <p:blipFill>
          <a:blip r:embed="rId5"/>
          <a:stretch>
            <a:fillRect/>
          </a:stretch>
        </p:blipFill>
        <p:spPr>
          <a:xfrm>
            <a:off x="5843270" y="979170"/>
            <a:ext cx="685165" cy="2128520"/>
          </a:xfrm>
          <a:prstGeom prst="rect">
            <a:avLst/>
          </a:prstGeom>
        </p:spPr>
      </p:pic>
      <p:grpSp>
        <p:nvGrpSpPr>
          <p:cNvPr id="35" name="组合 34"/>
          <p:cNvGrpSpPr/>
          <p:nvPr/>
        </p:nvGrpSpPr>
        <p:grpSpPr>
          <a:xfrm>
            <a:off x="3759200" y="3493770"/>
            <a:ext cx="5408930" cy="1336040"/>
            <a:chOff x="691766" y="3354661"/>
            <a:chExt cx="4549977" cy="1101501"/>
          </a:xfrm>
        </p:grpSpPr>
        <p:sp>
          <p:nvSpPr>
            <p:cNvPr id="36" name="文本框 10"/>
            <p:cNvSpPr txBox="1"/>
            <p:nvPr/>
          </p:nvSpPr>
          <p:spPr>
            <a:xfrm>
              <a:off x="691766" y="4178169"/>
              <a:ext cx="4549977" cy="277993"/>
            </a:xfrm>
            <a:prstGeom prst="rect">
              <a:avLst/>
            </a:prstGeom>
            <a:noFill/>
          </p:spPr>
          <p:txBody>
            <a:bodyPr wrap="square" rtlCol="0">
              <a:spAutoFit/>
            </a:bodyPr>
            <a:lstStyle/>
            <a:p>
              <a:r>
                <a:rPr lang="en-US" sz="1600" cap="all" dirty="0" smtClean="0">
                  <a:solidFill>
                    <a:schemeClr val="accent1"/>
                  </a:solidFill>
                  <a:cs typeface="+mn-ea"/>
                  <a:sym typeface="+mn-lt"/>
                </a:rPr>
                <a:t>ADD YOUR TITLE HERE ADD YOUR TITLE HERE</a:t>
              </a:r>
              <a:endParaRPr lang="en-US" sz="1600" cap="all" dirty="0">
                <a:solidFill>
                  <a:schemeClr val="accent1"/>
                </a:solidFill>
                <a:cs typeface="+mn-ea"/>
                <a:sym typeface="+mn-lt"/>
              </a:endParaRPr>
            </a:p>
          </p:txBody>
        </p:sp>
        <p:sp>
          <p:nvSpPr>
            <p:cNvPr id="37" name="文本框 36"/>
            <p:cNvSpPr txBox="1"/>
            <p:nvPr/>
          </p:nvSpPr>
          <p:spPr>
            <a:xfrm>
              <a:off x="864834" y="3354661"/>
              <a:ext cx="3642973" cy="633468"/>
            </a:xfrm>
            <a:prstGeom prst="rect">
              <a:avLst/>
            </a:prstGeom>
            <a:noFill/>
          </p:spPr>
          <p:txBody>
            <a:bodyPr wrap="square" rtlCol="0">
              <a:spAutoFit/>
            </a:bodyPr>
            <a:lstStyle/>
            <a:p>
              <a:pPr algn="ctr"/>
              <a:r>
                <a:rPr lang="zh-CN" altLang="en-US" sz="4400" dirty="0">
                  <a:solidFill>
                    <a:schemeClr val="accent1"/>
                  </a:solidFill>
                  <a:cs typeface="+mn-ea"/>
                  <a:sym typeface="+mn-lt"/>
                </a:rPr>
                <a:t>请输入您的标题</a:t>
              </a:r>
            </a:p>
          </p:txBody>
        </p:sp>
        <p:sp>
          <p:nvSpPr>
            <p:cNvPr id="38" name="矩形 37"/>
            <p:cNvSpPr/>
            <p:nvPr/>
          </p:nvSpPr>
          <p:spPr>
            <a:xfrm>
              <a:off x="775530" y="4060717"/>
              <a:ext cx="3536720" cy="37693"/>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accent1"/>
                </a:solidFill>
                <a:cs typeface="+mn-ea"/>
                <a:sym typeface="+mn-lt"/>
              </a:endParaRPr>
            </a:p>
          </p:txBody>
        </p:sp>
      </p:grpSp>
    </p:spTree>
    <p:extLst>
      <p:ext uri="{BB962C8B-B14F-4D97-AF65-F5344CB8AC3E}">
        <p14:creationId xmlns:p14="http://schemas.microsoft.com/office/powerpoint/2010/main" val="1989646176"/>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wipe(left)">
                                      <p:cBhvr>
                                        <p:cTn id="7" dur="75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5960533" y="3286081"/>
            <a:ext cx="1989667" cy="2354460"/>
            <a:chOff x="4470400" y="2463800"/>
            <a:chExt cx="1492250" cy="1765300"/>
          </a:xfrm>
        </p:grpSpPr>
        <p:sp>
          <p:nvSpPr>
            <p:cNvPr id="5" name="Freeform 12"/>
            <p:cNvSpPr>
              <a:spLocks noEditPoints="1"/>
            </p:cNvSpPr>
            <p:nvPr/>
          </p:nvSpPr>
          <p:spPr bwMode="auto">
            <a:xfrm>
              <a:off x="4470400" y="2463800"/>
              <a:ext cx="1492250" cy="1765300"/>
            </a:xfrm>
            <a:custGeom>
              <a:avLst/>
              <a:gdLst>
                <a:gd name="T0" fmla="*/ 834 w 957"/>
                <a:gd name="T1" fmla="*/ 1132 h 1132"/>
                <a:gd name="T2" fmla="*/ 116 w 957"/>
                <a:gd name="T3" fmla="*/ 1132 h 1132"/>
                <a:gd name="T4" fmla="*/ 20 w 957"/>
                <a:gd name="T5" fmla="*/ 1083 h 1132"/>
                <a:gd name="T6" fmla="*/ 19 w 957"/>
                <a:gd name="T7" fmla="*/ 980 h 1132"/>
                <a:gd name="T8" fmla="*/ 77 w 957"/>
                <a:gd name="T9" fmla="*/ 889 h 1132"/>
                <a:gd name="T10" fmla="*/ 210 w 957"/>
                <a:gd name="T11" fmla="*/ 685 h 1132"/>
                <a:gd name="T12" fmla="*/ 339 w 957"/>
                <a:gd name="T13" fmla="*/ 487 h 1132"/>
                <a:gd name="T14" fmla="*/ 339 w 957"/>
                <a:gd name="T15" fmla="*/ 118 h 1132"/>
                <a:gd name="T16" fmla="*/ 302 w 957"/>
                <a:gd name="T17" fmla="*/ 61 h 1132"/>
                <a:gd name="T18" fmla="*/ 364 w 957"/>
                <a:gd name="T19" fmla="*/ 0 h 1132"/>
                <a:gd name="T20" fmla="*/ 585 w 957"/>
                <a:gd name="T21" fmla="*/ 0 h 1132"/>
                <a:gd name="T22" fmla="*/ 646 w 957"/>
                <a:gd name="T23" fmla="*/ 61 h 1132"/>
                <a:gd name="T24" fmla="*/ 610 w 957"/>
                <a:gd name="T25" fmla="*/ 118 h 1132"/>
                <a:gd name="T26" fmla="*/ 610 w 957"/>
                <a:gd name="T27" fmla="*/ 487 h 1132"/>
                <a:gd name="T28" fmla="*/ 741 w 957"/>
                <a:gd name="T29" fmla="*/ 685 h 1132"/>
                <a:gd name="T30" fmla="*/ 875 w 957"/>
                <a:gd name="T31" fmla="*/ 889 h 1132"/>
                <a:gd name="T32" fmla="*/ 927 w 957"/>
                <a:gd name="T33" fmla="*/ 970 h 1132"/>
                <a:gd name="T34" fmla="*/ 935 w 957"/>
                <a:gd name="T35" fmla="*/ 1076 h 1132"/>
                <a:gd name="T36" fmla="*/ 834 w 957"/>
                <a:gd name="T37" fmla="*/ 1132 h 1132"/>
                <a:gd name="T38" fmla="*/ 364 w 957"/>
                <a:gd name="T39" fmla="*/ 50 h 1132"/>
                <a:gd name="T40" fmla="*/ 352 w 957"/>
                <a:gd name="T41" fmla="*/ 61 h 1132"/>
                <a:gd name="T42" fmla="*/ 364 w 957"/>
                <a:gd name="T43" fmla="*/ 73 h 1132"/>
                <a:gd name="T44" fmla="*/ 389 w 957"/>
                <a:gd name="T45" fmla="*/ 73 h 1132"/>
                <a:gd name="T46" fmla="*/ 389 w 957"/>
                <a:gd name="T47" fmla="*/ 502 h 1132"/>
                <a:gd name="T48" fmla="*/ 385 w 957"/>
                <a:gd name="T49" fmla="*/ 509 h 1132"/>
                <a:gd name="T50" fmla="*/ 252 w 957"/>
                <a:gd name="T51" fmla="*/ 713 h 1132"/>
                <a:gd name="T52" fmla="*/ 119 w 957"/>
                <a:gd name="T53" fmla="*/ 917 h 1132"/>
                <a:gd name="T54" fmla="*/ 62 w 957"/>
                <a:gd name="T55" fmla="*/ 1005 h 1132"/>
                <a:gd name="T56" fmla="*/ 63 w 957"/>
                <a:gd name="T57" fmla="*/ 1058 h 1132"/>
                <a:gd name="T58" fmla="*/ 116 w 957"/>
                <a:gd name="T59" fmla="*/ 1082 h 1132"/>
                <a:gd name="T60" fmla="*/ 834 w 957"/>
                <a:gd name="T61" fmla="*/ 1082 h 1132"/>
                <a:gd name="T62" fmla="*/ 891 w 957"/>
                <a:gd name="T63" fmla="*/ 1051 h 1132"/>
                <a:gd name="T64" fmla="*/ 884 w 957"/>
                <a:gd name="T65" fmla="*/ 997 h 1132"/>
                <a:gd name="T66" fmla="*/ 833 w 957"/>
                <a:gd name="T67" fmla="*/ 917 h 1132"/>
                <a:gd name="T68" fmla="*/ 699 w 957"/>
                <a:gd name="T69" fmla="*/ 713 h 1132"/>
                <a:gd name="T70" fmla="*/ 564 w 957"/>
                <a:gd name="T71" fmla="*/ 509 h 1132"/>
                <a:gd name="T72" fmla="*/ 559 w 957"/>
                <a:gd name="T73" fmla="*/ 502 h 1132"/>
                <a:gd name="T74" fmla="*/ 559 w 957"/>
                <a:gd name="T75" fmla="*/ 73 h 1132"/>
                <a:gd name="T76" fmla="*/ 585 w 957"/>
                <a:gd name="T77" fmla="*/ 73 h 1132"/>
                <a:gd name="T78" fmla="*/ 596 w 957"/>
                <a:gd name="T79" fmla="*/ 61 h 1132"/>
                <a:gd name="T80" fmla="*/ 585 w 957"/>
                <a:gd name="T81" fmla="*/ 50 h 1132"/>
                <a:gd name="T82" fmla="*/ 364 w 957"/>
                <a:gd name="T83" fmla="*/ 50 h 1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957" h="1132">
                  <a:moveTo>
                    <a:pt x="834" y="1132"/>
                  </a:moveTo>
                  <a:cubicBezTo>
                    <a:pt x="116" y="1132"/>
                    <a:pt x="116" y="1132"/>
                    <a:pt x="116" y="1132"/>
                  </a:cubicBezTo>
                  <a:cubicBezTo>
                    <a:pt x="57" y="1132"/>
                    <a:pt x="30" y="1102"/>
                    <a:pt x="20" y="1083"/>
                  </a:cubicBezTo>
                  <a:cubicBezTo>
                    <a:pt x="0" y="1048"/>
                    <a:pt x="5" y="1004"/>
                    <a:pt x="19" y="980"/>
                  </a:cubicBezTo>
                  <a:cubicBezTo>
                    <a:pt x="23" y="972"/>
                    <a:pt x="42" y="943"/>
                    <a:pt x="77" y="889"/>
                  </a:cubicBezTo>
                  <a:cubicBezTo>
                    <a:pt x="108" y="841"/>
                    <a:pt x="153" y="772"/>
                    <a:pt x="210" y="685"/>
                  </a:cubicBezTo>
                  <a:cubicBezTo>
                    <a:pt x="269" y="594"/>
                    <a:pt x="324" y="510"/>
                    <a:pt x="339" y="487"/>
                  </a:cubicBezTo>
                  <a:cubicBezTo>
                    <a:pt x="339" y="118"/>
                    <a:pt x="339" y="118"/>
                    <a:pt x="339" y="118"/>
                  </a:cubicBezTo>
                  <a:cubicBezTo>
                    <a:pt x="317" y="108"/>
                    <a:pt x="302" y="87"/>
                    <a:pt x="302" y="61"/>
                  </a:cubicBezTo>
                  <a:cubicBezTo>
                    <a:pt x="302" y="27"/>
                    <a:pt x="330" y="0"/>
                    <a:pt x="364" y="0"/>
                  </a:cubicBezTo>
                  <a:cubicBezTo>
                    <a:pt x="585" y="0"/>
                    <a:pt x="585" y="0"/>
                    <a:pt x="585" y="0"/>
                  </a:cubicBezTo>
                  <a:cubicBezTo>
                    <a:pt x="619" y="0"/>
                    <a:pt x="646" y="27"/>
                    <a:pt x="646" y="61"/>
                  </a:cubicBezTo>
                  <a:cubicBezTo>
                    <a:pt x="646" y="87"/>
                    <a:pt x="631" y="108"/>
                    <a:pt x="610" y="118"/>
                  </a:cubicBezTo>
                  <a:cubicBezTo>
                    <a:pt x="610" y="487"/>
                    <a:pt x="610" y="487"/>
                    <a:pt x="610" y="487"/>
                  </a:cubicBezTo>
                  <a:cubicBezTo>
                    <a:pt x="625" y="510"/>
                    <a:pt x="681" y="594"/>
                    <a:pt x="741" y="685"/>
                  </a:cubicBezTo>
                  <a:cubicBezTo>
                    <a:pt x="797" y="771"/>
                    <a:pt x="842" y="840"/>
                    <a:pt x="875" y="889"/>
                  </a:cubicBezTo>
                  <a:cubicBezTo>
                    <a:pt x="900" y="929"/>
                    <a:pt x="918" y="956"/>
                    <a:pt x="927" y="970"/>
                  </a:cubicBezTo>
                  <a:cubicBezTo>
                    <a:pt x="957" y="1020"/>
                    <a:pt x="945" y="1058"/>
                    <a:pt x="935" y="1076"/>
                  </a:cubicBezTo>
                  <a:cubicBezTo>
                    <a:pt x="914" y="1113"/>
                    <a:pt x="868" y="1132"/>
                    <a:pt x="834" y="1132"/>
                  </a:cubicBezTo>
                  <a:close/>
                  <a:moveTo>
                    <a:pt x="364" y="50"/>
                  </a:moveTo>
                  <a:cubicBezTo>
                    <a:pt x="357" y="50"/>
                    <a:pt x="352" y="55"/>
                    <a:pt x="352" y="61"/>
                  </a:cubicBezTo>
                  <a:cubicBezTo>
                    <a:pt x="352" y="68"/>
                    <a:pt x="357" y="73"/>
                    <a:pt x="364" y="73"/>
                  </a:cubicBezTo>
                  <a:cubicBezTo>
                    <a:pt x="389" y="73"/>
                    <a:pt x="389" y="73"/>
                    <a:pt x="389" y="73"/>
                  </a:cubicBezTo>
                  <a:cubicBezTo>
                    <a:pt x="389" y="502"/>
                    <a:pt x="389" y="502"/>
                    <a:pt x="389" y="502"/>
                  </a:cubicBezTo>
                  <a:cubicBezTo>
                    <a:pt x="385" y="509"/>
                    <a:pt x="385" y="509"/>
                    <a:pt x="385" y="509"/>
                  </a:cubicBezTo>
                  <a:cubicBezTo>
                    <a:pt x="385" y="509"/>
                    <a:pt x="322" y="605"/>
                    <a:pt x="252" y="713"/>
                  </a:cubicBezTo>
                  <a:cubicBezTo>
                    <a:pt x="195" y="799"/>
                    <a:pt x="150" y="868"/>
                    <a:pt x="119" y="917"/>
                  </a:cubicBezTo>
                  <a:cubicBezTo>
                    <a:pt x="77" y="982"/>
                    <a:pt x="65" y="1001"/>
                    <a:pt x="62" y="1005"/>
                  </a:cubicBezTo>
                  <a:cubicBezTo>
                    <a:pt x="56" y="1015"/>
                    <a:pt x="53" y="1040"/>
                    <a:pt x="63" y="1058"/>
                  </a:cubicBezTo>
                  <a:cubicBezTo>
                    <a:pt x="72" y="1074"/>
                    <a:pt x="90" y="1082"/>
                    <a:pt x="116" y="1082"/>
                  </a:cubicBezTo>
                  <a:cubicBezTo>
                    <a:pt x="834" y="1082"/>
                    <a:pt x="834" y="1082"/>
                    <a:pt x="834" y="1082"/>
                  </a:cubicBezTo>
                  <a:cubicBezTo>
                    <a:pt x="853" y="1082"/>
                    <a:pt x="880" y="1070"/>
                    <a:pt x="891" y="1051"/>
                  </a:cubicBezTo>
                  <a:cubicBezTo>
                    <a:pt x="899" y="1036"/>
                    <a:pt x="897" y="1018"/>
                    <a:pt x="884" y="997"/>
                  </a:cubicBezTo>
                  <a:cubicBezTo>
                    <a:pt x="875" y="982"/>
                    <a:pt x="858" y="955"/>
                    <a:pt x="833" y="917"/>
                  </a:cubicBezTo>
                  <a:cubicBezTo>
                    <a:pt x="800" y="867"/>
                    <a:pt x="755" y="798"/>
                    <a:pt x="699" y="713"/>
                  </a:cubicBezTo>
                  <a:cubicBezTo>
                    <a:pt x="628" y="606"/>
                    <a:pt x="564" y="510"/>
                    <a:pt x="564" y="509"/>
                  </a:cubicBezTo>
                  <a:cubicBezTo>
                    <a:pt x="559" y="502"/>
                    <a:pt x="559" y="502"/>
                    <a:pt x="559" y="502"/>
                  </a:cubicBezTo>
                  <a:cubicBezTo>
                    <a:pt x="559" y="73"/>
                    <a:pt x="559" y="73"/>
                    <a:pt x="559" y="73"/>
                  </a:cubicBezTo>
                  <a:cubicBezTo>
                    <a:pt x="585" y="73"/>
                    <a:pt x="585" y="73"/>
                    <a:pt x="585" y="73"/>
                  </a:cubicBezTo>
                  <a:cubicBezTo>
                    <a:pt x="591" y="73"/>
                    <a:pt x="596" y="68"/>
                    <a:pt x="596" y="61"/>
                  </a:cubicBezTo>
                  <a:cubicBezTo>
                    <a:pt x="596" y="55"/>
                    <a:pt x="591" y="50"/>
                    <a:pt x="585" y="50"/>
                  </a:cubicBezTo>
                  <a:lnTo>
                    <a:pt x="364" y="50"/>
                  </a:lnTo>
                  <a:close/>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400">
                <a:solidFill>
                  <a:prstClr val="black"/>
                </a:solidFill>
                <a:cs typeface="+mn-ea"/>
                <a:sym typeface="+mn-lt"/>
              </a:endParaRPr>
            </a:p>
          </p:txBody>
        </p:sp>
        <p:sp>
          <p:nvSpPr>
            <p:cNvPr id="6" name="Freeform 13"/>
            <p:cNvSpPr/>
            <p:nvPr/>
          </p:nvSpPr>
          <p:spPr bwMode="auto">
            <a:xfrm>
              <a:off x="4979988" y="2501900"/>
              <a:ext cx="458788" cy="733425"/>
            </a:xfrm>
            <a:custGeom>
              <a:avLst/>
              <a:gdLst>
                <a:gd name="T0" fmla="*/ 258 w 294"/>
                <a:gd name="T1" fmla="*/ 0 h 470"/>
                <a:gd name="T2" fmla="*/ 37 w 294"/>
                <a:gd name="T3" fmla="*/ 0 h 470"/>
                <a:gd name="T4" fmla="*/ 0 w 294"/>
                <a:gd name="T5" fmla="*/ 36 h 470"/>
                <a:gd name="T6" fmla="*/ 37 w 294"/>
                <a:gd name="T7" fmla="*/ 73 h 470"/>
                <a:gd name="T8" fmla="*/ 37 w 294"/>
                <a:gd name="T9" fmla="*/ 470 h 470"/>
                <a:gd name="T10" fmla="*/ 258 w 294"/>
                <a:gd name="T11" fmla="*/ 470 h 470"/>
                <a:gd name="T12" fmla="*/ 258 w 294"/>
                <a:gd name="T13" fmla="*/ 73 h 470"/>
                <a:gd name="T14" fmla="*/ 294 w 294"/>
                <a:gd name="T15" fmla="*/ 36 h 470"/>
                <a:gd name="T16" fmla="*/ 258 w 294"/>
                <a:gd name="T17" fmla="*/ 0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4" h="470">
                  <a:moveTo>
                    <a:pt x="258" y="0"/>
                  </a:moveTo>
                  <a:cubicBezTo>
                    <a:pt x="37" y="0"/>
                    <a:pt x="37" y="0"/>
                    <a:pt x="37" y="0"/>
                  </a:cubicBezTo>
                  <a:cubicBezTo>
                    <a:pt x="16" y="0"/>
                    <a:pt x="0" y="16"/>
                    <a:pt x="0" y="36"/>
                  </a:cubicBezTo>
                  <a:cubicBezTo>
                    <a:pt x="0" y="57"/>
                    <a:pt x="16" y="73"/>
                    <a:pt x="37" y="73"/>
                  </a:cubicBezTo>
                  <a:cubicBezTo>
                    <a:pt x="37" y="470"/>
                    <a:pt x="37" y="470"/>
                    <a:pt x="37" y="470"/>
                  </a:cubicBezTo>
                  <a:cubicBezTo>
                    <a:pt x="258" y="470"/>
                    <a:pt x="258" y="470"/>
                    <a:pt x="258" y="470"/>
                  </a:cubicBezTo>
                  <a:cubicBezTo>
                    <a:pt x="258" y="73"/>
                    <a:pt x="258" y="73"/>
                    <a:pt x="258" y="73"/>
                  </a:cubicBezTo>
                  <a:cubicBezTo>
                    <a:pt x="278" y="73"/>
                    <a:pt x="294" y="57"/>
                    <a:pt x="294" y="36"/>
                  </a:cubicBezTo>
                  <a:cubicBezTo>
                    <a:pt x="294" y="16"/>
                    <a:pt x="278" y="0"/>
                    <a:pt x="258" y="0"/>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400">
                <a:solidFill>
                  <a:prstClr val="black"/>
                </a:solidFill>
                <a:cs typeface="+mn-ea"/>
                <a:sym typeface="+mn-lt"/>
              </a:endParaRPr>
            </a:p>
          </p:txBody>
        </p:sp>
        <p:sp>
          <p:nvSpPr>
            <p:cNvPr id="7" name="Freeform 14"/>
            <p:cNvSpPr/>
            <p:nvPr/>
          </p:nvSpPr>
          <p:spPr bwMode="auto">
            <a:xfrm>
              <a:off x="4830763" y="3235325"/>
              <a:ext cx="762000" cy="319087"/>
            </a:xfrm>
            <a:custGeom>
              <a:avLst/>
              <a:gdLst>
                <a:gd name="T0" fmla="*/ 489 w 489"/>
                <a:gd name="T1" fmla="*/ 204 h 204"/>
                <a:gd name="T2" fmla="*/ 354 w 489"/>
                <a:gd name="T3" fmla="*/ 0 h 204"/>
                <a:gd name="T4" fmla="*/ 133 w 489"/>
                <a:gd name="T5" fmla="*/ 0 h 204"/>
                <a:gd name="T6" fmla="*/ 0 w 489"/>
                <a:gd name="T7" fmla="*/ 204 h 204"/>
                <a:gd name="T8" fmla="*/ 489 w 489"/>
                <a:gd name="T9" fmla="*/ 204 h 204"/>
              </a:gdLst>
              <a:ahLst/>
              <a:cxnLst>
                <a:cxn ang="0">
                  <a:pos x="T0" y="T1"/>
                </a:cxn>
                <a:cxn ang="0">
                  <a:pos x="T2" y="T3"/>
                </a:cxn>
                <a:cxn ang="0">
                  <a:pos x="T4" y="T5"/>
                </a:cxn>
                <a:cxn ang="0">
                  <a:pos x="T6" y="T7"/>
                </a:cxn>
                <a:cxn ang="0">
                  <a:pos x="T8" y="T9"/>
                </a:cxn>
              </a:cxnLst>
              <a:rect l="0" t="0" r="r" b="b"/>
              <a:pathLst>
                <a:path w="489" h="204">
                  <a:moveTo>
                    <a:pt x="489" y="204"/>
                  </a:moveTo>
                  <a:cubicBezTo>
                    <a:pt x="417" y="96"/>
                    <a:pt x="354" y="0"/>
                    <a:pt x="354" y="0"/>
                  </a:cubicBezTo>
                  <a:cubicBezTo>
                    <a:pt x="133" y="0"/>
                    <a:pt x="133" y="0"/>
                    <a:pt x="133" y="0"/>
                  </a:cubicBezTo>
                  <a:cubicBezTo>
                    <a:pt x="133" y="0"/>
                    <a:pt x="70" y="96"/>
                    <a:pt x="0" y="204"/>
                  </a:cubicBezTo>
                  <a:lnTo>
                    <a:pt x="489" y="204"/>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400">
                <a:solidFill>
                  <a:prstClr val="black"/>
                </a:solidFill>
                <a:cs typeface="+mn-ea"/>
                <a:sym typeface="+mn-lt"/>
              </a:endParaRPr>
            </a:p>
          </p:txBody>
        </p:sp>
        <p:sp>
          <p:nvSpPr>
            <p:cNvPr id="8" name="Freeform 15"/>
            <p:cNvSpPr/>
            <p:nvPr/>
          </p:nvSpPr>
          <p:spPr bwMode="auto">
            <a:xfrm>
              <a:off x="4622800" y="3554413"/>
              <a:ext cx="1179513" cy="317500"/>
            </a:xfrm>
            <a:custGeom>
              <a:avLst/>
              <a:gdLst>
                <a:gd name="T0" fmla="*/ 0 w 756"/>
                <a:gd name="T1" fmla="*/ 204 h 204"/>
                <a:gd name="T2" fmla="*/ 756 w 756"/>
                <a:gd name="T3" fmla="*/ 204 h 204"/>
                <a:gd name="T4" fmla="*/ 622 w 756"/>
                <a:gd name="T5" fmla="*/ 0 h 204"/>
                <a:gd name="T6" fmla="*/ 133 w 756"/>
                <a:gd name="T7" fmla="*/ 0 h 204"/>
                <a:gd name="T8" fmla="*/ 0 w 756"/>
                <a:gd name="T9" fmla="*/ 204 h 204"/>
              </a:gdLst>
              <a:ahLst/>
              <a:cxnLst>
                <a:cxn ang="0">
                  <a:pos x="T0" y="T1"/>
                </a:cxn>
                <a:cxn ang="0">
                  <a:pos x="T2" y="T3"/>
                </a:cxn>
                <a:cxn ang="0">
                  <a:pos x="T4" y="T5"/>
                </a:cxn>
                <a:cxn ang="0">
                  <a:pos x="T6" y="T7"/>
                </a:cxn>
                <a:cxn ang="0">
                  <a:pos x="T8" y="T9"/>
                </a:cxn>
              </a:cxnLst>
              <a:rect l="0" t="0" r="r" b="b"/>
              <a:pathLst>
                <a:path w="756" h="204">
                  <a:moveTo>
                    <a:pt x="0" y="204"/>
                  </a:moveTo>
                  <a:cubicBezTo>
                    <a:pt x="756" y="204"/>
                    <a:pt x="756" y="204"/>
                    <a:pt x="756" y="204"/>
                  </a:cubicBezTo>
                  <a:cubicBezTo>
                    <a:pt x="718" y="147"/>
                    <a:pt x="669" y="71"/>
                    <a:pt x="622" y="0"/>
                  </a:cubicBezTo>
                  <a:cubicBezTo>
                    <a:pt x="133" y="0"/>
                    <a:pt x="133" y="0"/>
                    <a:pt x="133" y="0"/>
                  </a:cubicBezTo>
                  <a:cubicBezTo>
                    <a:pt x="86" y="71"/>
                    <a:pt x="37" y="147"/>
                    <a:pt x="0" y="204"/>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400">
                <a:solidFill>
                  <a:prstClr val="black"/>
                </a:solidFill>
                <a:cs typeface="+mn-ea"/>
                <a:sym typeface="+mn-lt"/>
              </a:endParaRPr>
            </a:p>
          </p:txBody>
        </p:sp>
        <p:sp>
          <p:nvSpPr>
            <p:cNvPr id="9" name="Freeform 16"/>
            <p:cNvSpPr/>
            <p:nvPr/>
          </p:nvSpPr>
          <p:spPr bwMode="auto">
            <a:xfrm>
              <a:off x="4506913" y="3871913"/>
              <a:ext cx="1449388" cy="317500"/>
            </a:xfrm>
            <a:custGeom>
              <a:avLst/>
              <a:gdLst>
                <a:gd name="T0" fmla="*/ 882 w 930"/>
                <a:gd name="T1" fmla="*/ 80 h 204"/>
                <a:gd name="T2" fmla="*/ 831 w 930"/>
                <a:gd name="T3" fmla="*/ 0 h 204"/>
                <a:gd name="T4" fmla="*/ 75 w 930"/>
                <a:gd name="T5" fmla="*/ 0 h 204"/>
                <a:gd name="T6" fmla="*/ 17 w 930"/>
                <a:gd name="T7" fmla="*/ 89 h 204"/>
                <a:gd name="T8" fmla="*/ 93 w 930"/>
                <a:gd name="T9" fmla="*/ 204 h 204"/>
                <a:gd name="T10" fmla="*/ 811 w 930"/>
                <a:gd name="T11" fmla="*/ 204 h 204"/>
                <a:gd name="T12" fmla="*/ 882 w 930"/>
                <a:gd name="T13" fmla="*/ 80 h 204"/>
              </a:gdLst>
              <a:ahLst/>
              <a:cxnLst>
                <a:cxn ang="0">
                  <a:pos x="T0" y="T1"/>
                </a:cxn>
                <a:cxn ang="0">
                  <a:pos x="T2" y="T3"/>
                </a:cxn>
                <a:cxn ang="0">
                  <a:pos x="T4" y="T5"/>
                </a:cxn>
                <a:cxn ang="0">
                  <a:pos x="T6" y="T7"/>
                </a:cxn>
                <a:cxn ang="0">
                  <a:pos x="T8" y="T9"/>
                </a:cxn>
                <a:cxn ang="0">
                  <a:pos x="T10" y="T11"/>
                </a:cxn>
                <a:cxn ang="0">
                  <a:pos x="T12" y="T13"/>
                </a:cxn>
              </a:cxnLst>
              <a:rect l="0" t="0" r="r" b="b"/>
              <a:pathLst>
                <a:path w="930" h="204">
                  <a:moveTo>
                    <a:pt x="882" y="80"/>
                  </a:moveTo>
                  <a:cubicBezTo>
                    <a:pt x="873" y="65"/>
                    <a:pt x="854" y="36"/>
                    <a:pt x="831" y="0"/>
                  </a:cubicBezTo>
                  <a:cubicBezTo>
                    <a:pt x="75" y="0"/>
                    <a:pt x="75" y="0"/>
                    <a:pt x="75" y="0"/>
                  </a:cubicBezTo>
                  <a:cubicBezTo>
                    <a:pt x="44" y="48"/>
                    <a:pt x="22" y="82"/>
                    <a:pt x="17" y="89"/>
                  </a:cubicBezTo>
                  <a:cubicBezTo>
                    <a:pt x="0" y="120"/>
                    <a:pt x="1" y="204"/>
                    <a:pt x="93" y="204"/>
                  </a:cubicBezTo>
                  <a:cubicBezTo>
                    <a:pt x="186" y="204"/>
                    <a:pt x="766" y="204"/>
                    <a:pt x="811" y="204"/>
                  </a:cubicBezTo>
                  <a:cubicBezTo>
                    <a:pt x="857" y="204"/>
                    <a:pt x="930" y="159"/>
                    <a:pt x="882" y="80"/>
                  </a:cubicBezTo>
                  <a:close/>
                </a:path>
              </a:pathLst>
            </a:cu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400">
                <a:solidFill>
                  <a:prstClr val="black"/>
                </a:solidFill>
                <a:cs typeface="+mn-ea"/>
                <a:sym typeface="+mn-lt"/>
              </a:endParaRPr>
            </a:p>
          </p:txBody>
        </p:sp>
      </p:grpSp>
      <p:sp>
        <p:nvSpPr>
          <p:cNvPr id="10" name="Oval 17"/>
          <p:cNvSpPr>
            <a:spLocks noChangeArrowheads="1"/>
          </p:cNvSpPr>
          <p:nvPr/>
        </p:nvSpPr>
        <p:spPr bwMode="auto">
          <a:xfrm>
            <a:off x="6932085" y="3669318"/>
            <a:ext cx="148167" cy="146095"/>
          </a:xfrm>
          <a:prstGeom prst="ellipse">
            <a:avLst/>
          </a:prstGeom>
          <a:solidFill>
            <a:schemeClr val="accent6"/>
          </a:solidFill>
          <a:ln>
            <a:noFill/>
          </a:ln>
        </p:spPr>
        <p:txBody>
          <a:bodyPr/>
          <a:lstStyle/>
          <a:p>
            <a:endParaRPr lang="zh-CN" altLang="en-US" sz="2400">
              <a:solidFill>
                <a:prstClr val="black"/>
              </a:solidFill>
              <a:cs typeface="+mn-ea"/>
              <a:sym typeface="+mn-lt"/>
            </a:endParaRPr>
          </a:p>
        </p:txBody>
      </p:sp>
      <p:sp>
        <p:nvSpPr>
          <p:cNvPr id="11" name="Oval 18"/>
          <p:cNvSpPr>
            <a:spLocks noChangeArrowheads="1"/>
          </p:cNvSpPr>
          <p:nvPr/>
        </p:nvSpPr>
        <p:spPr bwMode="auto">
          <a:xfrm>
            <a:off x="6733118" y="3006595"/>
            <a:ext cx="143933" cy="146095"/>
          </a:xfrm>
          <a:prstGeom prst="ellipse">
            <a:avLst/>
          </a:prstGeom>
          <a:solidFill>
            <a:schemeClr val="accent6"/>
          </a:solidFill>
          <a:ln>
            <a:noFill/>
          </a:ln>
        </p:spPr>
        <p:txBody>
          <a:bodyPr/>
          <a:lstStyle/>
          <a:p>
            <a:endParaRPr lang="zh-CN" altLang="en-US" sz="2400">
              <a:solidFill>
                <a:prstClr val="black"/>
              </a:solidFill>
              <a:cs typeface="+mn-ea"/>
              <a:sym typeface="+mn-lt"/>
            </a:endParaRPr>
          </a:p>
        </p:txBody>
      </p:sp>
      <p:sp>
        <p:nvSpPr>
          <p:cNvPr id="12" name="Oval 19"/>
          <p:cNvSpPr>
            <a:spLocks noChangeArrowheads="1"/>
          </p:cNvSpPr>
          <p:nvPr/>
        </p:nvSpPr>
        <p:spPr bwMode="auto">
          <a:xfrm>
            <a:off x="6987117" y="2828741"/>
            <a:ext cx="101600" cy="99513"/>
          </a:xfrm>
          <a:prstGeom prst="ellipse">
            <a:avLst/>
          </a:prstGeom>
          <a:solidFill>
            <a:schemeClr val="accent6"/>
          </a:solidFill>
          <a:ln>
            <a:noFill/>
          </a:ln>
        </p:spPr>
        <p:txBody>
          <a:bodyPr/>
          <a:lstStyle/>
          <a:p>
            <a:endParaRPr lang="zh-CN" altLang="en-US" sz="2400">
              <a:solidFill>
                <a:prstClr val="black"/>
              </a:solidFill>
              <a:cs typeface="+mn-ea"/>
              <a:sym typeface="+mn-lt"/>
            </a:endParaRPr>
          </a:p>
        </p:txBody>
      </p:sp>
      <p:sp>
        <p:nvSpPr>
          <p:cNvPr id="13" name="Oval 20"/>
          <p:cNvSpPr>
            <a:spLocks noChangeArrowheads="1"/>
          </p:cNvSpPr>
          <p:nvPr/>
        </p:nvSpPr>
        <p:spPr bwMode="auto">
          <a:xfrm>
            <a:off x="6824133" y="2661474"/>
            <a:ext cx="120651" cy="122804"/>
          </a:xfrm>
          <a:prstGeom prst="ellipse">
            <a:avLst/>
          </a:prstGeom>
          <a:solidFill>
            <a:schemeClr val="accent6"/>
          </a:solidFill>
          <a:ln>
            <a:noFill/>
          </a:ln>
        </p:spPr>
        <p:txBody>
          <a:bodyPr/>
          <a:lstStyle/>
          <a:p>
            <a:endParaRPr lang="zh-CN" altLang="en-US" sz="2400">
              <a:solidFill>
                <a:prstClr val="black"/>
              </a:solidFill>
              <a:cs typeface="+mn-ea"/>
              <a:sym typeface="+mn-lt"/>
            </a:endParaRPr>
          </a:p>
        </p:txBody>
      </p:sp>
      <p:sp>
        <p:nvSpPr>
          <p:cNvPr id="14" name="Oval 21"/>
          <p:cNvSpPr>
            <a:spLocks noChangeArrowheads="1"/>
          </p:cNvSpPr>
          <p:nvPr/>
        </p:nvSpPr>
        <p:spPr bwMode="auto">
          <a:xfrm>
            <a:off x="6834717" y="3982681"/>
            <a:ext cx="86784" cy="86809"/>
          </a:xfrm>
          <a:prstGeom prst="ellipse">
            <a:avLst/>
          </a:prstGeom>
          <a:solidFill>
            <a:schemeClr val="accent6"/>
          </a:solidFill>
          <a:ln>
            <a:noFill/>
          </a:ln>
        </p:spPr>
        <p:txBody>
          <a:bodyPr/>
          <a:lstStyle/>
          <a:p>
            <a:endParaRPr lang="zh-CN" altLang="en-US" sz="2400">
              <a:solidFill>
                <a:prstClr val="black"/>
              </a:solidFill>
              <a:cs typeface="+mn-ea"/>
              <a:sym typeface="+mn-lt"/>
            </a:endParaRPr>
          </a:p>
        </p:txBody>
      </p:sp>
      <p:sp>
        <p:nvSpPr>
          <p:cNvPr id="15" name="Freeform 37"/>
          <p:cNvSpPr>
            <a:spLocks noEditPoints="1"/>
          </p:cNvSpPr>
          <p:nvPr/>
        </p:nvSpPr>
        <p:spPr bwMode="auto">
          <a:xfrm>
            <a:off x="6841067" y="5263658"/>
            <a:ext cx="220133" cy="220201"/>
          </a:xfrm>
          <a:custGeom>
            <a:avLst/>
            <a:gdLst>
              <a:gd name="T0" fmla="*/ 105 w 106"/>
              <a:gd name="T1" fmla="*/ 11 h 106"/>
              <a:gd name="T2" fmla="*/ 90 w 106"/>
              <a:gd name="T3" fmla="*/ 34 h 106"/>
              <a:gd name="T4" fmla="*/ 86 w 106"/>
              <a:gd name="T5" fmla="*/ 34 h 106"/>
              <a:gd name="T6" fmla="*/ 62 w 106"/>
              <a:gd name="T7" fmla="*/ 50 h 106"/>
              <a:gd name="T8" fmla="*/ 76 w 106"/>
              <a:gd name="T9" fmla="*/ 66 h 106"/>
              <a:gd name="T10" fmla="*/ 70 w 106"/>
              <a:gd name="T11" fmla="*/ 75 h 106"/>
              <a:gd name="T12" fmla="*/ 60 w 106"/>
              <a:gd name="T13" fmla="*/ 76 h 106"/>
              <a:gd name="T14" fmla="*/ 26 w 106"/>
              <a:gd name="T15" fmla="*/ 106 h 106"/>
              <a:gd name="T16" fmla="*/ 18 w 106"/>
              <a:gd name="T17" fmla="*/ 103 h 106"/>
              <a:gd name="T18" fmla="*/ 0 w 106"/>
              <a:gd name="T19" fmla="*/ 81 h 106"/>
              <a:gd name="T20" fmla="*/ 0 w 106"/>
              <a:gd name="T21" fmla="*/ 80 h 106"/>
              <a:gd name="T22" fmla="*/ 30 w 106"/>
              <a:gd name="T23" fmla="*/ 46 h 106"/>
              <a:gd name="T24" fmla="*/ 31 w 106"/>
              <a:gd name="T25" fmla="*/ 36 h 106"/>
              <a:gd name="T26" fmla="*/ 40 w 106"/>
              <a:gd name="T27" fmla="*/ 30 h 106"/>
              <a:gd name="T28" fmla="*/ 57 w 106"/>
              <a:gd name="T29" fmla="*/ 44 h 106"/>
              <a:gd name="T30" fmla="*/ 72 w 106"/>
              <a:gd name="T31" fmla="*/ 20 h 106"/>
              <a:gd name="T32" fmla="*/ 72 w 106"/>
              <a:gd name="T33" fmla="*/ 17 h 106"/>
              <a:gd name="T34" fmla="*/ 95 w 106"/>
              <a:gd name="T35" fmla="*/ 1 h 106"/>
              <a:gd name="T36" fmla="*/ 35 w 106"/>
              <a:gd name="T37" fmla="*/ 59 h 106"/>
              <a:gd name="T38" fmla="*/ 38 w 106"/>
              <a:gd name="T39" fmla="*/ 62 h 106"/>
              <a:gd name="T40" fmla="*/ 14 w 106"/>
              <a:gd name="T41" fmla="*/ 83 h 106"/>
              <a:gd name="T42" fmla="*/ 35 w 106"/>
              <a:gd name="T43" fmla="*/ 59 h 106"/>
              <a:gd name="T44" fmla="*/ 44 w 106"/>
              <a:gd name="T45" fmla="*/ 68 h 106"/>
              <a:gd name="T46" fmla="*/ 48 w 106"/>
              <a:gd name="T47" fmla="*/ 71 h 106"/>
              <a:gd name="T48" fmla="*/ 23 w 106"/>
              <a:gd name="T49" fmla="*/ 92 h 106"/>
              <a:gd name="T50" fmla="*/ 44 w 106"/>
              <a:gd name="T51" fmla="*/ 68 h 106"/>
              <a:gd name="T52" fmla="*/ 67 w 106"/>
              <a:gd name="T53" fmla="*/ 66 h 106"/>
              <a:gd name="T54" fmla="*/ 37 w 106"/>
              <a:gd name="T55" fmla="*/ 42 h 106"/>
              <a:gd name="T56" fmla="*/ 39 w 106"/>
              <a:gd name="T57" fmla="*/ 43 h 106"/>
              <a:gd name="T58" fmla="*/ 63 w 106"/>
              <a:gd name="T59" fmla="*/ 67 h 106"/>
              <a:gd name="T60" fmla="*/ 65 w 106"/>
              <a:gd name="T61" fmla="*/ 69 h 106"/>
              <a:gd name="T62" fmla="*/ 28 w 106"/>
              <a:gd name="T63" fmla="*/ 97 h 106"/>
              <a:gd name="T64" fmla="*/ 54 w 106"/>
              <a:gd name="T65" fmla="*/ 70 h 106"/>
              <a:gd name="T66" fmla="*/ 9 w 106"/>
              <a:gd name="T67" fmla="*/ 79 h 106"/>
              <a:gd name="T68" fmla="*/ 9 w 106"/>
              <a:gd name="T69" fmla="*/ 81 h 106"/>
              <a:gd name="T70" fmla="*/ 24 w 106"/>
              <a:gd name="T71" fmla="*/ 97 h 106"/>
              <a:gd name="T72" fmla="*/ 26 w 106"/>
              <a:gd name="T73" fmla="*/ 98 h 106"/>
              <a:gd name="T74" fmla="*/ 100 w 106"/>
              <a:gd name="T75" fmla="*/ 13 h 106"/>
              <a:gd name="T76" fmla="*/ 93 w 106"/>
              <a:gd name="T77" fmla="*/ 6 h 106"/>
              <a:gd name="T78" fmla="*/ 88 w 106"/>
              <a:gd name="T79" fmla="*/ 29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6" h="106">
                <a:moveTo>
                  <a:pt x="95" y="1"/>
                </a:moveTo>
                <a:cubicBezTo>
                  <a:pt x="105" y="11"/>
                  <a:pt x="105" y="11"/>
                  <a:pt x="105" y="11"/>
                </a:cubicBezTo>
                <a:cubicBezTo>
                  <a:pt x="106" y="12"/>
                  <a:pt x="106" y="13"/>
                  <a:pt x="105" y="14"/>
                </a:cubicBezTo>
                <a:cubicBezTo>
                  <a:pt x="90" y="34"/>
                  <a:pt x="90" y="34"/>
                  <a:pt x="90" y="34"/>
                </a:cubicBezTo>
                <a:cubicBezTo>
                  <a:pt x="89" y="35"/>
                  <a:pt x="87" y="35"/>
                  <a:pt x="86" y="34"/>
                </a:cubicBezTo>
                <a:cubicBezTo>
                  <a:pt x="86" y="34"/>
                  <a:pt x="86" y="34"/>
                  <a:pt x="86" y="34"/>
                </a:cubicBezTo>
                <a:cubicBezTo>
                  <a:pt x="82" y="30"/>
                  <a:pt x="82" y="30"/>
                  <a:pt x="82" y="30"/>
                </a:cubicBezTo>
                <a:cubicBezTo>
                  <a:pt x="62" y="50"/>
                  <a:pt x="62" y="50"/>
                  <a:pt x="62" y="50"/>
                </a:cubicBezTo>
                <a:cubicBezTo>
                  <a:pt x="74" y="61"/>
                  <a:pt x="74" y="61"/>
                  <a:pt x="74" y="61"/>
                </a:cubicBezTo>
                <a:cubicBezTo>
                  <a:pt x="75" y="62"/>
                  <a:pt x="76" y="64"/>
                  <a:pt x="76" y="66"/>
                </a:cubicBezTo>
                <a:cubicBezTo>
                  <a:pt x="76" y="68"/>
                  <a:pt x="75" y="70"/>
                  <a:pt x="74" y="72"/>
                </a:cubicBezTo>
                <a:cubicBezTo>
                  <a:pt x="70" y="75"/>
                  <a:pt x="70" y="75"/>
                  <a:pt x="70" y="75"/>
                </a:cubicBezTo>
                <a:cubicBezTo>
                  <a:pt x="69" y="77"/>
                  <a:pt x="67" y="78"/>
                  <a:pt x="65" y="78"/>
                </a:cubicBezTo>
                <a:cubicBezTo>
                  <a:pt x="63" y="78"/>
                  <a:pt x="61" y="77"/>
                  <a:pt x="60" y="76"/>
                </a:cubicBezTo>
                <a:cubicBezTo>
                  <a:pt x="33" y="103"/>
                  <a:pt x="33" y="103"/>
                  <a:pt x="33" y="103"/>
                </a:cubicBezTo>
                <a:cubicBezTo>
                  <a:pt x="31" y="105"/>
                  <a:pt x="28" y="106"/>
                  <a:pt x="26" y="106"/>
                </a:cubicBezTo>
                <a:cubicBezTo>
                  <a:pt x="26" y="106"/>
                  <a:pt x="26" y="106"/>
                  <a:pt x="26" y="106"/>
                </a:cubicBezTo>
                <a:cubicBezTo>
                  <a:pt x="23" y="106"/>
                  <a:pt x="20" y="105"/>
                  <a:pt x="18" y="103"/>
                </a:cubicBezTo>
                <a:cubicBezTo>
                  <a:pt x="3" y="88"/>
                  <a:pt x="3" y="88"/>
                  <a:pt x="3" y="88"/>
                </a:cubicBezTo>
                <a:cubicBezTo>
                  <a:pt x="1" y="86"/>
                  <a:pt x="0" y="83"/>
                  <a:pt x="0" y="81"/>
                </a:cubicBezTo>
                <a:cubicBezTo>
                  <a:pt x="0" y="81"/>
                  <a:pt x="0" y="81"/>
                  <a:pt x="0" y="81"/>
                </a:cubicBezTo>
                <a:cubicBezTo>
                  <a:pt x="0" y="80"/>
                  <a:pt x="0" y="80"/>
                  <a:pt x="0" y="80"/>
                </a:cubicBezTo>
                <a:cubicBezTo>
                  <a:pt x="0" y="78"/>
                  <a:pt x="1" y="75"/>
                  <a:pt x="3" y="73"/>
                </a:cubicBezTo>
                <a:cubicBezTo>
                  <a:pt x="30" y="46"/>
                  <a:pt x="30" y="46"/>
                  <a:pt x="30" y="46"/>
                </a:cubicBezTo>
                <a:cubicBezTo>
                  <a:pt x="29" y="45"/>
                  <a:pt x="29" y="43"/>
                  <a:pt x="29" y="42"/>
                </a:cubicBezTo>
                <a:cubicBezTo>
                  <a:pt x="29" y="39"/>
                  <a:pt x="30" y="37"/>
                  <a:pt x="31" y="36"/>
                </a:cubicBezTo>
                <a:cubicBezTo>
                  <a:pt x="34" y="33"/>
                  <a:pt x="34" y="33"/>
                  <a:pt x="34" y="33"/>
                </a:cubicBezTo>
                <a:cubicBezTo>
                  <a:pt x="36" y="31"/>
                  <a:pt x="38" y="30"/>
                  <a:pt x="40" y="30"/>
                </a:cubicBezTo>
                <a:cubicBezTo>
                  <a:pt x="42" y="30"/>
                  <a:pt x="44" y="31"/>
                  <a:pt x="46" y="33"/>
                </a:cubicBezTo>
                <a:cubicBezTo>
                  <a:pt x="57" y="44"/>
                  <a:pt x="57" y="44"/>
                  <a:pt x="57" y="44"/>
                </a:cubicBezTo>
                <a:cubicBezTo>
                  <a:pt x="76" y="24"/>
                  <a:pt x="76" y="24"/>
                  <a:pt x="76" y="24"/>
                </a:cubicBezTo>
                <a:cubicBezTo>
                  <a:pt x="72" y="20"/>
                  <a:pt x="72" y="20"/>
                  <a:pt x="72" y="20"/>
                </a:cubicBezTo>
                <a:cubicBezTo>
                  <a:pt x="71" y="19"/>
                  <a:pt x="71" y="18"/>
                  <a:pt x="72" y="17"/>
                </a:cubicBezTo>
                <a:cubicBezTo>
                  <a:pt x="72" y="17"/>
                  <a:pt x="72" y="17"/>
                  <a:pt x="72" y="17"/>
                </a:cubicBezTo>
                <a:cubicBezTo>
                  <a:pt x="92" y="1"/>
                  <a:pt x="92" y="1"/>
                  <a:pt x="92" y="1"/>
                </a:cubicBezTo>
                <a:cubicBezTo>
                  <a:pt x="93" y="0"/>
                  <a:pt x="94" y="0"/>
                  <a:pt x="95" y="1"/>
                </a:cubicBezTo>
                <a:close/>
                <a:moveTo>
                  <a:pt x="35" y="59"/>
                </a:moveTo>
                <a:cubicBezTo>
                  <a:pt x="35" y="59"/>
                  <a:pt x="35" y="59"/>
                  <a:pt x="35" y="59"/>
                </a:cubicBezTo>
                <a:cubicBezTo>
                  <a:pt x="36" y="58"/>
                  <a:pt x="37" y="58"/>
                  <a:pt x="38" y="59"/>
                </a:cubicBezTo>
                <a:cubicBezTo>
                  <a:pt x="39" y="59"/>
                  <a:pt x="39" y="61"/>
                  <a:pt x="38" y="62"/>
                </a:cubicBezTo>
                <a:cubicBezTo>
                  <a:pt x="17" y="83"/>
                  <a:pt x="17" y="83"/>
                  <a:pt x="17" y="83"/>
                </a:cubicBezTo>
                <a:cubicBezTo>
                  <a:pt x="16" y="84"/>
                  <a:pt x="15" y="84"/>
                  <a:pt x="14" y="83"/>
                </a:cubicBezTo>
                <a:cubicBezTo>
                  <a:pt x="13" y="82"/>
                  <a:pt x="13" y="80"/>
                  <a:pt x="14" y="80"/>
                </a:cubicBezTo>
                <a:cubicBezTo>
                  <a:pt x="35" y="59"/>
                  <a:pt x="35" y="59"/>
                  <a:pt x="35" y="59"/>
                </a:cubicBezTo>
                <a:close/>
                <a:moveTo>
                  <a:pt x="44" y="68"/>
                </a:moveTo>
                <a:cubicBezTo>
                  <a:pt x="44" y="68"/>
                  <a:pt x="44" y="68"/>
                  <a:pt x="44" y="68"/>
                </a:cubicBezTo>
                <a:cubicBezTo>
                  <a:pt x="45" y="67"/>
                  <a:pt x="47" y="67"/>
                  <a:pt x="48" y="68"/>
                </a:cubicBezTo>
                <a:cubicBezTo>
                  <a:pt x="49" y="69"/>
                  <a:pt x="49" y="70"/>
                  <a:pt x="48" y="71"/>
                </a:cubicBezTo>
                <a:cubicBezTo>
                  <a:pt x="27" y="92"/>
                  <a:pt x="27" y="92"/>
                  <a:pt x="27" y="92"/>
                </a:cubicBezTo>
                <a:cubicBezTo>
                  <a:pt x="26" y="93"/>
                  <a:pt x="24" y="93"/>
                  <a:pt x="23" y="92"/>
                </a:cubicBezTo>
                <a:cubicBezTo>
                  <a:pt x="22" y="91"/>
                  <a:pt x="22" y="90"/>
                  <a:pt x="23" y="89"/>
                </a:cubicBezTo>
                <a:cubicBezTo>
                  <a:pt x="44" y="68"/>
                  <a:pt x="44" y="68"/>
                  <a:pt x="44" y="68"/>
                </a:cubicBezTo>
                <a:close/>
                <a:moveTo>
                  <a:pt x="67" y="66"/>
                </a:moveTo>
                <a:cubicBezTo>
                  <a:pt x="67" y="66"/>
                  <a:pt x="67" y="66"/>
                  <a:pt x="67" y="66"/>
                </a:cubicBezTo>
                <a:cubicBezTo>
                  <a:pt x="40" y="39"/>
                  <a:pt x="40" y="39"/>
                  <a:pt x="40" y="39"/>
                </a:cubicBezTo>
                <a:cubicBezTo>
                  <a:pt x="37" y="42"/>
                  <a:pt x="37" y="42"/>
                  <a:pt x="37" y="42"/>
                </a:cubicBezTo>
                <a:cubicBezTo>
                  <a:pt x="39" y="43"/>
                  <a:pt x="39" y="43"/>
                  <a:pt x="39" y="43"/>
                </a:cubicBezTo>
                <a:cubicBezTo>
                  <a:pt x="39" y="43"/>
                  <a:pt x="39" y="43"/>
                  <a:pt x="39" y="43"/>
                </a:cubicBezTo>
                <a:cubicBezTo>
                  <a:pt x="39" y="43"/>
                  <a:pt x="39" y="43"/>
                  <a:pt x="39" y="43"/>
                </a:cubicBezTo>
                <a:cubicBezTo>
                  <a:pt x="63" y="67"/>
                  <a:pt x="63" y="67"/>
                  <a:pt x="63" y="67"/>
                </a:cubicBezTo>
                <a:cubicBezTo>
                  <a:pt x="63" y="67"/>
                  <a:pt x="63" y="67"/>
                  <a:pt x="63" y="67"/>
                </a:cubicBezTo>
                <a:cubicBezTo>
                  <a:pt x="65" y="69"/>
                  <a:pt x="65" y="69"/>
                  <a:pt x="65" y="69"/>
                </a:cubicBezTo>
                <a:cubicBezTo>
                  <a:pt x="67" y="66"/>
                  <a:pt x="67" y="66"/>
                  <a:pt x="67" y="66"/>
                </a:cubicBezTo>
                <a:close/>
                <a:moveTo>
                  <a:pt x="28" y="97"/>
                </a:moveTo>
                <a:cubicBezTo>
                  <a:pt x="28" y="97"/>
                  <a:pt x="28" y="97"/>
                  <a:pt x="28" y="97"/>
                </a:cubicBezTo>
                <a:cubicBezTo>
                  <a:pt x="54" y="70"/>
                  <a:pt x="54" y="70"/>
                  <a:pt x="54" y="70"/>
                </a:cubicBezTo>
                <a:cubicBezTo>
                  <a:pt x="36" y="52"/>
                  <a:pt x="36" y="52"/>
                  <a:pt x="36" y="52"/>
                </a:cubicBezTo>
                <a:cubicBezTo>
                  <a:pt x="9" y="79"/>
                  <a:pt x="9" y="79"/>
                  <a:pt x="9" y="79"/>
                </a:cubicBezTo>
                <a:cubicBezTo>
                  <a:pt x="9" y="79"/>
                  <a:pt x="9" y="80"/>
                  <a:pt x="9" y="81"/>
                </a:cubicBezTo>
                <a:cubicBezTo>
                  <a:pt x="9" y="81"/>
                  <a:pt x="9" y="81"/>
                  <a:pt x="9" y="81"/>
                </a:cubicBezTo>
                <a:cubicBezTo>
                  <a:pt x="9" y="81"/>
                  <a:pt x="9" y="82"/>
                  <a:pt x="9" y="83"/>
                </a:cubicBezTo>
                <a:cubicBezTo>
                  <a:pt x="24" y="97"/>
                  <a:pt x="24" y="97"/>
                  <a:pt x="24" y="97"/>
                </a:cubicBezTo>
                <a:cubicBezTo>
                  <a:pt x="24" y="97"/>
                  <a:pt x="25" y="98"/>
                  <a:pt x="26" y="98"/>
                </a:cubicBezTo>
                <a:cubicBezTo>
                  <a:pt x="26" y="98"/>
                  <a:pt x="26" y="98"/>
                  <a:pt x="26" y="98"/>
                </a:cubicBezTo>
                <a:cubicBezTo>
                  <a:pt x="26" y="98"/>
                  <a:pt x="27" y="97"/>
                  <a:pt x="28" y="97"/>
                </a:cubicBezTo>
                <a:close/>
                <a:moveTo>
                  <a:pt x="100" y="13"/>
                </a:moveTo>
                <a:cubicBezTo>
                  <a:pt x="100" y="13"/>
                  <a:pt x="100" y="13"/>
                  <a:pt x="100" y="13"/>
                </a:cubicBezTo>
                <a:cubicBezTo>
                  <a:pt x="93" y="6"/>
                  <a:pt x="93" y="6"/>
                  <a:pt x="93" y="6"/>
                </a:cubicBezTo>
                <a:cubicBezTo>
                  <a:pt x="78" y="19"/>
                  <a:pt x="78" y="19"/>
                  <a:pt x="78" y="19"/>
                </a:cubicBezTo>
                <a:cubicBezTo>
                  <a:pt x="88" y="29"/>
                  <a:pt x="88" y="29"/>
                  <a:pt x="88" y="29"/>
                </a:cubicBezTo>
                <a:cubicBezTo>
                  <a:pt x="100" y="13"/>
                  <a:pt x="100" y="13"/>
                  <a:pt x="100" y="13"/>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400">
              <a:solidFill>
                <a:prstClr val="black"/>
              </a:solidFill>
              <a:cs typeface="+mn-ea"/>
              <a:sym typeface="+mn-lt"/>
            </a:endParaRPr>
          </a:p>
        </p:txBody>
      </p:sp>
      <p:sp>
        <p:nvSpPr>
          <p:cNvPr id="17" name="Freeform 38"/>
          <p:cNvSpPr>
            <a:spLocks noEditPoints="1"/>
          </p:cNvSpPr>
          <p:nvPr/>
        </p:nvSpPr>
        <p:spPr bwMode="auto">
          <a:xfrm>
            <a:off x="6838953" y="4844430"/>
            <a:ext cx="224367" cy="215967"/>
          </a:xfrm>
          <a:custGeom>
            <a:avLst/>
            <a:gdLst>
              <a:gd name="T0" fmla="*/ 27 w 108"/>
              <a:gd name="T1" fmla="*/ 79 h 104"/>
              <a:gd name="T2" fmla="*/ 22 w 108"/>
              <a:gd name="T3" fmla="*/ 91 h 104"/>
              <a:gd name="T4" fmla="*/ 15 w 108"/>
              <a:gd name="T5" fmla="*/ 84 h 104"/>
              <a:gd name="T6" fmla="*/ 22 w 108"/>
              <a:gd name="T7" fmla="*/ 77 h 104"/>
              <a:gd name="T8" fmla="*/ 95 w 108"/>
              <a:gd name="T9" fmla="*/ 0 h 104"/>
              <a:gd name="T10" fmla="*/ 108 w 108"/>
              <a:gd name="T11" fmla="*/ 13 h 104"/>
              <a:gd name="T12" fmla="*/ 108 w 108"/>
              <a:gd name="T13" fmla="*/ 45 h 104"/>
              <a:gd name="T14" fmla="*/ 108 w 108"/>
              <a:gd name="T15" fmla="*/ 77 h 104"/>
              <a:gd name="T16" fmla="*/ 104 w 108"/>
              <a:gd name="T17" fmla="*/ 100 h 104"/>
              <a:gd name="T18" fmla="*/ 4 w 108"/>
              <a:gd name="T19" fmla="*/ 100 h 104"/>
              <a:gd name="T20" fmla="*/ 0 w 108"/>
              <a:gd name="T21" fmla="*/ 77 h 104"/>
              <a:gd name="T22" fmla="*/ 0 w 108"/>
              <a:gd name="T23" fmla="*/ 45 h 104"/>
              <a:gd name="T24" fmla="*/ 0 w 108"/>
              <a:gd name="T25" fmla="*/ 13 h 104"/>
              <a:gd name="T26" fmla="*/ 13 w 108"/>
              <a:gd name="T27" fmla="*/ 0 h 104"/>
              <a:gd name="T28" fmla="*/ 13 w 108"/>
              <a:gd name="T29" fmla="*/ 8 h 104"/>
              <a:gd name="T30" fmla="*/ 10 w 108"/>
              <a:gd name="T31" fmla="*/ 10 h 104"/>
              <a:gd name="T32" fmla="*/ 10 w 108"/>
              <a:gd name="T33" fmla="*/ 30 h 104"/>
              <a:gd name="T34" fmla="*/ 13 w 108"/>
              <a:gd name="T35" fmla="*/ 32 h 104"/>
              <a:gd name="T36" fmla="*/ 95 w 108"/>
              <a:gd name="T37" fmla="*/ 32 h 104"/>
              <a:gd name="T38" fmla="*/ 98 w 108"/>
              <a:gd name="T39" fmla="*/ 31 h 104"/>
              <a:gd name="T40" fmla="*/ 98 w 108"/>
              <a:gd name="T41" fmla="*/ 10 h 104"/>
              <a:gd name="T42" fmla="*/ 95 w 108"/>
              <a:gd name="T43" fmla="*/ 40 h 104"/>
              <a:gd name="T44" fmla="*/ 13 w 108"/>
              <a:gd name="T45" fmla="*/ 40 h 104"/>
              <a:gd name="T46" fmla="*/ 10 w 108"/>
              <a:gd name="T47" fmla="*/ 41 h 104"/>
              <a:gd name="T48" fmla="*/ 9 w 108"/>
              <a:gd name="T49" fmla="*/ 59 h 104"/>
              <a:gd name="T50" fmla="*/ 10 w 108"/>
              <a:gd name="T51" fmla="*/ 63 h 104"/>
              <a:gd name="T52" fmla="*/ 95 w 108"/>
              <a:gd name="T53" fmla="*/ 64 h 104"/>
              <a:gd name="T54" fmla="*/ 98 w 108"/>
              <a:gd name="T55" fmla="*/ 63 h 104"/>
              <a:gd name="T56" fmla="*/ 100 w 108"/>
              <a:gd name="T57" fmla="*/ 45 h 104"/>
              <a:gd name="T58" fmla="*/ 98 w 108"/>
              <a:gd name="T59" fmla="*/ 41 h 104"/>
              <a:gd name="T60" fmla="*/ 95 w 108"/>
              <a:gd name="T61" fmla="*/ 72 h 104"/>
              <a:gd name="T62" fmla="*/ 13 w 108"/>
              <a:gd name="T63" fmla="*/ 72 h 104"/>
              <a:gd name="T64" fmla="*/ 10 w 108"/>
              <a:gd name="T65" fmla="*/ 73 h 104"/>
              <a:gd name="T66" fmla="*/ 10 w 108"/>
              <a:gd name="T67" fmla="*/ 94 h 104"/>
              <a:gd name="T68" fmla="*/ 13 w 108"/>
              <a:gd name="T69" fmla="*/ 96 h 104"/>
              <a:gd name="T70" fmla="*/ 98 w 108"/>
              <a:gd name="T71" fmla="*/ 95 h 104"/>
              <a:gd name="T72" fmla="*/ 100 w 108"/>
              <a:gd name="T73" fmla="*/ 77 h 104"/>
              <a:gd name="T74" fmla="*/ 98 w 108"/>
              <a:gd name="T75" fmla="*/ 73 h 104"/>
              <a:gd name="T76" fmla="*/ 22 w 108"/>
              <a:gd name="T77" fmla="*/ 13 h 104"/>
              <a:gd name="T78" fmla="*/ 30 w 108"/>
              <a:gd name="T79" fmla="*/ 20 h 104"/>
              <a:gd name="T80" fmla="*/ 22 w 108"/>
              <a:gd name="T81" fmla="*/ 28 h 104"/>
              <a:gd name="T82" fmla="*/ 15 w 108"/>
              <a:gd name="T83" fmla="*/ 20 h 104"/>
              <a:gd name="T84" fmla="*/ 22 w 108"/>
              <a:gd name="T85" fmla="*/ 13 h 104"/>
              <a:gd name="T86" fmla="*/ 22 w 108"/>
              <a:gd name="T87" fmla="*/ 18 h 104"/>
              <a:gd name="T88" fmla="*/ 20 w 108"/>
              <a:gd name="T89" fmla="*/ 20 h 104"/>
              <a:gd name="T90" fmla="*/ 22 w 108"/>
              <a:gd name="T91" fmla="*/ 23 h 104"/>
              <a:gd name="T92" fmla="*/ 25 w 108"/>
              <a:gd name="T93" fmla="*/ 20 h 104"/>
              <a:gd name="T94" fmla="*/ 22 w 108"/>
              <a:gd name="T95" fmla="*/ 45 h 104"/>
              <a:gd name="T96" fmla="*/ 27 w 108"/>
              <a:gd name="T97" fmla="*/ 47 h 104"/>
              <a:gd name="T98" fmla="*/ 27 w 108"/>
              <a:gd name="T99" fmla="*/ 57 h 104"/>
              <a:gd name="T100" fmla="*/ 17 w 108"/>
              <a:gd name="T101" fmla="*/ 57 h 104"/>
              <a:gd name="T102" fmla="*/ 17 w 108"/>
              <a:gd name="T103" fmla="*/ 47 h 104"/>
              <a:gd name="T104" fmla="*/ 24 w 108"/>
              <a:gd name="T105" fmla="*/ 50 h 104"/>
              <a:gd name="T106" fmla="*/ 20 w 108"/>
              <a:gd name="T107" fmla="*/ 50 h 104"/>
              <a:gd name="T108" fmla="*/ 20 w 108"/>
              <a:gd name="T109" fmla="*/ 54 h 104"/>
              <a:gd name="T110" fmla="*/ 24 w 108"/>
              <a:gd name="T111" fmla="*/ 54 h 104"/>
              <a:gd name="T112" fmla="*/ 24 w 108"/>
              <a:gd name="T113" fmla="*/ 50 h 104"/>
              <a:gd name="T114" fmla="*/ 22 w 108"/>
              <a:gd name="T115" fmla="*/ 81 h 104"/>
              <a:gd name="T116" fmla="*/ 20 w 108"/>
              <a:gd name="T117" fmla="*/ 84 h 104"/>
              <a:gd name="T118" fmla="*/ 22 w 108"/>
              <a:gd name="T119" fmla="*/ 86 h 104"/>
              <a:gd name="T120" fmla="*/ 25 w 108"/>
              <a:gd name="T121" fmla="*/ 84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08" h="104">
                <a:moveTo>
                  <a:pt x="22" y="77"/>
                </a:moveTo>
                <a:cubicBezTo>
                  <a:pt x="24" y="77"/>
                  <a:pt x="26" y="77"/>
                  <a:pt x="27" y="79"/>
                </a:cubicBezTo>
                <a:cubicBezTo>
                  <a:pt x="27" y="79"/>
                  <a:pt x="27" y="79"/>
                  <a:pt x="27" y="79"/>
                </a:cubicBezTo>
                <a:cubicBezTo>
                  <a:pt x="29" y="80"/>
                  <a:pt x="30" y="82"/>
                  <a:pt x="30" y="84"/>
                </a:cubicBezTo>
                <a:cubicBezTo>
                  <a:pt x="30" y="86"/>
                  <a:pt x="29" y="88"/>
                  <a:pt x="27" y="89"/>
                </a:cubicBezTo>
                <a:cubicBezTo>
                  <a:pt x="26" y="91"/>
                  <a:pt x="24" y="91"/>
                  <a:pt x="22" y="91"/>
                </a:cubicBezTo>
                <a:cubicBezTo>
                  <a:pt x="20" y="91"/>
                  <a:pt x="18" y="91"/>
                  <a:pt x="17" y="89"/>
                </a:cubicBezTo>
                <a:cubicBezTo>
                  <a:pt x="17" y="89"/>
                  <a:pt x="17" y="89"/>
                  <a:pt x="17" y="89"/>
                </a:cubicBezTo>
                <a:cubicBezTo>
                  <a:pt x="16" y="88"/>
                  <a:pt x="15" y="86"/>
                  <a:pt x="15" y="84"/>
                </a:cubicBezTo>
                <a:cubicBezTo>
                  <a:pt x="15" y="82"/>
                  <a:pt x="16" y="80"/>
                  <a:pt x="17" y="79"/>
                </a:cubicBezTo>
                <a:cubicBezTo>
                  <a:pt x="17" y="79"/>
                  <a:pt x="17" y="79"/>
                  <a:pt x="17" y="79"/>
                </a:cubicBezTo>
                <a:cubicBezTo>
                  <a:pt x="18" y="77"/>
                  <a:pt x="20" y="77"/>
                  <a:pt x="22" y="77"/>
                </a:cubicBezTo>
                <a:close/>
                <a:moveTo>
                  <a:pt x="13" y="0"/>
                </a:moveTo>
                <a:cubicBezTo>
                  <a:pt x="13" y="0"/>
                  <a:pt x="13" y="0"/>
                  <a:pt x="13" y="0"/>
                </a:cubicBezTo>
                <a:cubicBezTo>
                  <a:pt x="95" y="0"/>
                  <a:pt x="95" y="0"/>
                  <a:pt x="95" y="0"/>
                </a:cubicBezTo>
                <a:cubicBezTo>
                  <a:pt x="99" y="0"/>
                  <a:pt x="102" y="1"/>
                  <a:pt x="104" y="4"/>
                </a:cubicBezTo>
                <a:cubicBezTo>
                  <a:pt x="104" y="4"/>
                  <a:pt x="104" y="4"/>
                  <a:pt x="104" y="4"/>
                </a:cubicBezTo>
                <a:cubicBezTo>
                  <a:pt x="106" y="6"/>
                  <a:pt x="108" y="9"/>
                  <a:pt x="108" y="13"/>
                </a:cubicBezTo>
                <a:cubicBezTo>
                  <a:pt x="108" y="27"/>
                  <a:pt x="108" y="27"/>
                  <a:pt x="108" y="27"/>
                </a:cubicBezTo>
                <a:cubicBezTo>
                  <a:pt x="108" y="31"/>
                  <a:pt x="107" y="34"/>
                  <a:pt x="104" y="36"/>
                </a:cubicBezTo>
                <a:cubicBezTo>
                  <a:pt x="107" y="38"/>
                  <a:pt x="108" y="41"/>
                  <a:pt x="108" y="45"/>
                </a:cubicBezTo>
                <a:cubicBezTo>
                  <a:pt x="108" y="59"/>
                  <a:pt x="108" y="59"/>
                  <a:pt x="108" y="59"/>
                </a:cubicBezTo>
                <a:cubicBezTo>
                  <a:pt x="108" y="63"/>
                  <a:pt x="107" y="66"/>
                  <a:pt x="104" y="68"/>
                </a:cubicBezTo>
                <a:cubicBezTo>
                  <a:pt x="107" y="70"/>
                  <a:pt x="108" y="73"/>
                  <a:pt x="108" y="77"/>
                </a:cubicBezTo>
                <a:cubicBezTo>
                  <a:pt x="108" y="91"/>
                  <a:pt x="108" y="91"/>
                  <a:pt x="108" y="91"/>
                </a:cubicBezTo>
                <a:cubicBezTo>
                  <a:pt x="108" y="95"/>
                  <a:pt x="106" y="98"/>
                  <a:pt x="104" y="100"/>
                </a:cubicBezTo>
                <a:cubicBezTo>
                  <a:pt x="104" y="100"/>
                  <a:pt x="104" y="100"/>
                  <a:pt x="104" y="100"/>
                </a:cubicBezTo>
                <a:cubicBezTo>
                  <a:pt x="102" y="103"/>
                  <a:pt x="99" y="104"/>
                  <a:pt x="95" y="104"/>
                </a:cubicBezTo>
                <a:cubicBezTo>
                  <a:pt x="13" y="104"/>
                  <a:pt x="13" y="104"/>
                  <a:pt x="13" y="104"/>
                </a:cubicBezTo>
                <a:cubicBezTo>
                  <a:pt x="10" y="104"/>
                  <a:pt x="6" y="103"/>
                  <a:pt x="4" y="100"/>
                </a:cubicBezTo>
                <a:cubicBezTo>
                  <a:pt x="4" y="100"/>
                  <a:pt x="4" y="100"/>
                  <a:pt x="4" y="100"/>
                </a:cubicBezTo>
                <a:cubicBezTo>
                  <a:pt x="2" y="98"/>
                  <a:pt x="0" y="95"/>
                  <a:pt x="0" y="91"/>
                </a:cubicBezTo>
                <a:cubicBezTo>
                  <a:pt x="0" y="77"/>
                  <a:pt x="0" y="77"/>
                  <a:pt x="0" y="77"/>
                </a:cubicBezTo>
                <a:cubicBezTo>
                  <a:pt x="0" y="73"/>
                  <a:pt x="2" y="70"/>
                  <a:pt x="4" y="68"/>
                </a:cubicBezTo>
                <a:cubicBezTo>
                  <a:pt x="2" y="66"/>
                  <a:pt x="0" y="63"/>
                  <a:pt x="0" y="59"/>
                </a:cubicBezTo>
                <a:cubicBezTo>
                  <a:pt x="0" y="45"/>
                  <a:pt x="0" y="45"/>
                  <a:pt x="0" y="45"/>
                </a:cubicBezTo>
                <a:cubicBezTo>
                  <a:pt x="0" y="41"/>
                  <a:pt x="2" y="38"/>
                  <a:pt x="4" y="36"/>
                </a:cubicBezTo>
                <a:cubicBezTo>
                  <a:pt x="2" y="34"/>
                  <a:pt x="0" y="31"/>
                  <a:pt x="0" y="27"/>
                </a:cubicBezTo>
                <a:cubicBezTo>
                  <a:pt x="0" y="13"/>
                  <a:pt x="0" y="13"/>
                  <a:pt x="0" y="13"/>
                </a:cubicBezTo>
                <a:cubicBezTo>
                  <a:pt x="0" y="9"/>
                  <a:pt x="2" y="6"/>
                  <a:pt x="4" y="4"/>
                </a:cubicBezTo>
                <a:cubicBezTo>
                  <a:pt x="4" y="4"/>
                  <a:pt x="4" y="4"/>
                  <a:pt x="4" y="4"/>
                </a:cubicBezTo>
                <a:cubicBezTo>
                  <a:pt x="6" y="1"/>
                  <a:pt x="10" y="0"/>
                  <a:pt x="13" y="0"/>
                </a:cubicBezTo>
                <a:close/>
                <a:moveTo>
                  <a:pt x="95" y="8"/>
                </a:moveTo>
                <a:cubicBezTo>
                  <a:pt x="95" y="8"/>
                  <a:pt x="95" y="8"/>
                  <a:pt x="95" y="8"/>
                </a:cubicBezTo>
                <a:cubicBezTo>
                  <a:pt x="13" y="8"/>
                  <a:pt x="13" y="8"/>
                  <a:pt x="13" y="8"/>
                </a:cubicBezTo>
                <a:cubicBezTo>
                  <a:pt x="12" y="8"/>
                  <a:pt x="11" y="9"/>
                  <a:pt x="10" y="9"/>
                </a:cubicBezTo>
                <a:cubicBezTo>
                  <a:pt x="10" y="10"/>
                  <a:pt x="10" y="10"/>
                  <a:pt x="10" y="10"/>
                </a:cubicBezTo>
                <a:cubicBezTo>
                  <a:pt x="10" y="10"/>
                  <a:pt x="10" y="10"/>
                  <a:pt x="10" y="10"/>
                </a:cubicBezTo>
                <a:cubicBezTo>
                  <a:pt x="9" y="10"/>
                  <a:pt x="9" y="12"/>
                  <a:pt x="9" y="13"/>
                </a:cubicBezTo>
                <a:cubicBezTo>
                  <a:pt x="9" y="27"/>
                  <a:pt x="9" y="27"/>
                  <a:pt x="9" y="27"/>
                </a:cubicBezTo>
                <a:cubicBezTo>
                  <a:pt x="9" y="29"/>
                  <a:pt x="9" y="30"/>
                  <a:pt x="10" y="30"/>
                </a:cubicBezTo>
                <a:cubicBezTo>
                  <a:pt x="10" y="31"/>
                  <a:pt x="10" y="31"/>
                  <a:pt x="10" y="31"/>
                </a:cubicBezTo>
                <a:cubicBezTo>
                  <a:pt x="10" y="31"/>
                  <a:pt x="10" y="31"/>
                  <a:pt x="10" y="31"/>
                </a:cubicBezTo>
                <a:cubicBezTo>
                  <a:pt x="11" y="31"/>
                  <a:pt x="12" y="32"/>
                  <a:pt x="13" y="32"/>
                </a:cubicBezTo>
                <a:cubicBezTo>
                  <a:pt x="13" y="32"/>
                  <a:pt x="13" y="32"/>
                  <a:pt x="13" y="32"/>
                </a:cubicBezTo>
                <a:cubicBezTo>
                  <a:pt x="95" y="32"/>
                  <a:pt x="95" y="32"/>
                  <a:pt x="95" y="32"/>
                </a:cubicBezTo>
                <a:cubicBezTo>
                  <a:pt x="95" y="32"/>
                  <a:pt x="95" y="32"/>
                  <a:pt x="95" y="32"/>
                </a:cubicBezTo>
                <a:cubicBezTo>
                  <a:pt x="96" y="32"/>
                  <a:pt x="97" y="31"/>
                  <a:pt x="98" y="31"/>
                </a:cubicBezTo>
                <a:cubicBezTo>
                  <a:pt x="98" y="31"/>
                  <a:pt x="98" y="31"/>
                  <a:pt x="98" y="31"/>
                </a:cubicBezTo>
                <a:cubicBezTo>
                  <a:pt x="98" y="31"/>
                  <a:pt x="98" y="31"/>
                  <a:pt x="98" y="31"/>
                </a:cubicBezTo>
                <a:cubicBezTo>
                  <a:pt x="99" y="30"/>
                  <a:pt x="100" y="29"/>
                  <a:pt x="100" y="27"/>
                </a:cubicBezTo>
                <a:cubicBezTo>
                  <a:pt x="100" y="13"/>
                  <a:pt x="100" y="13"/>
                  <a:pt x="100" y="13"/>
                </a:cubicBezTo>
                <a:cubicBezTo>
                  <a:pt x="100" y="12"/>
                  <a:pt x="99" y="10"/>
                  <a:pt x="98" y="10"/>
                </a:cubicBezTo>
                <a:cubicBezTo>
                  <a:pt x="98" y="10"/>
                  <a:pt x="98" y="10"/>
                  <a:pt x="98" y="10"/>
                </a:cubicBezTo>
                <a:cubicBezTo>
                  <a:pt x="98" y="9"/>
                  <a:pt x="96" y="8"/>
                  <a:pt x="95" y="8"/>
                </a:cubicBezTo>
                <a:close/>
                <a:moveTo>
                  <a:pt x="95" y="40"/>
                </a:moveTo>
                <a:cubicBezTo>
                  <a:pt x="95" y="40"/>
                  <a:pt x="95" y="40"/>
                  <a:pt x="95" y="40"/>
                </a:cubicBezTo>
                <a:cubicBezTo>
                  <a:pt x="95" y="40"/>
                  <a:pt x="95" y="40"/>
                  <a:pt x="95" y="40"/>
                </a:cubicBezTo>
                <a:cubicBezTo>
                  <a:pt x="13" y="40"/>
                  <a:pt x="13" y="40"/>
                  <a:pt x="13" y="40"/>
                </a:cubicBezTo>
                <a:cubicBezTo>
                  <a:pt x="13" y="40"/>
                  <a:pt x="13" y="40"/>
                  <a:pt x="13" y="40"/>
                </a:cubicBezTo>
                <a:cubicBezTo>
                  <a:pt x="12" y="40"/>
                  <a:pt x="11" y="41"/>
                  <a:pt x="10" y="41"/>
                </a:cubicBezTo>
                <a:cubicBezTo>
                  <a:pt x="10" y="41"/>
                  <a:pt x="10" y="41"/>
                  <a:pt x="10" y="41"/>
                </a:cubicBezTo>
                <a:cubicBezTo>
                  <a:pt x="10" y="42"/>
                  <a:pt x="10" y="42"/>
                  <a:pt x="10" y="42"/>
                </a:cubicBezTo>
                <a:cubicBezTo>
                  <a:pt x="9" y="42"/>
                  <a:pt x="9" y="43"/>
                  <a:pt x="9" y="45"/>
                </a:cubicBezTo>
                <a:cubicBezTo>
                  <a:pt x="9" y="59"/>
                  <a:pt x="9" y="59"/>
                  <a:pt x="9" y="59"/>
                </a:cubicBezTo>
                <a:cubicBezTo>
                  <a:pt x="9" y="61"/>
                  <a:pt x="9" y="62"/>
                  <a:pt x="10" y="62"/>
                </a:cubicBezTo>
                <a:cubicBezTo>
                  <a:pt x="10" y="63"/>
                  <a:pt x="10" y="63"/>
                  <a:pt x="10" y="63"/>
                </a:cubicBezTo>
                <a:cubicBezTo>
                  <a:pt x="10" y="63"/>
                  <a:pt x="10" y="63"/>
                  <a:pt x="10" y="63"/>
                </a:cubicBezTo>
                <a:cubicBezTo>
                  <a:pt x="11" y="63"/>
                  <a:pt x="12" y="64"/>
                  <a:pt x="13" y="64"/>
                </a:cubicBezTo>
                <a:cubicBezTo>
                  <a:pt x="13" y="64"/>
                  <a:pt x="13" y="64"/>
                  <a:pt x="13" y="64"/>
                </a:cubicBezTo>
                <a:cubicBezTo>
                  <a:pt x="95" y="64"/>
                  <a:pt x="95" y="64"/>
                  <a:pt x="95" y="64"/>
                </a:cubicBezTo>
                <a:cubicBezTo>
                  <a:pt x="95" y="64"/>
                  <a:pt x="95" y="64"/>
                  <a:pt x="95" y="64"/>
                </a:cubicBezTo>
                <a:cubicBezTo>
                  <a:pt x="96" y="64"/>
                  <a:pt x="97" y="63"/>
                  <a:pt x="98" y="63"/>
                </a:cubicBezTo>
                <a:cubicBezTo>
                  <a:pt x="98" y="63"/>
                  <a:pt x="98" y="63"/>
                  <a:pt x="98" y="63"/>
                </a:cubicBezTo>
                <a:cubicBezTo>
                  <a:pt x="98" y="63"/>
                  <a:pt x="98" y="63"/>
                  <a:pt x="98" y="63"/>
                </a:cubicBezTo>
                <a:cubicBezTo>
                  <a:pt x="99" y="62"/>
                  <a:pt x="100" y="61"/>
                  <a:pt x="100" y="59"/>
                </a:cubicBezTo>
                <a:cubicBezTo>
                  <a:pt x="100" y="45"/>
                  <a:pt x="100" y="45"/>
                  <a:pt x="100" y="45"/>
                </a:cubicBezTo>
                <a:cubicBezTo>
                  <a:pt x="100" y="43"/>
                  <a:pt x="99" y="42"/>
                  <a:pt x="98" y="42"/>
                </a:cubicBezTo>
                <a:cubicBezTo>
                  <a:pt x="98" y="42"/>
                  <a:pt x="98" y="42"/>
                  <a:pt x="98" y="42"/>
                </a:cubicBezTo>
                <a:cubicBezTo>
                  <a:pt x="98" y="41"/>
                  <a:pt x="98" y="41"/>
                  <a:pt x="98" y="41"/>
                </a:cubicBezTo>
                <a:cubicBezTo>
                  <a:pt x="98" y="41"/>
                  <a:pt x="96" y="40"/>
                  <a:pt x="95" y="40"/>
                </a:cubicBezTo>
                <a:close/>
                <a:moveTo>
                  <a:pt x="95" y="72"/>
                </a:moveTo>
                <a:cubicBezTo>
                  <a:pt x="95" y="72"/>
                  <a:pt x="95" y="72"/>
                  <a:pt x="95" y="72"/>
                </a:cubicBezTo>
                <a:cubicBezTo>
                  <a:pt x="95" y="72"/>
                  <a:pt x="95" y="72"/>
                  <a:pt x="95" y="72"/>
                </a:cubicBezTo>
                <a:cubicBezTo>
                  <a:pt x="13" y="72"/>
                  <a:pt x="13" y="72"/>
                  <a:pt x="13" y="72"/>
                </a:cubicBezTo>
                <a:cubicBezTo>
                  <a:pt x="13" y="72"/>
                  <a:pt x="13" y="72"/>
                  <a:pt x="13" y="72"/>
                </a:cubicBezTo>
                <a:cubicBezTo>
                  <a:pt x="12" y="72"/>
                  <a:pt x="11" y="73"/>
                  <a:pt x="10" y="73"/>
                </a:cubicBezTo>
                <a:cubicBezTo>
                  <a:pt x="10" y="73"/>
                  <a:pt x="10" y="73"/>
                  <a:pt x="10" y="73"/>
                </a:cubicBezTo>
                <a:cubicBezTo>
                  <a:pt x="10" y="73"/>
                  <a:pt x="10" y="73"/>
                  <a:pt x="10" y="73"/>
                </a:cubicBezTo>
                <a:cubicBezTo>
                  <a:pt x="9" y="74"/>
                  <a:pt x="9" y="75"/>
                  <a:pt x="9" y="77"/>
                </a:cubicBezTo>
                <a:cubicBezTo>
                  <a:pt x="9" y="91"/>
                  <a:pt x="9" y="91"/>
                  <a:pt x="9" y="91"/>
                </a:cubicBezTo>
                <a:cubicBezTo>
                  <a:pt x="9" y="92"/>
                  <a:pt x="9" y="94"/>
                  <a:pt x="10" y="94"/>
                </a:cubicBezTo>
                <a:cubicBezTo>
                  <a:pt x="10" y="94"/>
                  <a:pt x="10" y="94"/>
                  <a:pt x="10" y="94"/>
                </a:cubicBezTo>
                <a:cubicBezTo>
                  <a:pt x="10" y="95"/>
                  <a:pt x="10" y="95"/>
                  <a:pt x="10" y="95"/>
                </a:cubicBezTo>
                <a:cubicBezTo>
                  <a:pt x="11" y="95"/>
                  <a:pt x="12" y="96"/>
                  <a:pt x="13" y="96"/>
                </a:cubicBezTo>
                <a:cubicBezTo>
                  <a:pt x="95" y="96"/>
                  <a:pt x="95" y="96"/>
                  <a:pt x="95" y="96"/>
                </a:cubicBezTo>
                <a:cubicBezTo>
                  <a:pt x="96" y="96"/>
                  <a:pt x="97" y="95"/>
                  <a:pt x="98" y="95"/>
                </a:cubicBezTo>
                <a:cubicBezTo>
                  <a:pt x="98" y="95"/>
                  <a:pt x="98" y="95"/>
                  <a:pt x="98" y="95"/>
                </a:cubicBezTo>
                <a:cubicBezTo>
                  <a:pt x="98" y="94"/>
                  <a:pt x="98" y="94"/>
                  <a:pt x="98" y="94"/>
                </a:cubicBezTo>
                <a:cubicBezTo>
                  <a:pt x="99" y="94"/>
                  <a:pt x="100" y="93"/>
                  <a:pt x="100" y="91"/>
                </a:cubicBezTo>
                <a:cubicBezTo>
                  <a:pt x="100" y="77"/>
                  <a:pt x="100" y="77"/>
                  <a:pt x="100" y="77"/>
                </a:cubicBezTo>
                <a:cubicBezTo>
                  <a:pt x="100" y="75"/>
                  <a:pt x="99" y="74"/>
                  <a:pt x="98" y="74"/>
                </a:cubicBezTo>
                <a:cubicBezTo>
                  <a:pt x="98" y="73"/>
                  <a:pt x="98" y="73"/>
                  <a:pt x="98" y="73"/>
                </a:cubicBezTo>
                <a:cubicBezTo>
                  <a:pt x="98" y="73"/>
                  <a:pt x="98" y="73"/>
                  <a:pt x="98" y="73"/>
                </a:cubicBezTo>
                <a:cubicBezTo>
                  <a:pt x="98" y="73"/>
                  <a:pt x="96" y="72"/>
                  <a:pt x="95" y="72"/>
                </a:cubicBezTo>
                <a:close/>
                <a:moveTo>
                  <a:pt x="22" y="13"/>
                </a:moveTo>
                <a:cubicBezTo>
                  <a:pt x="22" y="13"/>
                  <a:pt x="22" y="13"/>
                  <a:pt x="22" y="13"/>
                </a:cubicBezTo>
                <a:cubicBezTo>
                  <a:pt x="24" y="13"/>
                  <a:pt x="26" y="13"/>
                  <a:pt x="27" y="15"/>
                </a:cubicBezTo>
                <a:cubicBezTo>
                  <a:pt x="27" y="15"/>
                  <a:pt x="27" y="15"/>
                  <a:pt x="27" y="15"/>
                </a:cubicBezTo>
                <a:cubicBezTo>
                  <a:pt x="29" y="16"/>
                  <a:pt x="30" y="18"/>
                  <a:pt x="30" y="20"/>
                </a:cubicBezTo>
                <a:cubicBezTo>
                  <a:pt x="30" y="22"/>
                  <a:pt x="29" y="24"/>
                  <a:pt x="27" y="25"/>
                </a:cubicBezTo>
                <a:cubicBezTo>
                  <a:pt x="27" y="25"/>
                  <a:pt x="27" y="25"/>
                  <a:pt x="27" y="25"/>
                </a:cubicBezTo>
                <a:cubicBezTo>
                  <a:pt x="26" y="27"/>
                  <a:pt x="24" y="28"/>
                  <a:pt x="22" y="28"/>
                </a:cubicBezTo>
                <a:cubicBezTo>
                  <a:pt x="20" y="28"/>
                  <a:pt x="18" y="27"/>
                  <a:pt x="17" y="25"/>
                </a:cubicBezTo>
                <a:cubicBezTo>
                  <a:pt x="17" y="25"/>
                  <a:pt x="17" y="25"/>
                  <a:pt x="17" y="25"/>
                </a:cubicBezTo>
                <a:cubicBezTo>
                  <a:pt x="16" y="24"/>
                  <a:pt x="15" y="22"/>
                  <a:pt x="15" y="20"/>
                </a:cubicBezTo>
                <a:cubicBezTo>
                  <a:pt x="15" y="18"/>
                  <a:pt x="16" y="16"/>
                  <a:pt x="17" y="15"/>
                </a:cubicBezTo>
                <a:cubicBezTo>
                  <a:pt x="17" y="15"/>
                  <a:pt x="17" y="15"/>
                  <a:pt x="17" y="15"/>
                </a:cubicBezTo>
                <a:cubicBezTo>
                  <a:pt x="18" y="13"/>
                  <a:pt x="20" y="13"/>
                  <a:pt x="22" y="13"/>
                </a:cubicBezTo>
                <a:close/>
                <a:moveTo>
                  <a:pt x="24" y="18"/>
                </a:moveTo>
                <a:cubicBezTo>
                  <a:pt x="24" y="18"/>
                  <a:pt x="24" y="18"/>
                  <a:pt x="24" y="18"/>
                </a:cubicBezTo>
                <a:cubicBezTo>
                  <a:pt x="24" y="18"/>
                  <a:pt x="23" y="18"/>
                  <a:pt x="22" y="18"/>
                </a:cubicBezTo>
                <a:cubicBezTo>
                  <a:pt x="22" y="18"/>
                  <a:pt x="21" y="18"/>
                  <a:pt x="20" y="18"/>
                </a:cubicBezTo>
                <a:cubicBezTo>
                  <a:pt x="20" y="18"/>
                  <a:pt x="20" y="18"/>
                  <a:pt x="20" y="18"/>
                </a:cubicBezTo>
                <a:cubicBezTo>
                  <a:pt x="20" y="19"/>
                  <a:pt x="20" y="19"/>
                  <a:pt x="20" y="20"/>
                </a:cubicBezTo>
                <a:cubicBezTo>
                  <a:pt x="20" y="21"/>
                  <a:pt x="20" y="21"/>
                  <a:pt x="20" y="22"/>
                </a:cubicBezTo>
                <a:cubicBezTo>
                  <a:pt x="20" y="22"/>
                  <a:pt x="20" y="22"/>
                  <a:pt x="20" y="22"/>
                </a:cubicBezTo>
                <a:cubicBezTo>
                  <a:pt x="21" y="22"/>
                  <a:pt x="22" y="23"/>
                  <a:pt x="22" y="23"/>
                </a:cubicBezTo>
                <a:cubicBezTo>
                  <a:pt x="23" y="23"/>
                  <a:pt x="24" y="22"/>
                  <a:pt x="24" y="22"/>
                </a:cubicBezTo>
                <a:cubicBezTo>
                  <a:pt x="24" y="22"/>
                  <a:pt x="24" y="22"/>
                  <a:pt x="24" y="22"/>
                </a:cubicBezTo>
                <a:cubicBezTo>
                  <a:pt x="24" y="21"/>
                  <a:pt x="25" y="21"/>
                  <a:pt x="25" y="20"/>
                </a:cubicBezTo>
                <a:cubicBezTo>
                  <a:pt x="25" y="19"/>
                  <a:pt x="24" y="19"/>
                  <a:pt x="24" y="18"/>
                </a:cubicBezTo>
                <a:cubicBezTo>
                  <a:pt x="24" y="18"/>
                  <a:pt x="24" y="18"/>
                  <a:pt x="24" y="18"/>
                </a:cubicBezTo>
                <a:close/>
                <a:moveTo>
                  <a:pt x="22" y="45"/>
                </a:moveTo>
                <a:cubicBezTo>
                  <a:pt x="22" y="45"/>
                  <a:pt x="22" y="45"/>
                  <a:pt x="22" y="45"/>
                </a:cubicBezTo>
                <a:cubicBezTo>
                  <a:pt x="24" y="45"/>
                  <a:pt x="26" y="45"/>
                  <a:pt x="27" y="47"/>
                </a:cubicBezTo>
                <a:cubicBezTo>
                  <a:pt x="27" y="47"/>
                  <a:pt x="27" y="47"/>
                  <a:pt x="27" y="47"/>
                </a:cubicBezTo>
                <a:cubicBezTo>
                  <a:pt x="29" y="48"/>
                  <a:pt x="30" y="50"/>
                  <a:pt x="30" y="52"/>
                </a:cubicBezTo>
                <a:cubicBezTo>
                  <a:pt x="30" y="54"/>
                  <a:pt x="29" y="56"/>
                  <a:pt x="27" y="57"/>
                </a:cubicBezTo>
                <a:cubicBezTo>
                  <a:pt x="27" y="57"/>
                  <a:pt x="27" y="57"/>
                  <a:pt x="27" y="57"/>
                </a:cubicBezTo>
                <a:cubicBezTo>
                  <a:pt x="26" y="59"/>
                  <a:pt x="24" y="59"/>
                  <a:pt x="22" y="59"/>
                </a:cubicBezTo>
                <a:cubicBezTo>
                  <a:pt x="20" y="59"/>
                  <a:pt x="18" y="59"/>
                  <a:pt x="17" y="57"/>
                </a:cubicBezTo>
                <a:cubicBezTo>
                  <a:pt x="17" y="57"/>
                  <a:pt x="17" y="57"/>
                  <a:pt x="17" y="57"/>
                </a:cubicBezTo>
                <a:cubicBezTo>
                  <a:pt x="16" y="56"/>
                  <a:pt x="15" y="54"/>
                  <a:pt x="15" y="52"/>
                </a:cubicBezTo>
                <a:cubicBezTo>
                  <a:pt x="15" y="50"/>
                  <a:pt x="16" y="48"/>
                  <a:pt x="17" y="47"/>
                </a:cubicBezTo>
                <a:cubicBezTo>
                  <a:pt x="17" y="47"/>
                  <a:pt x="17" y="47"/>
                  <a:pt x="17" y="47"/>
                </a:cubicBezTo>
                <a:cubicBezTo>
                  <a:pt x="18" y="45"/>
                  <a:pt x="20" y="45"/>
                  <a:pt x="22" y="45"/>
                </a:cubicBezTo>
                <a:close/>
                <a:moveTo>
                  <a:pt x="24" y="50"/>
                </a:moveTo>
                <a:cubicBezTo>
                  <a:pt x="24" y="50"/>
                  <a:pt x="24" y="50"/>
                  <a:pt x="24" y="50"/>
                </a:cubicBezTo>
                <a:cubicBezTo>
                  <a:pt x="24" y="50"/>
                  <a:pt x="23" y="49"/>
                  <a:pt x="22" y="49"/>
                </a:cubicBezTo>
                <a:cubicBezTo>
                  <a:pt x="22" y="49"/>
                  <a:pt x="21" y="50"/>
                  <a:pt x="20" y="50"/>
                </a:cubicBezTo>
                <a:cubicBezTo>
                  <a:pt x="20" y="50"/>
                  <a:pt x="20" y="50"/>
                  <a:pt x="20" y="50"/>
                </a:cubicBezTo>
                <a:cubicBezTo>
                  <a:pt x="20" y="51"/>
                  <a:pt x="20" y="51"/>
                  <a:pt x="20" y="52"/>
                </a:cubicBezTo>
                <a:cubicBezTo>
                  <a:pt x="20" y="53"/>
                  <a:pt x="20" y="53"/>
                  <a:pt x="20" y="54"/>
                </a:cubicBezTo>
                <a:cubicBezTo>
                  <a:pt x="20" y="54"/>
                  <a:pt x="20" y="54"/>
                  <a:pt x="20" y="54"/>
                </a:cubicBezTo>
                <a:cubicBezTo>
                  <a:pt x="21" y="54"/>
                  <a:pt x="22" y="54"/>
                  <a:pt x="22" y="54"/>
                </a:cubicBezTo>
                <a:cubicBezTo>
                  <a:pt x="23" y="54"/>
                  <a:pt x="24" y="54"/>
                  <a:pt x="24" y="54"/>
                </a:cubicBezTo>
                <a:cubicBezTo>
                  <a:pt x="24" y="54"/>
                  <a:pt x="24" y="54"/>
                  <a:pt x="24" y="54"/>
                </a:cubicBezTo>
                <a:cubicBezTo>
                  <a:pt x="24" y="53"/>
                  <a:pt x="25" y="53"/>
                  <a:pt x="25" y="52"/>
                </a:cubicBezTo>
                <a:cubicBezTo>
                  <a:pt x="25" y="51"/>
                  <a:pt x="24" y="51"/>
                  <a:pt x="24" y="50"/>
                </a:cubicBezTo>
                <a:cubicBezTo>
                  <a:pt x="24" y="50"/>
                  <a:pt x="24" y="50"/>
                  <a:pt x="24" y="50"/>
                </a:cubicBezTo>
                <a:close/>
                <a:moveTo>
                  <a:pt x="24" y="82"/>
                </a:moveTo>
                <a:cubicBezTo>
                  <a:pt x="24" y="82"/>
                  <a:pt x="24" y="82"/>
                  <a:pt x="24" y="82"/>
                </a:cubicBezTo>
                <a:cubicBezTo>
                  <a:pt x="24" y="82"/>
                  <a:pt x="23" y="81"/>
                  <a:pt x="22" y="81"/>
                </a:cubicBezTo>
                <a:cubicBezTo>
                  <a:pt x="22" y="81"/>
                  <a:pt x="21" y="82"/>
                  <a:pt x="20" y="82"/>
                </a:cubicBezTo>
                <a:cubicBezTo>
                  <a:pt x="20" y="82"/>
                  <a:pt x="20" y="82"/>
                  <a:pt x="20" y="82"/>
                </a:cubicBezTo>
                <a:cubicBezTo>
                  <a:pt x="20" y="83"/>
                  <a:pt x="20" y="83"/>
                  <a:pt x="20" y="84"/>
                </a:cubicBezTo>
                <a:cubicBezTo>
                  <a:pt x="20" y="85"/>
                  <a:pt x="20" y="85"/>
                  <a:pt x="20" y="86"/>
                </a:cubicBezTo>
                <a:cubicBezTo>
                  <a:pt x="20" y="86"/>
                  <a:pt x="20" y="86"/>
                  <a:pt x="20" y="86"/>
                </a:cubicBezTo>
                <a:cubicBezTo>
                  <a:pt x="21" y="86"/>
                  <a:pt x="22" y="86"/>
                  <a:pt x="22" y="86"/>
                </a:cubicBezTo>
                <a:cubicBezTo>
                  <a:pt x="23" y="86"/>
                  <a:pt x="24" y="86"/>
                  <a:pt x="24" y="86"/>
                </a:cubicBezTo>
                <a:cubicBezTo>
                  <a:pt x="24" y="86"/>
                  <a:pt x="24" y="86"/>
                  <a:pt x="24" y="86"/>
                </a:cubicBezTo>
                <a:cubicBezTo>
                  <a:pt x="24" y="85"/>
                  <a:pt x="25" y="85"/>
                  <a:pt x="25" y="84"/>
                </a:cubicBezTo>
                <a:cubicBezTo>
                  <a:pt x="25" y="83"/>
                  <a:pt x="24" y="83"/>
                  <a:pt x="24" y="82"/>
                </a:cubicBezTo>
                <a:cubicBezTo>
                  <a:pt x="24" y="82"/>
                  <a:pt x="24" y="82"/>
                  <a:pt x="24" y="8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400">
              <a:solidFill>
                <a:prstClr val="black"/>
              </a:solidFill>
              <a:cs typeface="+mn-ea"/>
              <a:sym typeface="+mn-lt"/>
            </a:endParaRPr>
          </a:p>
        </p:txBody>
      </p:sp>
      <p:sp>
        <p:nvSpPr>
          <p:cNvPr id="18" name="Freeform 39"/>
          <p:cNvSpPr>
            <a:spLocks noEditPoints="1"/>
          </p:cNvSpPr>
          <p:nvPr/>
        </p:nvSpPr>
        <p:spPr bwMode="auto">
          <a:xfrm>
            <a:off x="6838953" y="4412497"/>
            <a:ext cx="224367" cy="224436"/>
          </a:xfrm>
          <a:custGeom>
            <a:avLst/>
            <a:gdLst>
              <a:gd name="T0" fmla="*/ 54 w 108"/>
              <a:gd name="T1" fmla="*/ 26 h 108"/>
              <a:gd name="T2" fmla="*/ 58 w 108"/>
              <a:gd name="T3" fmla="*/ 50 h 108"/>
              <a:gd name="T4" fmla="*/ 50 w 108"/>
              <a:gd name="T5" fmla="*/ 50 h 108"/>
              <a:gd name="T6" fmla="*/ 54 w 108"/>
              <a:gd name="T7" fmla="*/ 0 h 108"/>
              <a:gd name="T8" fmla="*/ 92 w 108"/>
              <a:gd name="T9" fmla="*/ 16 h 108"/>
              <a:gd name="T10" fmla="*/ 92 w 108"/>
              <a:gd name="T11" fmla="*/ 16 h 108"/>
              <a:gd name="T12" fmla="*/ 92 w 108"/>
              <a:gd name="T13" fmla="*/ 92 h 108"/>
              <a:gd name="T14" fmla="*/ 92 w 108"/>
              <a:gd name="T15" fmla="*/ 92 h 108"/>
              <a:gd name="T16" fmla="*/ 54 w 108"/>
              <a:gd name="T17" fmla="*/ 108 h 108"/>
              <a:gd name="T18" fmla="*/ 16 w 108"/>
              <a:gd name="T19" fmla="*/ 92 h 108"/>
              <a:gd name="T20" fmla="*/ 16 w 108"/>
              <a:gd name="T21" fmla="*/ 16 h 108"/>
              <a:gd name="T22" fmla="*/ 16 w 108"/>
              <a:gd name="T23" fmla="*/ 16 h 108"/>
              <a:gd name="T24" fmla="*/ 86 w 108"/>
              <a:gd name="T25" fmla="*/ 22 h 108"/>
              <a:gd name="T26" fmla="*/ 54 w 108"/>
              <a:gd name="T27" fmla="*/ 8 h 108"/>
              <a:gd name="T28" fmla="*/ 22 w 108"/>
              <a:gd name="T29" fmla="*/ 22 h 108"/>
              <a:gd name="T30" fmla="*/ 22 w 108"/>
              <a:gd name="T31" fmla="*/ 86 h 108"/>
              <a:gd name="T32" fmla="*/ 54 w 108"/>
              <a:gd name="T33" fmla="*/ 99 h 108"/>
              <a:gd name="T34" fmla="*/ 86 w 108"/>
              <a:gd name="T35" fmla="*/ 86 h 108"/>
              <a:gd name="T36" fmla="*/ 86 w 108"/>
              <a:gd name="T37" fmla="*/ 22 h 108"/>
              <a:gd name="T38" fmla="*/ 68 w 108"/>
              <a:gd name="T39" fmla="*/ 40 h 108"/>
              <a:gd name="T40" fmla="*/ 68 w 108"/>
              <a:gd name="T41" fmla="*/ 34 h 108"/>
              <a:gd name="T42" fmla="*/ 78 w 108"/>
              <a:gd name="T43" fmla="*/ 38 h 108"/>
              <a:gd name="T44" fmla="*/ 82 w 108"/>
              <a:gd name="T45" fmla="*/ 48 h 108"/>
              <a:gd name="T46" fmla="*/ 82 w 108"/>
              <a:gd name="T47" fmla="*/ 59 h 108"/>
              <a:gd name="T48" fmla="*/ 78 w 108"/>
              <a:gd name="T49" fmla="*/ 70 h 108"/>
              <a:gd name="T50" fmla="*/ 70 w 108"/>
              <a:gd name="T51" fmla="*/ 77 h 108"/>
              <a:gd name="T52" fmla="*/ 60 w 108"/>
              <a:gd name="T53" fmla="*/ 81 h 108"/>
              <a:gd name="T54" fmla="*/ 49 w 108"/>
              <a:gd name="T55" fmla="*/ 81 h 108"/>
              <a:gd name="T56" fmla="*/ 38 w 108"/>
              <a:gd name="T57" fmla="*/ 77 h 108"/>
              <a:gd name="T58" fmla="*/ 31 w 108"/>
              <a:gd name="T59" fmla="*/ 70 h 108"/>
              <a:gd name="T60" fmla="*/ 26 w 108"/>
              <a:gd name="T61" fmla="*/ 59 h 108"/>
              <a:gd name="T62" fmla="*/ 26 w 108"/>
              <a:gd name="T63" fmla="*/ 48 h 108"/>
              <a:gd name="T64" fmla="*/ 31 w 108"/>
              <a:gd name="T65" fmla="*/ 38 h 108"/>
              <a:gd name="T66" fmla="*/ 40 w 108"/>
              <a:gd name="T67" fmla="*/ 34 h 108"/>
              <a:gd name="T68" fmla="*/ 37 w 108"/>
              <a:gd name="T69" fmla="*/ 43 h 108"/>
              <a:gd name="T70" fmla="*/ 35 w 108"/>
              <a:gd name="T71" fmla="*/ 50 h 108"/>
              <a:gd name="T72" fmla="*/ 35 w 108"/>
              <a:gd name="T73" fmla="*/ 58 h 108"/>
              <a:gd name="T74" fmla="*/ 37 w 108"/>
              <a:gd name="T75" fmla="*/ 65 h 108"/>
              <a:gd name="T76" fmla="*/ 43 w 108"/>
              <a:gd name="T77" fmla="*/ 70 h 108"/>
              <a:gd name="T78" fmla="*/ 50 w 108"/>
              <a:gd name="T79" fmla="*/ 73 h 108"/>
              <a:gd name="T80" fmla="*/ 58 w 108"/>
              <a:gd name="T81" fmla="*/ 73 h 108"/>
              <a:gd name="T82" fmla="*/ 65 w 108"/>
              <a:gd name="T83" fmla="*/ 70 h 108"/>
              <a:gd name="T84" fmla="*/ 71 w 108"/>
              <a:gd name="T85" fmla="*/ 65 h 108"/>
              <a:gd name="T86" fmla="*/ 74 w 108"/>
              <a:gd name="T87" fmla="*/ 58 h 108"/>
              <a:gd name="T88" fmla="*/ 74 w 108"/>
              <a:gd name="T89" fmla="*/ 50 h 108"/>
              <a:gd name="T90" fmla="*/ 71 w 108"/>
              <a:gd name="T91" fmla="*/ 43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08" h="108">
                <a:moveTo>
                  <a:pt x="50" y="30"/>
                </a:moveTo>
                <a:cubicBezTo>
                  <a:pt x="50" y="27"/>
                  <a:pt x="52" y="26"/>
                  <a:pt x="54" y="26"/>
                </a:cubicBezTo>
                <a:cubicBezTo>
                  <a:pt x="56" y="26"/>
                  <a:pt x="58" y="27"/>
                  <a:pt x="58" y="30"/>
                </a:cubicBezTo>
                <a:cubicBezTo>
                  <a:pt x="58" y="50"/>
                  <a:pt x="58" y="50"/>
                  <a:pt x="58" y="50"/>
                </a:cubicBezTo>
                <a:cubicBezTo>
                  <a:pt x="58" y="52"/>
                  <a:pt x="56" y="54"/>
                  <a:pt x="54" y="54"/>
                </a:cubicBezTo>
                <a:cubicBezTo>
                  <a:pt x="52" y="54"/>
                  <a:pt x="50" y="52"/>
                  <a:pt x="50" y="50"/>
                </a:cubicBezTo>
                <a:cubicBezTo>
                  <a:pt x="50" y="30"/>
                  <a:pt x="50" y="30"/>
                  <a:pt x="50" y="30"/>
                </a:cubicBezTo>
                <a:close/>
                <a:moveTo>
                  <a:pt x="54" y="0"/>
                </a:moveTo>
                <a:cubicBezTo>
                  <a:pt x="54" y="0"/>
                  <a:pt x="54" y="0"/>
                  <a:pt x="54" y="0"/>
                </a:cubicBezTo>
                <a:cubicBezTo>
                  <a:pt x="69" y="0"/>
                  <a:pt x="82" y="6"/>
                  <a:pt x="92" y="16"/>
                </a:cubicBezTo>
                <a:cubicBezTo>
                  <a:pt x="92" y="16"/>
                  <a:pt x="92" y="16"/>
                  <a:pt x="92" y="16"/>
                </a:cubicBezTo>
                <a:cubicBezTo>
                  <a:pt x="92" y="16"/>
                  <a:pt x="92" y="16"/>
                  <a:pt x="92" y="16"/>
                </a:cubicBezTo>
                <a:cubicBezTo>
                  <a:pt x="102" y="26"/>
                  <a:pt x="108" y="39"/>
                  <a:pt x="108" y="54"/>
                </a:cubicBezTo>
                <a:cubicBezTo>
                  <a:pt x="108" y="69"/>
                  <a:pt x="102" y="82"/>
                  <a:pt x="92" y="92"/>
                </a:cubicBezTo>
                <a:cubicBezTo>
                  <a:pt x="92" y="92"/>
                  <a:pt x="92" y="92"/>
                  <a:pt x="92" y="92"/>
                </a:cubicBezTo>
                <a:cubicBezTo>
                  <a:pt x="92" y="92"/>
                  <a:pt x="92" y="92"/>
                  <a:pt x="92" y="92"/>
                </a:cubicBezTo>
                <a:cubicBezTo>
                  <a:pt x="92" y="92"/>
                  <a:pt x="92" y="92"/>
                  <a:pt x="92" y="92"/>
                </a:cubicBezTo>
                <a:cubicBezTo>
                  <a:pt x="82" y="102"/>
                  <a:pt x="69" y="108"/>
                  <a:pt x="54" y="108"/>
                </a:cubicBezTo>
                <a:cubicBezTo>
                  <a:pt x="39" y="108"/>
                  <a:pt x="26" y="102"/>
                  <a:pt x="16" y="92"/>
                </a:cubicBezTo>
                <a:cubicBezTo>
                  <a:pt x="16" y="92"/>
                  <a:pt x="16" y="92"/>
                  <a:pt x="16" y="92"/>
                </a:cubicBezTo>
                <a:cubicBezTo>
                  <a:pt x="6" y="82"/>
                  <a:pt x="0" y="69"/>
                  <a:pt x="0" y="54"/>
                </a:cubicBezTo>
                <a:cubicBezTo>
                  <a:pt x="0" y="39"/>
                  <a:pt x="6" y="26"/>
                  <a:pt x="16" y="16"/>
                </a:cubicBezTo>
                <a:cubicBezTo>
                  <a:pt x="16" y="16"/>
                  <a:pt x="16" y="16"/>
                  <a:pt x="16" y="16"/>
                </a:cubicBezTo>
                <a:cubicBezTo>
                  <a:pt x="16" y="16"/>
                  <a:pt x="16" y="16"/>
                  <a:pt x="16" y="16"/>
                </a:cubicBezTo>
                <a:cubicBezTo>
                  <a:pt x="26" y="6"/>
                  <a:pt x="39" y="0"/>
                  <a:pt x="54" y="0"/>
                </a:cubicBezTo>
                <a:close/>
                <a:moveTo>
                  <a:pt x="86" y="22"/>
                </a:moveTo>
                <a:cubicBezTo>
                  <a:pt x="86" y="22"/>
                  <a:pt x="86" y="22"/>
                  <a:pt x="86" y="22"/>
                </a:cubicBezTo>
                <a:cubicBezTo>
                  <a:pt x="78" y="13"/>
                  <a:pt x="67" y="8"/>
                  <a:pt x="54" y="8"/>
                </a:cubicBezTo>
                <a:cubicBezTo>
                  <a:pt x="42" y="8"/>
                  <a:pt x="30" y="13"/>
                  <a:pt x="22" y="22"/>
                </a:cubicBezTo>
                <a:cubicBezTo>
                  <a:pt x="22" y="22"/>
                  <a:pt x="22" y="22"/>
                  <a:pt x="22" y="22"/>
                </a:cubicBezTo>
                <a:cubicBezTo>
                  <a:pt x="14" y="30"/>
                  <a:pt x="9" y="41"/>
                  <a:pt x="9" y="54"/>
                </a:cubicBezTo>
                <a:cubicBezTo>
                  <a:pt x="9" y="66"/>
                  <a:pt x="14" y="78"/>
                  <a:pt x="22" y="86"/>
                </a:cubicBezTo>
                <a:cubicBezTo>
                  <a:pt x="22" y="86"/>
                  <a:pt x="22" y="86"/>
                  <a:pt x="22" y="86"/>
                </a:cubicBezTo>
                <a:cubicBezTo>
                  <a:pt x="30" y="94"/>
                  <a:pt x="42" y="99"/>
                  <a:pt x="54" y="99"/>
                </a:cubicBezTo>
                <a:cubicBezTo>
                  <a:pt x="67" y="99"/>
                  <a:pt x="78" y="94"/>
                  <a:pt x="86" y="86"/>
                </a:cubicBezTo>
                <a:cubicBezTo>
                  <a:pt x="86" y="86"/>
                  <a:pt x="86" y="86"/>
                  <a:pt x="86" y="86"/>
                </a:cubicBezTo>
                <a:cubicBezTo>
                  <a:pt x="95" y="78"/>
                  <a:pt x="100" y="66"/>
                  <a:pt x="100" y="54"/>
                </a:cubicBezTo>
                <a:cubicBezTo>
                  <a:pt x="100" y="41"/>
                  <a:pt x="95" y="30"/>
                  <a:pt x="86" y="22"/>
                </a:cubicBezTo>
                <a:cubicBezTo>
                  <a:pt x="86" y="22"/>
                  <a:pt x="86" y="22"/>
                  <a:pt x="86" y="22"/>
                </a:cubicBezTo>
                <a:close/>
                <a:moveTo>
                  <a:pt x="68" y="40"/>
                </a:moveTo>
                <a:cubicBezTo>
                  <a:pt x="68" y="40"/>
                  <a:pt x="68" y="40"/>
                  <a:pt x="68" y="40"/>
                </a:cubicBezTo>
                <a:cubicBezTo>
                  <a:pt x="67" y="38"/>
                  <a:pt x="67" y="35"/>
                  <a:pt x="68" y="34"/>
                </a:cubicBezTo>
                <a:cubicBezTo>
                  <a:pt x="70" y="32"/>
                  <a:pt x="73" y="32"/>
                  <a:pt x="74" y="34"/>
                </a:cubicBezTo>
                <a:cubicBezTo>
                  <a:pt x="75" y="35"/>
                  <a:pt x="77" y="36"/>
                  <a:pt x="78" y="38"/>
                </a:cubicBezTo>
                <a:cubicBezTo>
                  <a:pt x="79" y="39"/>
                  <a:pt x="79" y="41"/>
                  <a:pt x="80" y="43"/>
                </a:cubicBezTo>
                <a:cubicBezTo>
                  <a:pt x="81" y="45"/>
                  <a:pt x="81" y="46"/>
                  <a:pt x="82" y="48"/>
                </a:cubicBezTo>
                <a:cubicBezTo>
                  <a:pt x="82" y="50"/>
                  <a:pt x="82" y="52"/>
                  <a:pt x="82" y="54"/>
                </a:cubicBezTo>
                <a:cubicBezTo>
                  <a:pt x="82" y="56"/>
                  <a:pt x="82" y="58"/>
                  <a:pt x="82" y="59"/>
                </a:cubicBezTo>
                <a:cubicBezTo>
                  <a:pt x="81" y="61"/>
                  <a:pt x="81" y="63"/>
                  <a:pt x="80" y="65"/>
                </a:cubicBezTo>
                <a:cubicBezTo>
                  <a:pt x="79" y="67"/>
                  <a:pt x="79" y="68"/>
                  <a:pt x="78" y="70"/>
                </a:cubicBezTo>
                <a:cubicBezTo>
                  <a:pt x="77" y="71"/>
                  <a:pt x="75" y="73"/>
                  <a:pt x="74" y="74"/>
                </a:cubicBezTo>
                <a:cubicBezTo>
                  <a:pt x="73" y="75"/>
                  <a:pt x="71" y="76"/>
                  <a:pt x="70" y="77"/>
                </a:cubicBezTo>
                <a:cubicBezTo>
                  <a:pt x="68" y="78"/>
                  <a:pt x="67" y="79"/>
                  <a:pt x="65" y="80"/>
                </a:cubicBezTo>
                <a:cubicBezTo>
                  <a:pt x="63" y="81"/>
                  <a:pt x="62" y="81"/>
                  <a:pt x="60" y="81"/>
                </a:cubicBezTo>
                <a:cubicBezTo>
                  <a:pt x="58" y="82"/>
                  <a:pt x="56" y="82"/>
                  <a:pt x="54" y="82"/>
                </a:cubicBezTo>
                <a:cubicBezTo>
                  <a:pt x="52" y="82"/>
                  <a:pt x="50" y="82"/>
                  <a:pt x="49" y="81"/>
                </a:cubicBezTo>
                <a:cubicBezTo>
                  <a:pt x="47" y="81"/>
                  <a:pt x="45" y="81"/>
                  <a:pt x="43" y="80"/>
                </a:cubicBezTo>
                <a:cubicBezTo>
                  <a:pt x="41" y="79"/>
                  <a:pt x="40" y="78"/>
                  <a:pt x="38" y="77"/>
                </a:cubicBezTo>
                <a:cubicBezTo>
                  <a:pt x="37" y="76"/>
                  <a:pt x="35" y="75"/>
                  <a:pt x="34" y="74"/>
                </a:cubicBezTo>
                <a:cubicBezTo>
                  <a:pt x="33" y="73"/>
                  <a:pt x="32" y="71"/>
                  <a:pt x="31" y="70"/>
                </a:cubicBezTo>
                <a:cubicBezTo>
                  <a:pt x="30" y="68"/>
                  <a:pt x="29" y="67"/>
                  <a:pt x="28" y="65"/>
                </a:cubicBezTo>
                <a:cubicBezTo>
                  <a:pt x="27" y="63"/>
                  <a:pt x="27" y="61"/>
                  <a:pt x="26" y="59"/>
                </a:cubicBezTo>
                <a:cubicBezTo>
                  <a:pt x="26" y="58"/>
                  <a:pt x="26" y="56"/>
                  <a:pt x="26" y="54"/>
                </a:cubicBezTo>
                <a:cubicBezTo>
                  <a:pt x="26" y="52"/>
                  <a:pt x="26" y="50"/>
                  <a:pt x="26" y="48"/>
                </a:cubicBezTo>
                <a:cubicBezTo>
                  <a:pt x="27" y="46"/>
                  <a:pt x="27" y="45"/>
                  <a:pt x="28" y="43"/>
                </a:cubicBezTo>
                <a:cubicBezTo>
                  <a:pt x="29" y="41"/>
                  <a:pt x="30" y="39"/>
                  <a:pt x="31" y="38"/>
                </a:cubicBezTo>
                <a:cubicBezTo>
                  <a:pt x="32" y="36"/>
                  <a:pt x="33" y="35"/>
                  <a:pt x="34" y="34"/>
                </a:cubicBezTo>
                <a:cubicBezTo>
                  <a:pt x="36" y="32"/>
                  <a:pt x="38" y="32"/>
                  <a:pt x="40" y="34"/>
                </a:cubicBezTo>
                <a:cubicBezTo>
                  <a:pt x="42" y="35"/>
                  <a:pt x="42" y="38"/>
                  <a:pt x="40" y="40"/>
                </a:cubicBezTo>
                <a:cubicBezTo>
                  <a:pt x="39" y="41"/>
                  <a:pt x="38" y="42"/>
                  <a:pt x="37" y="43"/>
                </a:cubicBezTo>
                <a:cubicBezTo>
                  <a:pt x="37" y="44"/>
                  <a:pt x="36" y="45"/>
                  <a:pt x="36" y="46"/>
                </a:cubicBezTo>
                <a:cubicBezTo>
                  <a:pt x="35" y="47"/>
                  <a:pt x="35" y="48"/>
                  <a:pt x="35" y="50"/>
                </a:cubicBezTo>
                <a:cubicBezTo>
                  <a:pt x="34" y="51"/>
                  <a:pt x="34" y="52"/>
                  <a:pt x="34" y="54"/>
                </a:cubicBezTo>
                <a:cubicBezTo>
                  <a:pt x="34" y="55"/>
                  <a:pt x="34" y="57"/>
                  <a:pt x="35" y="58"/>
                </a:cubicBezTo>
                <a:cubicBezTo>
                  <a:pt x="35" y="59"/>
                  <a:pt x="35" y="60"/>
                  <a:pt x="36" y="62"/>
                </a:cubicBezTo>
                <a:cubicBezTo>
                  <a:pt x="36" y="63"/>
                  <a:pt x="37" y="64"/>
                  <a:pt x="37" y="65"/>
                </a:cubicBezTo>
                <a:cubicBezTo>
                  <a:pt x="38" y="66"/>
                  <a:pt x="39" y="67"/>
                  <a:pt x="40" y="68"/>
                </a:cubicBezTo>
                <a:cubicBezTo>
                  <a:pt x="41" y="69"/>
                  <a:pt x="42" y="70"/>
                  <a:pt x="43" y="70"/>
                </a:cubicBezTo>
                <a:cubicBezTo>
                  <a:pt x="44" y="71"/>
                  <a:pt x="45" y="72"/>
                  <a:pt x="46" y="72"/>
                </a:cubicBezTo>
                <a:cubicBezTo>
                  <a:pt x="48" y="73"/>
                  <a:pt x="49" y="73"/>
                  <a:pt x="50" y="73"/>
                </a:cubicBezTo>
                <a:cubicBezTo>
                  <a:pt x="51" y="74"/>
                  <a:pt x="53" y="74"/>
                  <a:pt x="54" y="74"/>
                </a:cubicBezTo>
                <a:cubicBezTo>
                  <a:pt x="56" y="74"/>
                  <a:pt x="57" y="74"/>
                  <a:pt x="58" y="73"/>
                </a:cubicBezTo>
                <a:cubicBezTo>
                  <a:pt x="59" y="73"/>
                  <a:pt x="61" y="73"/>
                  <a:pt x="62" y="72"/>
                </a:cubicBezTo>
                <a:cubicBezTo>
                  <a:pt x="63" y="72"/>
                  <a:pt x="64" y="71"/>
                  <a:pt x="65" y="70"/>
                </a:cubicBezTo>
                <a:cubicBezTo>
                  <a:pt x="66" y="70"/>
                  <a:pt x="67" y="69"/>
                  <a:pt x="68" y="68"/>
                </a:cubicBezTo>
                <a:cubicBezTo>
                  <a:pt x="69" y="67"/>
                  <a:pt x="70" y="66"/>
                  <a:pt x="71" y="65"/>
                </a:cubicBezTo>
                <a:cubicBezTo>
                  <a:pt x="72" y="64"/>
                  <a:pt x="72" y="63"/>
                  <a:pt x="73" y="62"/>
                </a:cubicBezTo>
                <a:cubicBezTo>
                  <a:pt x="73" y="60"/>
                  <a:pt x="74" y="59"/>
                  <a:pt x="74" y="58"/>
                </a:cubicBezTo>
                <a:cubicBezTo>
                  <a:pt x="74" y="57"/>
                  <a:pt x="74" y="55"/>
                  <a:pt x="74" y="54"/>
                </a:cubicBezTo>
                <a:cubicBezTo>
                  <a:pt x="74" y="52"/>
                  <a:pt x="74" y="51"/>
                  <a:pt x="74" y="50"/>
                </a:cubicBezTo>
                <a:cubicBezTo>
                  <a:pt x="74" y="48"/>
                  <a:pt x="73" y="47"/>
                  <a:pt x="73" y="46"/>
                </a:cubicBezTo>
                <a:cubicBezTo>
                  <a:pt x="72" y="45"/>
                  <a:pt x="72" y="44"/>
                  <a:pt x="71" y="43"/>
                </a:cubicBezTo>
                <a:cubicBezTo>
                  <a:pt x="70" y="42"/>
                  <a:pt x="69" y="41"/>
                  <a:pt x="68" y="4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400">
              <a:solidFill>
                <a:prstClr val="black"/>
              </a:solidFill>
              <a:cs typeface="+mn-ea"/>
              <a:sym typeface="+mn-lt"/>
            </a:endParaRPr>
          </a:p>
        </p:txBody>
      </p:sp>
      <p:grpSp>
        <p:nvGrpSpPr>
          <p:cNvPr id="19" name="组合 18"/>
          <p:cNvGrpSpPr/>
          <p:nvPr/>
        </p:nvGrpSpPr>
        <p:grpSpPr>
          <a:xfrm>
            <a:off x="4271434" y="2841445"/>
            <a:ext cx="2379133" cy="2816036"/>
            <a:chOff x="3203575" y="2130425"/>
            <a:chExt cx="1784350" cy="2111375"/>
          </a:xfrm>
        </p:grpSpPr>
        <p:sp>
          <p:nvSpPr>
            <p:cNvPr id="20" name="Freeform 23"/>
            <p:cNvSpPr>
              <a:spLocks noEditPoints="1"/>
            </p:cNvSpPr>
            <p:nvPr/>
          </p:nvSpPr>
          <p:spPr bwMode="auto">
            <a:xfrm>
              <a:off x="3203575" y="2130425"/>
              <a:ext cx="1784350" cy="2111375"/>
            </a:xfrm>
            <a:custGeom>
              <a:avLst/>
              <a:gdLst>
                <a:gd name="T0" fmla="*/ 998 w 1144"/>
                <a:gd name="T1" fmla="*/ 1354 h 1354"/>
                <a:gd name="T2" fmla="*/ 139 w 1144"/>
                <a:gd name="T3" fmla="*/ 1354 h 1354"/>
                <a:gd name="T4" fmla="*/ 24 w 1144"/>
                <a:gd name="T5" fmla="*/ 1296 h 1354"/>
                <a:gd name="T6" fmla="*/ 23 w 1144"/>
                <a:gd name="T7" fmla="*/ 1172 h 1354"/>
                <a:gd name="T8" fmla="*/ 92 w 1144"/>
                <a:gd name="T9" fmla="*/ 1064 h 1354"/>
                <a:gd name="T10" fmla="*/ 251 w 1144"/>
                <a:gd name="T11" fmla="*/ 820 h 1354"/>
                <a:gd name="T12" fmla="*/ 405 w 1144"/>
                <a:gd name="T13" fmla="*/ 583 h 1354"/>
                <a:gd name="T14" fmla="*/ 405 w 1144"/>
                <a:gd name="T15" fmla="*/ 141 h 1354"/>
                <a:gd name="T16" fmla="*/ 361 w 1144"/>
                <a:gd name="T17" fmla="*/ 74 h 1354"/>
                <a:gd name="T18" fmla="*/ 435 w 1144"/>
                <a:gd name="T19" fmla="*/ 0 h 1354"/>
                <a:gd name="T20" fmla="*/ 699 w 1144"/>
                <a:gd name="T21" fmla="*/ 0 h 1354"/>
                <a:gd name="T22" fmla="*/ 773 w 1144"/>
                <a:gd name="T23" fmla="*/ 74 h 1354"/>
                <a:gd name="T24" fmla="*/ 729 w 1144"/>
                <a:gd name="T25" fmla="*/ 141 h 1354"/>
                <a:gd name="T26" fmla="*/ 729 w 1144"/>
                <a:gd name="T27" fmla="*/ 583 h 1354"/>
                <a:gd name="T28" fmla="*/ 886 w 1144"/>
                <a:gd name="T29" fmla="*/ 820 h 1354"/>
                <a:gd name="T30" fmla="*/ 1046 w 1144"/>
                <a:gd name="T31" fmla="*/ 1064 h 1354"/>
                <a:gd name="T32" fmla="*/ 1108 w 1144"/>
                <a:gd name="T33" fmla="*/ 1161 h 1354"/>
                <a:gd name="T34" fmla="*/ 1118 w 1144"/>
                <a:gd name="T35" fmla="*/ 1287 h 1354"/>
                <a:gd name="T36" fmla="*/ 998 w 1144"/>
                <a:gd name="T37" fmla="*/ 1354 h 1354"/>
                <a:gd name="T38" fmla="*/ 435 w 1144"/>
                <a:gd name="T39" fmla="*/ 60 h 1354"/>
                <a:gd name="T40" fmla="*/ 421 w 1144"/>
                <a:gd name="T41" fmla="*/ 74 h 1354"/>
                <a:gd name="T42" fmla="*/ 435 w 1144"/>
                <a:gd name="T43" fmla="*/ 88 h 1354"/>
                <a:gd name="T44" fmla="*/ 465 w 1144"/>
                <a:gd name="T45" fmla="*/ 88 h 1354"/>
                <a:gd name="T46" fmla="*/ 465 w 1144"/>
                <a:gd name="T47" fmla="*/ 601 h 1354"/>
                <a:gd name="T48" fmla="*/ 460 w 1144"/>
                <a:gd name="T49" fmla="*/ 608 h 1354"/>
                <a:gd name="T50" fmla="*/ 301 w 1144"/>
                <a:gd name="T51" fmla="*/ 852 h 1354"/>
                <a:gd name="T52" fmla="*/ 142 w 1144"/>
                <a:gd name="T53" fmla="*/ 1097 h 1354"/>
                <a:gd name="T54" fmla="*/ 74 w 1144"/>
                <a:gd name="T55" fmla="*/ 1202 h 1354"/>
                <a:gd name="T56" fmla="*/ 76 w 1144"/>
                <a:gd name="T57" fmla="*/ 1266 h 1354"/>
                <a:gd name="T58" fmla="*/ 139 w 1144"/>
                <a:gd name="T59" fmla="*/ 1294 h 1354"/>
                <a:gd name="T60" fmla="*/ 998 w 1144"/>
                <a:gd name="T61" fmla="*/ 1294 h 1354"/>
                <a:gd name="T62" fmla="*/ 1065 w 1144"/>
                <a:gd name="T63" fmla="*/ 1258 h 1354"/>
                <a:gd name="T64" fmla="*/ 1057 w 1144"/>
                <a:gd name="T65" fmla="*/ 1192 h 1354"/>
                <a:gd name="T66" fmla="*/ 996 w 1144"/>
                <a:gd name="T67" fmla="*/ 1097 h 1354"/>
                <a:gd name="T68" fmla="*/ 836 w 1144"/>
                <a:gd name="T69" fmla="*/ 853 h 1354"/>
                <a:gd name="T70" fmla="*/ 674 w 1144"/>
                <a:gd name="T71" fmla="*/ 609 h 1354"/>
                <a:gd name="T72" fmla="*/ 669 w 1144"/>
                <a:gd name="T73" fmla="*/ 601 h 1354"/>
                <a:gd name="T74" fmla="*/ 669 w 1144"/>
                <a:gd name="T75" fmla="*/ 88 h 1354"/>
                <a:gd name="T76" fmla="*/ 699 w 1144"/>
                <a:gd name="T77" fmla="*/ 88 h 1354"/>
                <a:gd name="T78" fmla="*/ 713 w 1144"/>
                <a:gd name="T79" fmla="*/ 74 h 1354"/>
                <a:gd name="T80" fmla="*/ 699 w 1144"/>
                <a:gd name="T81" fmla="*/ 60 h 1354"/>
                <a:gd name="T82" fmla="*/ 435 w 1144"/>
                <a:gd name="T83" fmla="*/ 60 h 1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144" h="1354">
                  <a:moveTo>
                    <a:pt x="998" y="1354"/>
                  </a:moveTo>
                  <a:cubicBezTo>
                    <a:pt x="139" y="1354"/>
                    <a:pt x="139" y="1354"/>
                    <a:pt x="139" y="1354"/>
                  </a:cubicBezTo>
                  <a:cubicBezTo>
                    <a:pt x="68" y="1354"/>
                    <a:pt x="36" y="1318"/>
                    <a:pt x="24" y="1296"/>
                  </a:cubicBezTo>
                  <a:cubicBezTo>
                    <a:pt x="0" y="1254"/>
                    <a:pt x="5" y="1201"/>
                    <a:pt x="23" y="1172"/>
                  </a:cubicBezTo>
                  <a:cubicBezTo>
                    <a:pt x="28" y="1163"/>
                    <a:pt x="50" y="1128"/>
                    <a:pt x="92" y="1064"/>
                  </a:cubicBezTo>
                  <a:cubicBezTo>
                    <a:pt x="130" y="1006"/>
                    <a:pt x="183" y="923"/>
                    <a:pt x="251" y="820"/>
                  </a:cubicBezTo>
                  <a:cubicBezTo>
                    <a:pt x="322" y="710"/>
                    <a:pt x="387" y="611"/>
                    <a:pt x="405" y="583"/>
                  </a:cubicBezTo>
                  <a:cubicBezTo>
                    <a:pt x="405" y="141"/>
                    <a:pt x="405" y="141"/>
                    <a:pt x="405" y="141"/>
                  </a:cubicBezTo>
                  <a:cubicBezTo>
                    <a:pt x="379" y="130"/>
                    <a:pt x="361" y="104"/>
                    <a:pt x="361" y="74"/>
                  </a:cubicBezTo>
                  <a:cubicBezTo>
                    <a:pt x="361" y="33"/>
                    <a:pt x="394" y="0"/>
                    <a:pt x="435" y="0"/>
                  </a:cubicBezTo>
                  <a:cubicBezTo>
                    <a:pt x="699" y="0"/>
                    <a:pt x="699" y="0"/>
                    <a:pt x="699" y="0"/>
                  </a:cubicBezTo>
                  <a:cubicBezTo>
                    <a:pt x="740" y="0"/>
                    <a:pt x="773" y="33"/>
                    <a:pt x="773" y="74"/>
                  </a:cubicBezTo>
                  <a:cubicBezTo>
                    <a:pt x="773" y="104"/>
                    <a:pt x="755" y="130"/>
                    <a:pt x="729" y="141"/>
                  </a:cubicBezTo>
                  <a:cubicBezTo>
                    <a:pt x="729" y="583"/>
                    <a:pt x="729" y="583"/>
                    <a:pt x="729" y="583"/>
                  </a:cubicBezTo>
                  <a:cubicBezTo>
                    <a:pt x="747" y="611"/>
                    <a:pt x="814" y="711"/>
                    <a:pt x="886" y="820"/>
                  </a:cubicBezTo>
                  <a:cubicBezTo>
                    <a:pt x="953" y="922"/>
                    <a:pt x="1007" y="1004"/>
                    <a:pt x="1046" y="1064"/>
                  </a:cubicBezTo>
                  <a:cubicBezTo>
                    <a:pt x="1076" y="1111"/>
                    <a:pt x="1097" y="1143"/>
                    <a:pt x="1108" y="1161"/>
                  </a:cubicBezTo>
                  <a:cubicBezTo>
                    <a:pt x="1144" y="1220"/>
                    <a:pt x="1130" y="1265"/>
                    <a:pt x="1118" y="1287"/>
                  </a:cubicBezTo>
                  <a:cubicBezTo>
                    <a:pt x="1093" y="1331"/>
                    <a:pt x="1038" y="1354"/>
                    <a:pt x="998" y="1354"/>
                  </a:cubicBezTo>
                  <a:close/>
                  <a:moveTo>
                    <a:pt x="435" y="60"/>
                  </a:moveTo>
                  <a:cubicBezTo>
                    <a:pt x="427" y="60"/>
                    <a:pt x="421" y="66"/>
                    <a:pt x="421" y="74"/>
                  </a:cubicBezTo>
                  <a:cubicBezTo>
                    <a:pt x="421" y="81"/>
                    <a:pt x="427" y="88"/>
                    <a:pt x="435" y="88"/>
                  </a:cubicBezTo>
                  <a:cubicBezTo>
                    <a:pt x="465" y="88"/>
                    <a:pt x="465" y="88"/>
                    <a:pt x="465" y="88"/>
                  </a:cubicBezTo>
                  <a:cubicBezTo>
                    <a:pt x="465" y="601"/>
                    <a:pt x="465" y="601"/>
                    <a:pt x="465" y="601"/>
                  </a:cubicBezTo>
                  <a:cubicBezTo>
                    <a:pt x="460" y="608"/>
                    <a:pt x="460" y="608"/>
                    <a:pt x="460" y="608"/>
                  </a:cubicBezTo>
                  <a:cubicBezTo>
                    <a:pt x="460" y="608"/>
                    <a:pt x="385" y="723"/>
                    <a:pt x="301" y="852"/>
                  </a:cubicBezTo>
                  <a:cubicBezTo>
                    <a:pt x="233" y="956"/>
                    <a:pt x="180" y="1038"/>
                    <a:pt x="142" y="1097"/>
                  </a:cubicBezTo>
                  <a:cubicBezTo>
                    <a:pt x="92" y="1174"/>
                    <a:pt x="77" y="1197"/>
                    <a:pt x="74" y="1202"/>
                  </a:cubicBezTo>
                  <a:cubicBezTo>
                    <a:pt x="67" y="1214"/>
                    <a:pt x="63" y="1244"/>
                    <a:pt x="76" y="1266"/>
                  </a:cubicBezTo>
                  <a:cubicBezTo>
                    <a:pt x="86" y="1285"/>
                    <a:pt x="108" y="1294"/>
                    <a:pt x="139" y="1294"/>
                  </a:cubicBezTo>
                  <a:cubicBezTo>
                    <a:pt x="998" y="1294"/>
                    <a:pt x="998" y="1294"/>
                    <a:pt x="998" y="1294"/>
                  </a:cubicBezTo>
                  <a:cubicBezTo>
                    <a:pt x="1020" y="1294"/>
                    <a:pt x="1052" y="1280"/>
                    <a:pt x="1065" y="1258"/>
                  </a:cubicBezTo>
                  <a:cubicBezTo>
                    <a:pt x="1075" y="1240"/>
                    <a:pt x="1072" y="1218"/>
                    <a:pt x="1057" y="1192"/>
                  </a:cubicBezTo>
                  <a:cubicBezTo>
                    <a:pt x="1046" y="1175"/>
                    <a:pt x="1026" y="1143"/>
                    <a:pt x="996" y="1097"/>
                  </a:cubicBezTo>
                  <a:cubicBezTo>
                    <a:pt x="957" y="1037"/>
                    <a:pt x="903" y="955"/>
                    <a:pt x="836" y="853"/>
                  </a:cubicBezTo>
                  <a:cubicBezTo>
                    <a:pt x="751" y="725"/>
                    <a:pt x="675" y="610"/>
                    <a:pt x="674" y="609"/>
                  </a:cubicBezTo>
                  <a:cubicBezTo>
                    <a:pt x="669" y="601"/>
                    <a:pt x="669" y="601"/>
                    <a:pt x="669" y="601"/>
                  </a:cubicBezTo>
                  <a:cubicBezTo>
                    <a:pt x="669" y="88"/>
                    <a:pt x="669" y="88"/>
                    <a:pt x="669" y="88"/>
                  </a:cubicBezTo>
                  <a:cubicBezTo>
                    <a:pt x="699" y="88"/>
                    <a:pt x="699" y="88"/>
                    <a:pt x="699" y="88"/>
                  </a:cubicBezTo>
                  <a:cubicBezTo>
                    <a:pt x="707" y="88"/>
                    <a:pt x="713" y="81"/>
                    <a:pt x="713" y="74"/>
                  </a:cubicBezTo>
                  <a:cubicBezTo>
                    <a:pt x="713" y="66"/>
                    <a:pt x="707" y="60"/>
                    <a:pt x="699" y="60"/>
                  </a:cubicBezTo>
                  <a:lnTo>
                    <a:pt x="435" y="60"/>
                  </a:ln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400">
                <a:solidFill>
                  <a:prstClr val="black"/>
                </a:solidFill>
                <a:cs typeface="+mn-ea"/>
                <a:sym typeface="+mn-lt"/>
              </a:endParaRPr>
            </a:p>
          </p:txBody>
        </p:sp>
        <p:sp>
          <p:nvSpPr>
            <p:cNvPr id="21" name="Freeform 24"/>
            <p:cNvSpPr/>
            <p:nvPr/>
          </p:nvSpPr>
          <p:spPr bwMode="auto">
            <a:xfrm>
              <a:off x="3813175" y="2176463"/>
              <a:ext cx="549275" cy="876300"/>
            </a:xfrm>
            <a:custGeom>
              <a:avLst/>
              <a:gdLst>
                <a:gd name="T0" fmla="*/ 308 w 352"/>
                <a:gd name="T1" fmla="*/ 0 h 562"/>
                <a:gd name="T2" fmla="*/ 44 w 352"/>
                <a:gd name="T3" fmla="*/ 0 h 562"/>
                <a:gd name="T4" fmla="*/ 0 w 352"/>
                <a:gd name="T5" fmla="*/ 44 h 562"/>
                <a:gd name="T6" fmla="*/ 44 w 352"/>
                <a:gd name="T7" fmla="*/ 88 h 562"/>
                <a:gd name="T8" fmla="*/ 44 w 352"/>
                <a:gd name="T9" fmla="*/ 562 h 562"/>
                <a:gd name="T10" fmla="*/ 308 w 352"/>
                <a:gd name="T11" fmla="*/ 562 h 562"/>
                <a:gd name="T12" fmla="*/ 308 w 352"/>
                <a:gd name="T13" fmla="*/ 88 h 562"/>
                <a:gd name="T14" fmla="*/ 352 w 352"/>
                <a:gd name="T15" fmla="*/ 44 h 562"/>
                <a:gd name="T16" fmla="*/ 308 w 352"/>
                <a:gd name="T17" fmla="*/ 0 h 5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2" h="562">
                  <a:moveTo>
                    <a:pt x="308" y="0"/>
                  </a:moveTo>
                  <a:cubicBezTo>
                    <a:pt x="44" y="0"/>
                    <a:pt x="44" y="0"/>
                    <a:pt x="44" y="0"/>
                  </a:cubicBezTo>
                  <a:cubicBezTo>
                    <a:pt x="20" y="0"/>
                    <a:pt x="0" y="19"/>
                    <a:pt x="0" y="44"/>
                  </a:cubicBezTo>
                  <a:cubicBezTo>
                    <a:pt x="0" y="68"/>
                    <a:pt x="20" y="88"/>
                    <a:pt x="44" y="88"/>
                  </a:cubicBezTo>
                  <a:cubicBezTo>
                    <a:pt x="44" y="562"/>
                    <a:pt x="44" y="562"/>
                    <a:pt x="44" y="562"/>
                  </a:cubicBezTo>
                  <a:cubicBezTo>
                    <a:pt x="308" y="562"/>
                    <a:pt x="308" y="562"/>
                    <a:pt x="308" y="562"/>
                  </a:cubicBezTo>
                  <a:cubicBezTo>
                    <a:pt x="308" y="88"/>
                    <a:pt x="308" y="88"/>
                    <a:pt x="308" y="88"/>
                  </a:cubicBezTo>
                  <a:cubicBezTo>
                    <a:pt x="332" y="88"/>
                    <a:pt x="352" y="68"/>
                    <a:pt x="352" y="44"/>
                  </a:cubicBezTo>
                  <a:cubicBezTo>
                    <a:pt x="352" y="19"/>
                    <a:pt x="332" y="0"/>
                    <a:pt x="308" y="0"/>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400">
                <a:solidFill>
                  <a:prstClr val="black"/>
                </a:solidFill>
                <a:cs typeface="+mn-ea"/>
                <a:sym typeface="+mn-lt"/>
              </a:endParaRPr>
            </a:p>
          </p:txBody>
        </p:sp>
        <p:sp>
          <p:nvSpPr>
            <p:cNvPr id="22" name="Freeform 25"/>
            <p:cNvSpPr/>
            <p:nvPr/>
          </p:nvSpPr>
          <p:spPr bwMode="auto">
            <a:xfrm>
              <a:off x="3633788" y="3052763"/>
              <a:ext cx="912813" cy="381000"/>
            </a:xfrm>
            <a:custGeom>
              <a:avLst/>
              <a:gdLst>
                <a:gd name="T0" fmla="*/ 585 w 585"/>
                <a:gd name="T1" fmla="*/ 244 h 244"/>
                <a:gd name="T2" fmla="*/ 423 w 585"/>
                <a:gd name="T3" fmla="*/ 0 h 244"/>
                <a:gd name="T4" fmla="*/ 159 w 585"/>
                <a:gd name="T5" fmla="*/ 0 h 244"/>
                <a:gd name="T6" fmla="*/ 0 w 585"/>
                <a:gd name="T7" fmla="*/ 244 h 244"/>
                <a:gd name="T8" fmla="*/ 585 w 585"/>
                <a:gd name="T9" fmla="*/ 244 h 244"/>
              </a:gdLst>
              <a:ahLst/>
              <a:cxnLst>
                <a:cxn ang="0">
                  <a:pos x="T0" y="T1"/>
                </a:cxn>
                <a:cxn ang="0">
                  <a:pos x="T2" y="T3"/>
                </a:cxn>
                <a:cxn ang="0">
                  <a:pos x="T4" y="T5"/>
                </a:cxn>
                <a:cxn ang="0">
                  <a:pos x="T6" y="T7"/>
                </a:cxn>
                <a:cxn ang="0">
                  <a:pos x="T8" y="T9"/>
                </a:cxn>
              </a:cxnLst>
              <a:rect l="0" t="0" r="r" b="b"/>
              <a:pathLst>
                <a:path w="585" h="244">
                  <a:moveTo>
                    <a:pt x="585" y="244"/>
                  </a:moveTo>
                  <a:cubicBezTo>
                    <a:pt x="499" y="115"/>
                    <a:pt x="423" y="0"/>
                    <a:pt x="423" y="0"/>
                  </a:cubicBezTo>
                  <a:cubicBezTo>
                    <a:pt x="159" y="0"/>
                    <a:pt x="159" y="0"/>
                    <a:pt x="159" y="0"/>
                  </a:cubicBezTo>
                  <a:cubicBezTo>
                    <a:pt x="159" y="0"/>
                    <a:pt x="84" y="115"/>
                    <a:pt x="0" y="244"/>
                  </a:cubicBezTo>
                  <a:lnTo>
                    <a:pt x="585" y="244"/>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400">
                <a:solidFill>
                  <a:prstClr val="black"/>
                </a:solidFill>
                <a:cs typeface="+mn-ea"/>
                <a:sym typeface="+mn-lt"/>
              </a:endParaRPr>
            </a:p>
          </p:txBody>
        </p:sp>
        <p:sp>
          <p:nvSpPr>
            <p:cNvPr id="23" name="Freeform 26"/>
            <p:cNvSpPr/>
            <p:nvPr/>
          </p:nvSpPr>
          <p:spPr bwMode="auto">
            <a:xfrm>
              <a:off x="3386138" y="3433763"/>
              <a:ext cx="1409700" cy="381000"/>
            </a:xfrm>
            <a:custGeom>
              <a:avLst/>
              <a:gdLst>
                <a:gd name="T0" fmla="*/ 0 w 904"/>
                <a:gd name="T1" fmla="*/ 244 h 244"/>
                <a:gd name="T2" fmla="*/ 904 w 904"/>
                <a:gd name="T3" fmla="*/ 244 h 244"/>
                <a:gd name="T4" fmla="*/ 744 w 904"/>
                <a:gd name="T5" fmla="*/ 0 h 244"/>
                <a:gd name="T6" fmla="*/ 159 w 904"/>
                <a:gd name="T7" fmla="*/ 0 h 244"/>
                <a:gd name="T8" fmla="*/ 0 w 904"/>
                <a:gd name="T9" fmla="*/ 244 h 244"/>
              </a:gdLst>
              <a:ahLst/>
              <a:cxnLst>
                <a:cxn ang="0">
                  <a:pos x="T0" y="T1"/>
                </a:cxn>
                <a:cxn ang="0">
                  <a:pos x="T2" y="T3"/>
                </a:cxn>
                <a:cxn ang="0">
                  <a:pos x="T4" y="T5"/>
                </a:cxn>
                <a:cxn ang="0">
                  <a:pos x="T6" y="T7"/>
                </a:cxn>
                <a:cxn ang="0">
                  <a:pos x="T8" y="T9"/>
                </a:cxn>
              </a:cxnLst>
              <a:rect l="0" t="0" r="r" b="b"/>
              <a:pathLst>
                <a:path w="904" h="244">
                  <a:moveTo>
                    <a:pt x="0" y="244"/>
                  </a:moveTo>
                  <a:cubicBezTo>
                    <a:pt x="904" y="244"/>
                    <a:pt x="904" y="244"/>
                    <a:pt x="904" y="244"/>
                  </a:cubicBezTo>
                  <a:cubicBezTo>
                    <a:pt x="859" y="176"/>
                    <a:pt x="800" y="85"/>
                    <a:pt x="744" y="0"/>
                  </a:cubicBezTo>
                  <a:cubicBezTo>
                    <a:pt x="159" y="0"/>
                    <a:pt x="159" y="0"/>
                    <a:pt x="159" y="0"/>
                  </a:cubicBezTo>
                  <a:cubicBezTo>
                    <a:pt x="103" y="85"/>
                    <a:pt x="44" y="176"/>
                    <a:pt x="0" y="244"/>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400">
                <a:solidFill>
                  <a:prstClr val="black"/>
                </a:solidFill>
                <a:cs typeface="+mn-ea"/>
                <a:sym typeface="+mn-lt"/>
              </a:endParaRPr>
            </a:p>
          </p:txBody>
        </p:sp>
        <p:sp>
          <p:nvSpPr>
            <p:cNvPr id="24" name="Freeform 27"/>
            <p:cNvSpPr/>
            <p:nvPr/>
          </p:nvSpPr>
          <p:spPr bwMode="auto">
            <a:xfrm>
              <a:off x="3246438" y="3814763"/>
              <a:ext cx="1735138" cy="379413"/>
            </a:xfrm>
            <a:custGeom>
              <a:avLst/>
              <a:gdLst>
                <a:gd name="T0" fmla="*/ 1055 w 1113"/>
                <a:gd name="T1" fmla="*/ 96 h 244"/>
                <a:gd name="T2" fmla="*/ 994 w 1113"/>
                <a:gd name="T3" fmla="*/ 0 h 244"/>
                <a:gd name="T4" fmla="*/ 90 w 1113"/>
                <a:gd name="T5" fmla="*/ 0 h 244"/>
                <a:gd name="T6" fmla="*/ 21 w 1113"/>
                <a:gd name="T7" fmla="*/ 107 h 244"/>
                <a:gd name="T8" fmla="*/ 112 w 1113"/>
                <a:gd name="T9" fmla="*/ 244 h 244"/>
                <a:gd name="T10" fmla="*/ 971 w 1113"/>
                <a:gd name="T11" fmla="*/ 244 h 244"/>
                <a:gd name="T12" fmla="*/ 1055 w 1113"/>
                <a:gd name="T13" fmla="*/ 96 h 244"/>
              </a:gdLst>
              <a:ahLst/>
              <a:cxnLst>
                <a:cxn ang="0">
                  <a:pos x="T0" y="T1"/>
                </a:cxn>
                <a:cxn ang="0">
                  <a:pos x="T2" y="T3"/>
                </a:cxn>
                <a:cxn ang="0">
                  <a:pos x="T4" y="T5"/>
                </a:cxn>
                <a:cxn ang="0">
                  <a:pos x="T6" y="T7"/>
                </a:cxn>
                <a:cxn ang="0">
                  <a:pos x="T8" y="T9"/>
                </a:cxn>
                <a:cxn ang="0">
                  <a:pos x="T10" y="T11"/>
                </a:cxn>
                <a:cxn ang="0">
                  <a:pos x="T12" y="T13"/>
                </a:cxn>
              </a:cxnLst>
              <a:rect l="0" t="0" r="r" b="b"/>
              <a:pathLst>
                <a:path w="1113" h="244">
                  <a:moveTo>
                    <a:pt x="1055" y="96"/>
                  </a:moveTo>
                  <a:cubicBezTo>
                    <a:pt x="1044" y="78"/>
                    <a:pt x="1022" y="43"/>
                    <a:pt x="994" y="0"/>
                  </a:cubicBezTo>
                  <a:cubicBezTo>
                    <a:pt x="90" y="0"/>
                    <a:pt x="90" y="0"/>
                    <a:pt x="90" y="0"/>
                  </a:cubicBezTo>
                  <a:cubicBezTo>
                    <a:pt x="53" y="57"/>
                    <a:pt x="27" y="98"/>
                    <a:pt x="21" y="107"/>
                  </a:cubicBezTo>
                  <a:cubicBezTo>
                    <a:pt x="0" y="143"/>
                    <a:pt x="1" y="244"/>
                    <a:pt x="112" y="244"/>
                  </a:cubicBezTo>
                  <a:cubicBezTo>
                    <a:pt x="223" y="244"/>
                    <a:pt x="916" y="244"/>
                    <a:pt x="971" y="244"/>
                  </a:cubicBezTo>
                  <a:cubicBezTo>
                    <a:pt x="1025" y="244"/>
                    <a:pt x="1113" y="190"/>
                    <a:pt x="1055" y="96"/>
                  </a:cubicBezTo>
                  <a:close/>
                </a:path>
              </a:pathLst>
            </a:cu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400">
                <a:solidFill>
                  <a:prstClr val="black"/>
                </a:solidFill>
                <a:cs typeface="+mn-ea"/>
                <a:sym typeface="+mn-lt"/>
              </a:endParaRPr>
            </a:p>
          </p:txBody>
        </p:sp>
      </p:grpSp>
      <p:sp>
        <p:nvSpPr>
          <p:cNvPr id="25" name="Oval 28"/>
          <p:cNvSpPr>
            <a:spLocks noChangeArrowheads="1"/>
          </p:cNvSpPr>
          <p:nvPr/>
        </p:nvSpPr>
        <p:spPr bwMode="auto">
          <a:xfrm>
            <a:off x="5433486" y="3300903"/>
            <a:ext cx="175684" cy="173620"/>
          </a:xfrm>
          <a:prstGeom prst="ellipse">
            <a:avLst/>
          </a:prstGeom>
          <a:solidFill>
            <a:schemeClr val="accent6"/>
          </a:solidFill>
          <a:ln>
            <a:noFill/>
          </a:ln>
        </p:spPr>
        <p:txBody>
          <a:bodyPr/>
          <a:lstStyle/>
          <a:p>
            <a:endParaRPr lang="zh-CN" altLang="en-US" sz="2400">
              <a:solidFill>
                <a:prstClr val="black"/>
              </a:solidFill>
              <a:cs typeface="+mn-ea"/>
              <a:sym typeface="+mn-lt"/>
            </a:endParaRPr>
          </a:p>
        </p:txBody>
      </p:sp>
      <p:sp>
        <p:nvSpPr>
          <p:cNvPr id="26" name="Oval 29"/>
          <p:cNvSpPr>
            <a:spLocks noChangeArrowheads="1"/>
          </p:cNvSpPr>
          <p:nvPr/>
        </p:nvSpPr>
        <p:spPr bwMode="auto">
          <a:xfrm>
            <a:off x="5192186" y="2509026"/>
            <a:ext cx="175684" cy="173620"/>
          </a:xfrm>
          <a:prstGeom prst="ellipse">
            <a:avLst/>
          </a:prstGeom>
          <a:solidFill>
            <a:schemeClr val="accent6"/>
          </a:solidFill>
          <a:ln>
            <a:noFill/>
          </a:ln>
        </p:spPr>
        <p:txBody>
          <a:bodyPr/>
          <a:lstStyle/>
          <a:p>
            <a:endParaRPr lang="zh-CN" altLang="en-US" sz="2400">
              <a:solidFill>
                <a:prstClr val="black"/>
              </a:solidFill>
              <a:cs typeface="+mn-ea"/>
              <a:sym typeface="+mn-lt"/>
            </a:endParaRPr>
          </a:p>
        </p:txBody>
      </p:sp>
      <p:sp>
        <p:nvSpPr>
          <p:cNvPr id="27" name="Oval 30"/>
          <p:cNvSpPr>
            <a:spLocks noChangeArrowheads="1"/>
          </p:cNvSpPr>
          <p:nvPr/>
        </p:nvSpPr>
        <p:spPr bwMode="auto">
          <a:xfrm>
            <a:off x="5501217" y="2295176"/>
            <a:ext cx="120651" cy="118569"/>
          </a:xfrm>
          <a:prstGeom prst="ellipse">
            <a:avLst/>
          </a:prstGeom>
          <a:solidFill>
            <a:schemeClr val="accent6"/>
          </a:solidFill>
          <a:ln>
            <a:noFill/>
          </a:ln>
        </p:spPr>
        <p:txBody>
          <a:bodyPr/>
          <a:lstStyle/>
          <a:p>
            <a:endParaRPr lang="zh-CN" altLang="en-US" sz="2400">
              <a:solidFill>
                <a:prstClr val="black"/>
              </a:solidFill>
              <a:cs typeface="+mn-ea"/>
              <a:sym typeface="+mn-lt"/>
            </a:endParaRPr>
          </a:p>
        </p:txBody>
      </p:sp>
      <p:sp>
        <p:nvSpPr>
          <p:cNvPr id="28" name="Oval 31"/>
          <p:cNvSpPr>
            <a:spLocks noChangeArrowheads="1"/>
          </p:cNvSpPr>
          <p:nvPr/>
        </p:nvSpPr>
        <p:spPr bwMode="auto">
          <a:xfrm>
            <a:off x="5302251" y="2096147"/>
            <a:ext cx="146051" cy="146096"/>
          </a:xfrm>
          <a:prstGeom prst="ellipse">
            <a:avLst/>
          </a:prstGeom>
          <a:solidFill>
            <a:schemeClr val="accent6"/>
          </a:solidFill>
          <a:ln>
            <a:noFill/>
          </a:ln>
        </p:spPr>
        <p:txBody>
          <a:bodyPr/>
          <a:lstStyle/>
          <a:p>
            <a:endParaRPr lang="zh-CN" altLang="en-US" sz="2400">
              <a:solidFill>
                <a:prstClr val="black"/>
              </a:solidFill>
              <a:cs typeface="+mn-ea"/>
              <a:sym typeface="+mn-lt"/>
            </a:endParaRPr>
          </a:p>
        </p:txBody>
      </p:sp>
      <p:sp>
        <p:nvSpPr>
          <p:cNvPr id="29" name="Oval 32"/>
          <p:cNvSpPr>
            <a:spLocks noChangeArrowheads="1"/>
          </p:cNvSpPr>
          <p:nvPr/>
        </p:nvSpPr>
        <p:spPr bwMode="auto">
          <a:xfrm>
            <a:off x="5314953" y="3675669"/>
            <a:ext cx="105833" cy="105865"/>
          </a:xfrm>
          <a:prstGeom prst="ellipse">
            <a:avLst/>
          </a:prstGeom>
          <a:solidFill>
            <a:schemeClr val="accent6"/>
          </a:solidFill>
          <a:ln>
            <a:noFill/>
          </a:ln>
        </p:spPr>
        <p:txBody>
          <a:bodyPr/>
          <a:lstStyle/>
          <a:p>
            <a:endParaRPr lang="zh-CN" altLang="en-US" sz="2400">
              <a:solidFill>
                <a:prstClr val="black"/>
              </a:solidFill>
              <a:cs typeface="+mn-ea"/>
              <a:sym typeface="+mn-lt"/>
            </a:endParaRPr>
          </a:p>
        </p:txBody>
      </p:sp>
      <p:sp>
        <p:nvSpPr>
          <p:cNvPr id="30" name="Freeform 42"/>
          <p:cNvSpPr>
            <a:spLocks noEditPoints="1"/>
          </p:cNvSpPr>
          <p:nvPr/>
        </p:nvSpPr>
        <p:spPr bwMode="auto">
          <a:xfrm>
            <a:off x="5350933" y="4727976"/>
            <a:ext cx="254000" cy="205381"/>
          </a:xfrm>
          <a:custGeom>
            <a:avLst/>
            <a:gdLst>
              <a:gd name="T0" fmla="*/ 105 w 122"/>
              <a:gd name="T1" fmla="*/ 37 h 99"/>
              <a:gd name="T2" fmla="*/ 97 w 122"/>
              <a:gd name="T3" fmla="*/ 37 h 99"/>
              <a:gd name="T4" fmla="*/ 29 w 122"/>
              <a:gd name="T5" fmla="*/ 15 h 99"/>
              <a:gd name="T6" fmla="*/ 14 w 122"/>
              <a:gd name="T7" fmla="*/ 15 h 99"/>
              <a:gd name="T8" fmla="*/ 28 w 122"/>
              <a:gd name="T9" fmla="*/ 17 h 99"/>
              <a:gd name="T10" fmla="*/ 8 w 122"/>
              <a:gd name="T11" fmla="*/ 17 h 99"/>
              <a:gd name="T12" fmla="*/ 8 w 122"/>
              <a:gd name="T13" fmla="*/ 12 h 99"/>
              <a:gd name="T14" fmla="*/ 11 w 122"/>
              <a:gd name="T15" fmla="*/ 9 h 99"/>
              <a:gd name="T16" fmla="*/ 33 w 122"/>
              <a:gd name="T17" fmla="*/ 3 h 99"/>
              <a:gd name="T18" fmla="*/ 38 w 122"/>
              <a:gd name="T19" fmla="*/ 0 h 99"/>
              <a:gd name="T20" fmla="*/ 88 w 122"/>
              <a:gd name="T21" fmla="*/ 4 h 99"/>
              <a:gd name="T22" fmla="*/ 117 w 122"/>
              <a:gd name="T23" fmla="*/ 17 h 99"/>
              <a:gd name="T24" fmla="*/ 122 w 122"/>
              <a:gd name="T25" fmla="*/ 22 h 99"/>
              <a:gd name="T26" fmla="*/ 117 w 122"/>
              <a:gd name="T27" fmla="*/ 99 h 99"/>
              <a:gd name="T28" fmla="*/ 4 w 122"/>
              <a:gd name="T29" fmla="*/ 99 h 99"/>
              <a:gd name="T30" fmla="*/ 0 w 122"/>
              <a:gd name="T31" fmla="*/ 94 h 99"/>
              <a:gd name="T32" fmla="*/ 4 w 122"/>
              <a:gd name="T33" fmla="*/ 17 h 99"/>
              <a:gd name="T34" fmla="*/ 8 w 122"/>
              <a:gd name="T35" fmla="*/ 17 h 99"/>
              <a:gd name="T36" fmla="*/ 61 w 122"/>
              <a:gd name="T37" fmla="*/ 36 h 99"/>
              <a:gd name="T38" fmla="*/ 77 w 122"/>
              <a:gd name="T39" fmla="*/ 52 h 99"/>
              <a:gd name="T40" fmla="*/ 45 w 122"/>
              <a:gd name="T41" fmla="*/ 52 h 99"/>
              <a:gd name="T42" fmla="*/ 68 w 122"/>
              <a:gd name="T43" fmla="*/ 45 h 99"/>
              <a:gd name="T44" fmla="*/ 61 w 122"/>
              <a:gd name="T45" fmla="*/ 42 h 99"/>
              <a:gd name="T46" fmla="*/ 61 w 122"/>
              <a:gd name="T47" fmla="*/ 62 h 99"/>
              <a:gd name="T48" fmla="*/ 68 w 122"/>
              <a:gd name="T49" fmla="*/ 45 h 99"/>
              <a:gd name="T50" fmla="*/ 32 w 122"/>
              <a:gd name="T51" fmla="*/ 27 h 99"/>
              <a:gd name="T52" fmla="*/ 9 w 122"/>
              <a:gd name="T53" fmla="*/ 27 h 99"/>
              <a:gd name="T54" fmla="*/ 113 w 122"/>
              <a:gd name="T55" fmla="*/ 90 h 99"/>
              <a:gd name="T56" fmla="*/ 90 w 122"/>
              <a:gd name="T57" fmla="*/ 27 h 99"/>
              <a:gd name="T58" fmla="*/ 86 w 122"/>
              <a:gd name="T59" fmla="*/ 24 h 99"/>
              <a:gd name="T60" fmla="*/ 41 w 122"/>
              <a:gd name="T61" fmla="*/ 10 h 99"/>
              <a:gd name="T62" fmla="*/ 32 w 122"/>
              <a:gd name="T63" fmla="*/ 27 h 99"/>
              <a:gd name="T64" fmla="*/ 61 w 122"/>
              <a:gd name="T65" fmla="*/ 19 h 99"/>
              <a:gd name="T66" fmla="*/ 61 w 122"/>
              <a:gd name="T67" fmla="*/ 84 h 99"/>
              <a:gd name="T68" fmla="*/ 61 w 122"/>
              <a:gd name="T69" fmla="*/ 19 h 99"/>
              <a:gd name="T70" fmla="*/ 61 w 122"/>
              <a:gd name="T71" fmla="*/ 29 h 99"/>
              <a:gd name="T72" fmla="*/ 61 w 122"/>
              <a:gd name="T73" fmla="*/ 75 h 99"/>
              <a:gd name="T74" fmla="*/ 61 w 122"/>
              <a:gd name="T75" fmla="*/ 29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22" h="99">
                <a:moveTo>
                  <a:pt x="101" y="33"/>
                </a:moveTo>
                <a:cubicBezTo>
                  <a:pt x="103" y="33"/>
                  <a:pt x="105" y="35"/>
                  <a:pt x="105" y="37"/>
                </a:cubicBezTo>
                <a:cubicBezTo>
                  <a:pt x="105" y="40"/>
                  <a:pt x="103" y="42"/>
                  <a:pt x="101" y="42"/>
                </a:cubicBezTo>
                <a:cubicBezTo>
                  <a:pt x="99" y="42"/>
                  <a:pt x="97" y="40"/>
                  <a:pt x="97" y="37"/>
                </a:cubicBezTo>
                <a:cubicBezTo>
                  <a:pt x="97" y="35"/>
                  <a:pt x="99" y="33"/>
                  <a:pt x="101" y="33"/>
                </a:cubicBezTo>
                <a:close/>
                <a:moveTo>
                  <a:pt x="29" y="15"/>
                </a:moveTo>
                <a:cubicBezTo>
                  <a:pt x="29" y="15"/>
                  <a:pt x="29" y="15"/>
                  <a:pt x="29" y="15"/>
                </a:cubicBezTo>
                <a:cubicBezTo>
                  <a:pt x="14" y="15"/>
                  <a:pt x="14" y="15"/>
                  <a:pt x="14" y="15"/>
                </a:cubicBezTo>
                <a:cubicBezTo>
                  <a:pt x="14" y="17"/>
                  <a:pt x="14" y="17"/>
                  <a:pt x="14" y="17"/>
                </a:cubicBezTo>
                <a:cubicBezTo>
                  <a:pt x="28" y="17"/>
                  <a:pt x="28" y="17"/>
                  <a:pt x="28" y="17"/>
                </a:cubicBezTo>
                <a:cubicBezTo>
                  <a:pt x="29" y="15"/>
                  <a:pt x="29" y="15"/>
                  <a:pt x="29" y="15"/>
                </a:cubicBezTo>
                <a:close/>
                <a:moveTo>
                  <a:pt x="8" y="17"/>
                </a:moveTo>
                <a:cubicBezTo>
                  <a:pt x="8" y="17"/>
                  <a:pt x="8" y="17"/>
                  <a:pt x="8" y="17"/>
                </a:cubicBezTo>
                <a:cubicBezTo>
                  <a:pt x="8" y="12"/>
                  <a:pt x="8" y="12"/>
                  <a:pt x="8" y="12"/>
                </a:cubicBezTo>
                <a:cubicBezTo>
                  <a:pt x="8" y="12"/>
                  <a:pt x="8" y="12"/>
                  <a:pt x="8" y="12"/>
                </a:cubicBezTo>
                <a:cubicBezTo>
                  <a:pt x="8" y="11"/>
                  <a:pt x="9" y="9"/>
                  <a:pt x="11" y="9"/>
                </a:cubicBezTo>
                <a:cubicBezTo>
                  <a:pt x="31" y="9"/>
                  <a:pt x="31" y="9"/>
                  <a:pt x="31" y="9"/>
                </a:cubicBezTo>
                <a:cubicBezTo>
                  <a:pt x="33" y="3"/>
                  <a:pt x="33" y="3"/>
                  <a:pt x="33" y="3"/>
                </a:cubicBezTo>
                <a:cubicBezTo>
                  <a:pt x="34" y="1"/>
                  <a:pt x="36" y="0"/>
                  <a:pt x="38" y="0"/>
                </a:cubicBezTo>
                <a:cubicBezTo>
                  <a:pt x="38" y="0"/>
                  <a:pt x="38" y="0"/>
                  <a:pt x="38" y="0"/>
                </a:cubicBezTo>
                <a:cubicBezTo>
                  <a:pt x="84" y="0"/>
                  <a:pt x="84" y="0"/>
                  <a:pt x="84" y="0"/>
                </a:cubicBezTo>
                <a:cubicBezTo>
                  <a:pt x="86" y="0"/>
                  <a:pt x="88" y="2"/>
                  <a:pt x="88" y="4"/>
                </a:cubicBezTo>
                <a:cubicBezTo>
                  <a:pt x="93" y="17"/>
                  <a:pt x="93" y="17"/>
                  <a:pt x="93" y="17"/>
                </a:cubicBezTo>
                <a:cubicBezTo>
                  <a:pt x="117" y="17"/>
                  <a:pt x="117" y="17"/>
                  <a:pt x="117" y="17"/>
                </a:cubicBezTo>
                <a:cubicBezTo>
                  <a:pt x="120" y="17"/>
                  <a:pt x="122" y="19"/>
                  <a:pt x="122" y="22"/>
                </a:cubicBezTo>
                <a:cubicBezTo>
                  <a:pt x="122" y="22"/>
                  <a:pt x="122" y="22"/>
                  <a:pt x="122" y="22"/>
                </a:cubicBezTo>
                <a:cubicBezTo>
                  <a:pt x="122" y="94"/>
                  <a:pt x="122" y="94"/>
                  <a:pt x="122" y="94"/>
                </a:cubicBezTo>
                <a:cubicBezTo>
                  <a:pt x="122" y="97"/>
                  <a:pt x="120" y="99"/>
                  <a:pt x="117" y="99"/>
                </a:cubicBezTo>
                <a:cubicBezTo>
                  <a:pt x="117" y="99"/>
                  <a:pt x="117" y="99"/>
                  <a:pt x="117" y="99"/>
                </a:cubicBezTo>
                <a:cubicBezTo>
                  <a:pt x="4" y="99"/>
                  <a:pt x="4" y="99"/>
                  <a:pt x="4" y="99"/>
                </a:cubicBezTo>
                <a:cubicBezTo>
                  <a:pt x="2" y="99"/>
                  <a:pt x="0" y="97"/>
                  <a:pt x="0" y="94"/>
                </a:cubicBezTo>
                <a:cubicBezTo>
                  <a:pt x="0" y="94"/>
                  <a:pt x="0" y="94"/>
                  <a:pt x="0" y="94"/>
                </a:cubicBezTo>
                <a:cubicBezTo>
                  <a:pt x="0" y="22"/>
                  <a:pt x="0" y="22"/>
                  <a:pt x="0" y="22"/>
                </a:cubicBezTo>
                <a:cubicBezTo>
                  <a:pt x="0" y="19"/>
                  <a:pt x="2" y="17"/>
                  <a:pt x="4" y="17"/>
                </a:cubicBezTo>
                <a:cubicBezTo>
                  <a:pt x="5" y="17"/>
                  <a:pt x="5" y="17"/>
                  <a:pt x="5" y="17"/>
                </a:cubicBezTo>
                <a:cubicBezTo>
                  <a:pt x="8" y="17"/>
                  <a:pt x="8" y="17"/>
                  <a:pt x="8" y="17"/>
                </a:cubicBezTo>
                <a:close/>
                <a:moveTo>
                  <a:pt x="61" y="36"/>
                </a:moveTo>
                <a:cubicBezTo>
                  <a:pt x="61" y="36"/>
                  <a:pt x="61" y="36"/>
                  <a:pt x="61" y="36"/>
                </a:cubicBezTo>
                <a:cubicBezTo>
                  <a:pt x="65" y="36"/>
                  <a:pt x="69" y="38"/>
                  <a:pt x="72" y="41"/>
                </a:cubicBezTo>
                <a:cubicBezTo>
                  <a:pt x="75" y="44"/>
                  <a:pt x="77" y="48"/>
                  <a:pt x="77" y="52"/>
                </a:cubicBezTo>
                <a:cubicBezTo>
                  <a:pt x="77" y="60"/>
                  <a:pt x="70" y="68"/>
                  <a:pt x="61" y="68"/>
                </a:cubicBezTo>
                <a:cubicBezTo>
                  <a:pt x="52" y="68"/>
                  <a:pt x="45" y="61"/>
                  <a:pt x="45" y="52"/>
                </a:cubicBezTo>
                <a:cubicBezTo>
                  <a:pt x="45" y="43"/>
                  <a:pt x="52" y="36"/>
                  <a:pt x="61" y="36"/>
                </a:cubicBezTo>
                <a:close/>
                <a:moveTo>
                  <a:pt x="68" y="45"/>
                </a:moveTo>
                <a:cubicBezTo>
                  <a:pt x="68" y="45"/>
                  <a:pt x="68" y="45"/>
                  <a:pt x="68" y="45"/>
                </a:cubicBezTo>
                <a:cubicBezTo>
                  <a:pt x="66" y="43"/>
                  <a:pt x="64" y="42"/>
                  <a:pt x="61" y="42"/>
                </a:cubicBezTo>
                <a:cubicBezTo>
                  <a:pt x="55" y="42"/>
                  <a:pt x="51" y="46"/>
                  <a:pt x="51" y="52"/>
                </a:cubicBezTo>
                <a:cubicBezTo>
                  <a:pt x="51" y="57"/>
                  <a:pt x="55" y="62"/>
                  <a:pt x="61" y="62"/>
                </a:cubicBezTo>
                <a:cubicBezTo>
                  <a:pt x="66" y="62"/>
                  <a:pt x="71" y="57"/>
                  <a:pt x="71" y="52"/>
                </a:cubicBezTo>
                <a:cubicBezTo>
                  <a:pt x="71" y="49"/>
                  <a:pt x="70" y="46"/>
                  <a:pt x="68" y="45"/>
                </a:cubicBezTo>
                <a:cubicBezTo>
                  <a:pt x="68" y="45"/>
                  <a:pt x="68" y="45"/>
                  <a:pt x="68" y="45"/>
                </a:cubicBezTo>
                <a:close/>
                <a:moveTo>
                  <a:pt x="32" y="27"/>
                </a:moveTo>
                <a:cubicBezTo>
                  <a:pt x="32" y="27"/>
                  <a:pt x="32" y="27"/>
                  <a:pt x="32" y="27"/>
                </a:cubicBezTo>
                <a:cubicBezTo>
                  <a:pt x="9" y="27"/>
                  <a:pt x="9" y="27"/>
                  <a:pt x="9" y="27"/>
                </a:cubicBezTo>
                <a:cubicBezTo>
                  <a:pt x="9" y="90"/>
                  <a:pt x="9" y="90"/>
                  <a:pt x="9" y="90"/>
                </a:cubicBezTo>
                <a:cubicBezTo>
                  <a:pt x="113" y="90"/>
                  <a:pt x="113" y="90"/>
                  <a:pt x="113" y="90"/>
                </a:cubicBezTo>
                <a:cubicBezTo>
                  <a:pt x="113" y="27"/>
                  <a:pt x="113" y="27"/>
                  <a:pt x="113" y="27"/>
                </a:cubicBezTo>
                <a:cubicBezTo>
                  <a:pt x="90" y="27"/>
                  <a:pt x="90" y="27"/>
                  <a:pt x="90" y="27"/>
                </a:cubicBezTo>
                <a:cubicBezTo>
                  <a:pt x="90" y="27"/>
                  <a:pt x="90" y="27"/>
                  <a:pt x="90" y="27"/>
                </a:cubicBezTo>
                <a:cubicBezTo>
                  <a:pt x="88" y="27"/>
                  <a:pt x="86" y="26"/>
                  <a:pt x="86" y="24"/>
                </a:cubicBezTo>
                <a:cubicBezTo>
                  <a:pt x="81" y="10"/>
                  <a:pt x="81" y="10"/>
                  <a:pt x="81" y="10"/>
                </a:cubicBezTo>
                <a:cubicBezTo>
                  <a:pt x="41" y="10"/>
                  <a:pt x="41" y="10"/>
                  <a:pt x="41" y="10"/>
                </a:cubicBezTo>
                <a:cubicBezTo>
                  <a:pt x="36" y="23"/>
                  <a:pt x="36" y="23"/>
                  <a:pt x="36" y="23"/>
                </a:cubicBezTo>
                <a:cubicBezTo>
                  <a:pt x="36" y="25"/>
                  <a:pt x="34" y="27"/>
                  <a:pt x="32" y="27"/>
                </a:cubicBezTo>
                <a:close/>
                <a:moveTo>
                  <a:pt x="61" y="19"/>
                </a:moveTo>
                <a:cubicBezTo>
                  <a:pt x="61" y="19"/>
                  <a:pt x="61" y="19"/>
                  <a:pt x="61" y="19"/>
                </a:cubicBezTo>
                <a:cubicBezTo>
                  <a:pt x="79" y="19"/>
                  <a:pt x="93" y="34"/>
                  <a:pt x="93" y="52"/>
                </a:cubicBezTo>
                <a:cubicBezTo>
                  <a:pt x="93" y="70"/>
                  <a:pt x="79" y="84"/>
                  <a:pt x="61" y="84"/>
                </a:cubicBezTo>
                <a:cubicBezTo>
                  <a:pt x="43" y="84"/>
                  <a:pt x="28" y="70"/>
                  <a:pt x="28" y="52"/>
                </a:cubicBezTo>
                <a:cubicBezTo>
                  <a:pt x="28" y="34"/>
                  <a:pt x="43" y="19"/>
                  <a:pt x="61" y="19"/>
                </a:cubicBezTo>
                <a:close/>
                <a:moveTo>
                  <a:pt x="61" y="29"/>
                </a:moveTo>
                <a:cubicBezTo>
                  <a:pt x="61" y="29"/>
                  <a:pt x="61" y="29"/>
                  <a:pt x="61" y="29"/>
                </a:cubicBezTo>
                <a:cubicBezTo>
                  <a:pt x="48" y="29"/>
                  <a:pt x="38" y="39"/>
                  <a:pt x="38" y="52"/>
                </a:cubicBezTo>
                <a:cubicBezTo>
                  <a:pt x="38" y="65"/>
                  <a:pt x="48" y="75"/>
                  <a:pt x="61" y="75"/>
                </a:cubicBezTo>
                <a:cubicBezTo>
                  <a:pt x="73" y="75"/>
                  <a:pt x="84" y="64"/>
                  <a:pt x="84" y="52"/>
                </a:cubicBezTo>
                <a:cubicBezTo>
                  <a:pt x="84" y="39"/>
                  <a:pt x="74" y="29"/>
                  <a:pt x="61" y="2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400">
              <a:solidFill>
                <a:prstClr val="black"/>
              </a:solidFill>
              <a:cs typeface="+mn-ea"/>
              <a:sym typeface="+mn-lt"/>
            </a:endParaRPr>
          </a:p>
        </p:txBody>
      </p:sp>
      <p:sp>
        <p:nvSpPr>
          <p:cNvPr id="31" name="Freeform 43"/>
          <p:cNvSpPr>
            <a:spLocks noEditPoints="1"/>
          </p:cNvSpPr>
          <p:nvPr/>
        </p:nvSpPr>
        <p:spPr bwMode="auto">
          <a:xfrm>
            <a:off x="5344586" y="4207117"/>
            <a:ext cx="266700" cy="215967"/>
          </a:xfrm>
          <a:custGeom>
            <a:avLst/>
            <a:gdLst>
              <a:gd name="T0" fmla="*/ 89 w 128"/>
              <a:gd name="T1" fmla="*/ 31 h 104"/>
              <a:gd name="T2" fmla="*/ 9 w 128"/>
              <a:gd name="T3" fmla="*/ 81 h 104"/>
              <a:gd name="T4" fmla="*/ 98 w 128"/>
              <a:gd name="T5" fmla="*/ 64 h 104"/>
              <a:gd name="T6" fmla="*/ 98 w 128"/>
              <a:gd name="T7" fmla="*/ 64 h 104"/>
              <a:gd name="T8" fmla="*/ 93 w 128"/>
              <a:gd name="T9" fmla="*/ 91 h 104"/>
              <a:gd name="T10" fmla="*/ 81 w 128"/>
              <a:gd name="T11" fmla="*/ 91 h 104"/>
              <a:gd name="T12" fmla="*/ 119 w 128"/>
              <a:gd name="T13" fmla="*/ 95 h 104"/>
              <a:gd name="T14" fmla="*/ 81 w 128"/>
              <a:gd name="T15" fmla="*/ 9 h 104"/>
              <a:gd name="T16" fmla="*/ 93 w 128"/>
              <a:gd name="T17" fmla="*/ 22 h 104"/>
              <a:gd name="T18" fmla="*/ 98 w 128"/>
              <a:gd name="T19" fmla="*/ 26 h 104"/>
              <a:gd name="T20" fmla="*/ 98 w 128"/>
              <a:gd name="T21" fmla="*/ 28 h 104"/>
              <a:gd name="T22" fmla="*/ 116 w 128"/>
              <a:gd name="T23" fmla="*/ 31 h 104"/>
              <a:gd name="T24" fmla="*/ 98 w 128"/>
              <a:gd name="T25" fmla="*/ 33 h 104"/>
              <a:gd name="T26" fmla="*/ 98 w 128"/>
              <a:gd name="T27" fmla="*/ 43 h 104"/>
              <a:gd name="T28" fmla="*/ 113 w 128"/>
              <a:gd name="T29" fmla="*/ 43 h 104"/>
              <a:gd name="T30" fmla="*/ 113 w 128"/>
              <a:gd name="T31" fmla="*/ 49 h 104"/>
              <a:gd name="T32" fmla="*/ 98 w 128"/>
              <a:gd name="T33" fmla="*/ 49 h 104"/>
              <a:gd name="T34" fmla="*/ 98 w 128"/>
              <a:gd name="T35" fmla="*/ 58 h 104"/>
              <a:gd name="T36" fmla="*/ 116 w 128"/>
              <a:gd name="T37" fmla="*/ 61 h 104"/>
              <a:gd name="T38" fmla="*/ 98 w 128"/>
              <a:gd name="T39" fmla="*/ 64 h 104"/>
              <a:gd name="T40" fmla="*/ 33 w 128"/>
              <a:gd name="T41" fmla="*/ 104 h 104"/>
              <a:gd name="T42" fmla="*/ 33 w 128"/>
              <a:gd name="T43" fmla="*/ 98 h 104"/>
              <a:gd name="T44" fmla="*/ 44 w 128"/>
              <a:gd name="T45" fmla="*/ 91 h 104"/>
              <a:gd name="T46" fmla="*/ 0 w 128"/>
              <a:gd name="T47" fmla="*/ 86 h 104"/>
              <a:gd name="T48" fmla="*/ 0 w 128"/>
              <a:gd name="T49" fmla="*/ 26 h 104"/>
              <a:gd name="T50" fmla="*/ 4 w 128"/>
              <a:gd name="T51" fmla="*/ 22 h 104"/>
              <a:gd name="T52" fmla="*/ 71 w 128"/>
              <a:gd name="T53" fmla="*/ 4 h 104"/>
              <a:gd name="T54" fmla="*/ 76 w 128"/>
              <a:gd name="T55" fmla="*/ 0 h 104"/>
              <a:gd name="T56" fmla="*/ 128 w 128"/>
              <a:gd name="T57" fmla="*/ 4 h 104"/>
              <a:gd name="T58" fmla="*/ 128 w 128"/>
              <a:gd name="T59" fmla="*/ 99 h 104"/>
              <a:gd name="T60" fmla="*/ 123 w 128"/>
              <a:gd name="T61" fmla="*/ 104 h 104"/>
              <a:gd name="T62" fmla="*/ 71 w 128"/>
              <a:gd name="T63" fmla="*/ 99 h 104"/>
              <a:gd name="T64" fmla="*/ 71 w 128"/>
              <a:gd name="T65" fmla="*/ 91 h 104"/>
              <a:gd name="T66" fmla="*/ 54 w 128"/>
              <a:gd name="T67" fmla="*/ 98 h 104"/>
              <a:gd name="T68" fmla="*/ 67 w 128"/>
              <a:gd name="T69" fmla="*/ 101 h 104"/>
              <a:gd name="T70" fmla="*/ 33 w 128"/>
              <a:gd name="T71" fmla="*/ 104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28" h="104">
                <a:moveTo>
                  <a:pt x="89" y="81"/>
                </a:moveTo>
                <a:cubicBezTo>
                  <a:pt x="89" y="31"/>
                  <a:pt x="89" y="31"/>
                  <a:pt x="89" y="31"/>
                </a:cubicBezTo>
                <a:cubicBezTo>
                  <a:pt x="9" y="31"/>
                  <a:pt x="9" y="31"/>
                  <a:pt x="9" y="31"/>
                </a:cubicBezTo>
                <a:cubicBezTo>
                  <a:pt x="9" y="81"/>
                  <a:pt x="9" y="81"/>
                  <a:pt x="9" y="81"/>
                </a:cubicBezTo>
                <a:cubicBezTo>
                  <a:pt x="36" y="81"/>
                  <a:pt x="62" y="81"/>
                  <a:pt x="89" y="81"/>
                </a:cubicBezTo>
                <a:close/>
                <a:moveTo>
                  <a:pt x="98" y="64"/>
                </a:moveTo>
                <a:cubicBezTo>
                  <a:pt x="98" y="64"/>
                  <a:pt x="98" y="64"/>
                  <a:pt x="98" y="64"/>
                </a:cubicBezTo>
                <a:cubicBezTo>
                  <a:pt x="98" y="64"/>
                  <a:pt x="98" y="64"/>
                  <a:pt x="98" y="64"/>
                </a:cubicBezTo>
                <a:cubicBezTo>
                  <a:pt x="98" y="86"/>
                  <a:pt x="98" y="86"/>
                  <a:pt x="98" y="86"/>
                </a:cubicBezTo>
                <a:cubicBezTo>
                  <a:pt x="98" y="89"/>
                  <a:pt x="96" y="91"/>
                  <a:pt x="93" y="91"/>
                </a:cubicBezTo>
                <a:cubicBezTo>
                  <a:pt x="93" y="91"/>
                  <a:pt x="93" y="91"/>
                  <a:pt x="93" y="91"/>
                </a:cubicBezTo>
                <a:cubicBezTo>
                  <a:pt x="81" y="91"/>
                  <a:pt x="81" y="91"/>
                  <a:pt x="81" y="91"/>
                </a:cubicBezTo>
                <a:cubicBezTo>
                  <a:pt x="81" y="95"/>
                  <a:pt x="81" y="95"/>
                  <a:pt x="81" y="95"/>
                </a:cubicBezTo>
                <a:cubicBezTo>
                  <a:pt x="119" y="95"/>
                  <a:pt x="119" y="95"/>
                  <a:pt x="119" y="95"/>
                </a:cubicBezTo>
                <a:cubicBezTo>
                  <a:pt x="119" y="9"/>
                  <a:pt x="119" y="9"/>
                  <a:pt x="119" y="9"/>
                </a:cubicBezTo>
                <a:cubicBezTo>
                  <a:pt x="81" y="9"/>
                  <a:pt x="81" y="9"/>
                  <a:pt x="81" y="9"/>
                </a:cubicBezTo>
                <a:cubicBezTo>
                  <a:pt x="81" y="22"/>
                  <a:pt x="81" y="22"/>
                  <a:pt x="81" y="22"/>
                </a:cubicBezTo>
                <a:cubicBezTo>
                  <a:pt x="93" y="22"/>
                  <a:pt x="93" y="22"/>
                  <a:pt x="93" y="22"/>
                </a:cubicBezTo>
                <a:cubicBezTo>
                  <a:pt x="96" y="22"/>
                  <a:pt x="98" y="24"/>
                  <a:pt x="98" y="26"/>
                </a:cubicBezTo>
                <a:cubicBezTo>
                  <a:pt x="98" y="26"/>
                  <a:pt x="98" y="26"/>
                  <a:pt x="98" y="26"/>
                </a:cubicBezTo>
                <a:cubicBezTo>
                  <a:pt x="98" y="28"/>
                  <a:pt x="98" y="28"/>
                  <a:pt x="98" y="28"/>
                </a:cubicBezTo>
                <a:cubicBezTo>
                  <a:pt x="98" y="28"/>
                  <a:pt x="98" y="28"/>
                  <a:pt x="98" y="28"/>
                </a:cubicBezTo>
                <a:cubicBezTo>
                  <a:pt x="113" y="28"/>
                  <a:pt x="113" y="28"/>
                  <a:pt x="113" y="28"/>
                </a:cubicBezTo>
                <a:cubicBezTo>
                  <a:pt x="114" y="28"/>
                  <a:pt x="116" y="29"/>
                  <a:pt x="116" y="31"/>
                </a:cubicBezTo>
                <a:cubicBezTo>
                  <a:pt x="116" y="32"/>
                  <a:pt x="114" y="33"/>
                  <a:pt x="113" y="33"/>
                </a:cubicBezTo>
                <a:cubicBezTo>
                  <a:pt x="98" y="33"/>
                  <a:pt x="98" y="33"/>
                  <a:pt x="98" y="33"/>
                </a:cubicBezTo>
                <a:cubicBezTo>
                  <a:pt x="98" y="33"/>
                  <a:pt x="98" y="33"/>
                  <a:pt x="98" y="33"/>
                </a:cubicBezTo>
                <a:cubicBezTo>
                  <a:pt x="98" y="43"/>
                  <a:pt x="98" y="43"/>
                  <a:pt x="98" y="43"/>
                </a:cubicBezTo>
                <a:cubicBezTo>
                  <a:pt x="98" y="43"/>
                  <a:pt x="98" y="43"/>
                  <a:pt x="98" y="43"/>
                </a:cubicBezTo>
                <a:cubicBezTo>
                  <a:pt x="113" y="43"/>
                  <a:pt x="113" y="43"/>
                  <a:pt x="113" y="43"/>
                </a:cubicBezTo>
                <a:cubicBezTo>
                  <a:pt x="114" y="43"/>
                  <a:pt x="116" y="44"/>
                  <a:pt x="116" y="46"/>
                </a:cubicBezTo>
                <a:cubicBezTo>
                  <a:pt x="116" y="47"/>
                  <a:pt x="114" y="49"/>
                  <a:pt x="113" y="49"/>
                </a:cubicBezTo>
                <a:cubicBezTo>
                  <a:pt x="98" y="49"/>
                  <a:pt x="98" y="49"/>
                  <a:pt x="98" y="49"/>
                </a:cubicBezTo>
                <a:cubicBezTo>
                  <a:pt x="98" y="49"/>
                  <a:pt x="98" y="49"/>
                  <a:pt x="98" y="49"/>
                </a:cubicBezTo>
                <a:cubicBezTo>
                  <a:pt x="98" y="58"/>
                  <a:pt x="98" y="58"/>
                  <a:pt x="98" y="58"/>
                </a:cubicBezTo>
                <a:cubicBezTo>
                  <a:pt x="98" y="58"/>
                  <a:pt x="98" y="58"/>
                  <a:pt x="98" y="58"/>
                </a:cubicBezTo>
                <a:cubicBezTo>
                  <a:pt x="113" y="58"/>
                  <a:pt x="113" y="58"/>
                  <a:pt x="113" y="58"/>
                </a:cubicBezTo>
                <a:cubicBezTo>
                  <a:pt x="114" y="58"/>
                  <a:pt x="116" y="59"/>
                  <a:pt x="116" y="61"/>
                </a:cubicBezTo>
                <a:cubicBezTo>
                  <a:pt x="116" y="62"/>
                  <a:pt x="114" y="64"/>
                  <a:pt x="113" y="64"/>
                </a:cubicBezTo>
                <a:cubicBezTo>
                  <a:pt x="98" y="64"/>
                  <a:pt x="98" y="64"/>
                  <a:pt x="98" y="64"/>
                </a:cubicBezTo>
                <a:close/>
                <a:moveTo>
                  <a:pt x="33" y="104"/>
                </a:moveTo>
                <a:cubicBezTo>
                  <a:pt x="33" y="104"/>
                  <a:pt x="33" y="104"/>
                  <a:pt x="33" y="104"/>
                </a:cubicBezTo>
                <a:cubicBezTo>
                  <a:pt x="32" y="104"/>
                  <a:pt x="31" y="103"/>
                  <a:pt x="31" y="101"/>
                </a:cubicBezTo>
                <a:cubicBezTo>
                  <a:pt x="31" y="100"/>
                  <a:pt x="32" y="98"/>
                  <a:pt x="33" y="98"/>
                </a:cubicBezTo>
                <a:cubicBezTo>
                  <a:pt x="44" y="98"/>
                  <a:pt x="44" y="98"/>
                  <a:pt x="44" y="98"/>
                </a:cubicBezTo>
                <a:cubicBezTo>
                  <a:pt x="44" y="91"/>
                  <a:pt x="44" y="91"/>
                  <a:pt x="44" y="91"/>
                </a:cubicBezTo>
                <a:cubicBezTo>
                  <a:pt x="4" y="91"/>
                  <a:pt x="4" y="91"/>
                  <a:pt x="4" y="91"/>
                </a:cubicBezTo>
                <a:cubicBezTo>
                  <a:pt x="2" y="91"/>
                  <a:pt x="0" y="89"/>
                  <a:pt x="0" y="86"/>
                </a:cubicBezTo>
                <a:cubicBezTo>
                  <a:pt x="0" y="86"/>
                  <a:pt x="0" y="86"/>
                  <a:pt x="0" y="86"/>
                </a:cubicBezTo>
                <a:cubicBezTo>
                  <a:pt x="0" y="26"/>
                  <a:pt x="0" y="26"/>
                  <a:pt x="0" y="26"/>
                </a:cubicBezTo>
                <a:cubicBezTo>
                  <a:pt x="0" y="24"/>
                  <a:pt x="2" y="22"/>
                  <a:pt x="4" y="22"/>
                </a:cubicBezTo>
                <a:cubicBezTo>
                  <a:pt x="4" y="22"/>
                  <a:pt x="4" y="22"/>
                  <a:pt x="4" y="22"/>
                </a:cubicBezTo>
                <a:cubicBezTo>
                  <a:pt x="71" y="22"/>
                  <a:pt x="71" y="22"/>
                  <a:pt x="71" y="22"/>
                </a:cubicBezTo>
                <a:cubicBezTo>
                  <a:pt x="71" y="4"/>
                  <a:pt x="71" y="4"/>
                  <a:pt x="71" y="4"/>
                </a:cubicBezTo>
                <a:cubicBezTo>
                  <a:pt x="71" y="2"/>
                  <a:pt x="73" y="0"/>
                  <a:pt x="76" y="0"/>
                </a:cubicBezTo>
                <a:cubicBezTo>
                  <a:pt x="76" y="0"/>
                  <a:pt x="76" y="0"/>
                  <a:pt x="76" y="0"/>
                </a:cubicBezTo>
                <a:cubicBezTo>
                  <a:pt x="123" y="0"/>
                  <a:pt x="123" y="0"/>
                  <a:pt x="123" y="0"/>
                </a:cubicBezTo>
                <a:cubicBezTo>
                  <a:pt x="126" y="0"/>
                  <a:pt x="128" y="2"/>
                  <a:pt x="128" y="4"/>
                </a:cubicBezTo>
                <a:cubicBezTo>
                  <a:pt x="128" y="5"/>
                  <a:pt x="128" y="5"/>
                  <a:pt x="128" y="5"/>
                </a:cubicBezTo>
                <a:cubicBezTo>
                  <a:pt x="128" y="99"/>
                  <a:pt x="128" y="99"/>
                  <a:pt x="128" y="99"/>
                </a:cubicBezTo>
                <a:cubicBezTo>
                  <a:pt x="128" y="102"/>
                  <a:pt x="126" y="104"/>
                  <a:pt x="123" y="104"/>
                </a:cubicBezTo>
                <a:cubicBezTo>
                  <a:pt x="123" y="104"/>
                  <a:pt x="123" y="104"/>
                  <a:pt x="123" y="104"/>
                </a:cubicBezTo>
                <a:cubicBezTo>
                  <a:pt x="76" y="104"/>
                  <a:pt x="76" y="104"/>
                  <a:pt x="76" y="104"/>
                </a:cubicBezTo>
                <a:cubicBezTo>
                  <a:pt x="73" y="104"/>
                  <a:pt x="71" y="102"/>
                  <a:pt x="71" y="99"/>
                </a:cubicBezTo>
                <a:cubicBezTo>
                  <a:pt x="71" y="99"/>
                  <a:pt x="71" y="99"/>
                  <a:pt x="71" y="99"/>
                </a:cubicBezTo>
                <a:cubicBezTo>
                  <a:pt x="71" y="91"/>
                  <a:pt x="71" y="91"/>
                  <a:pt x="71" y="91"/>
                </a:cubicBezTo>
                <a:cubicBezTo>
                  <a:pt x="54" y="91"/>
                  <a:pt x="54" y="91"/>
                  <a:pt x="54" y="91"/>
                </a:cubicBezTo>
                <a:cubicBezTo>
                  <a:pt x="54" y="98"/>
                  <a:pt x="54" y="98"/>
                  <a:pt x="54" y="98"/>
                </a:cubicBezTo>
                <a:cubicBezTo>
                  <a:pt x="64" y="98"/>
                  <a:pt x="64" y="98"/>
                  <a:pt x="64" y="98"/>
                </a:cubicBezTo>
                <a:cubicBezTo>
                  <a:pt x="66" y="98"/>
                  <a:pt x="67" y="100"/>
                  <a:pt x="67" y="101"/>
                </a:cubicBezTo>
                <a:cubicBezTo>
                  <a:pt x="67" y="103"/>
                  <a:pt x="66" y="104"/>
                  <a:pt x="64" y="104"/>
                </a:cubicBezTo>
                <a:cubicBezTo>
                  <a:pt x="54" y="104"/>
                  <a:pt x="44" y="104"/>
                  <a:pt x="33" y="104"/>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400">
              <a:solidFill>
                <a:prstClr val="black"/>
              </a:solidFill>
              <a:cs typeface="+mn-ea"/>
              <a:sym typeface="+mn-lt"/>
            </a:endParaRPr>
          </a:p>
        </p:txBody>
      </p:sp>
      <p:sp>
        <p:nvSpPr>
          <p:cNvPr id="32" name="Freeform 44"/>
          <p:cNvSpPr>
            <a:spLocks noEditPoints="1"/>
          </p:cNvSpPr>
          <p:nvPr/>
        </p:nvSpPr>
        <p:spPr bwMode="auto">
          <a:xfrm>
            <a:off x="5363635" y="5189553"/>
            <a:ext cx="215900" cy="262548"/>
          </a:xfrm>
          <a:custGeom>
            <a:avLst/>
            <a:gdLst>
              <a:gd name="T0" fmla="*/ 93 w 104"/>
              <a:gd name="T1" fmla="*/ 90 h 126"/>
              <a:gd name="T2" fmla="*/ 95 w 104"/>
              <a:gd name="T3" fmla="*/ 56 h 126"/>
              <a:gd name="T4" fmla="*/ 89 w 104"/>
              <a:gd name="T5" fmla="*/ 55 h 126"/>
              <a:gd name="T6" fmla="*/ 89 w 104"/>
              <a:gd name="T7" fmla="*/ 55 h 126"/>
              <a:gd name="T8" fmla="*/ 84 w 104"/>
              <a:gd name="T9" fmla="*/ 53 h 126"/>
              <a:gd name="T10" fmla="*/ 82 w 104"/>
              <a:gd name="T11" fmla="*/ 50 h 126"/>
              <a:gd name="T12" fmla="*/ 78 w 104"/>
              <a:gd name="T13" fmla="*/ 49 h 126"/>
              <a:gd name="T14" fmla="*/ 76 w 104"/>
              <a:gd name="T15" fmla="*/ 50 h 126"/>
              <a:gd name="T16" fmla="*/ 72 w 104"/>
              <a:gd name="T17" fmla="*/ 50 h 126"/>
              <a:gd name="T18" fmla="*/ 69 w 104"/>
              <a:gd name="T19" fmla="*/ 49 h 126"/>
              <a:gd name="T20" fmla="*/ 68 w 104"/>
              <a:gd name="T21" fmla="*/ 47 h 126"/>
              <a:gd name="T22" fmla="*/ 62 w 104"/>
              <a:gd name="T23" fmla="*/ 47 h 126"/>
              <a:gd name="T24" fmla="*/ 52 w 104"/>
              <a:gd name="T25" fmla="*/ 16 h 126"/>
              <a:gd name="T26" fmla="*/ 47 w 104"/>
              <a:gd name="T27" fmla="*/ 67 h 126"/>
              <a:gd name="T28" fmla="*/ 46 w 104"/>
              <a:gd name="T29" fmla="*/ 71 h 126"/>
              <a:gd name="T30" fmla="*/ 43 w 104"/>
              <a:gd name="T31" fmla="*/ 74 h 126"/>
              <a:gd name="T32" fmla="*/ 36 w 104"/>
              <a:gd name="T33" fmla="*/ 74 h 126"/>
              <a:gd name="T34" fmla="*/ 23 w 104"/>
              <a:gd name="T35" fmla="*/ 69 h 126"/>
              <a:gd name="T36" fmla="*/ 16 w 104"/>
              <a:gd name="T37" fmla="*/ 73 h 126"/>
              <a:gd name="T38" fmla="*/ 39 w 104"/>
              <a:gd name="T39" fmla="*/ 87 h 126"/>
              <a:gd name="T40" fmla="*/ 52 w 104"/>
              <a:gd name="T41" fmla="*/ 99 h 126"/>
              <a:gd name="T42" fmla="*/ 44 w 104"/>
              <a:gd name="T43" fmla="*/ 105 h 126"/>
              <a:gd name="T44" fmla="*/ 33 w 104"/>
              <a:gd name="T45" fmla="*/ 94 h 126"/>
              <a:gd name="T46" fmla="*/ 10 w 104"/>
              <a:gd name="T47" fmla="*/ 80 h 126"/>
              <a:gd name="T48" fmla="*/ 26 w 104"/>
              <a:gd name="T49" fmla="*/ 60 h 126"/>
              <a:gd name="T50" fmla="*/ 37 w 104"/>
              <a:gd name="T51" fmla="*/ 65 h 126"/>
              <a:gd name="T52" fmla="*/ 61 w 104"/>
              <a:gd name="T53" fmla="*/ 16 h 126"/>
              <a:gd name="T54" fmla="*/ 75 w 104"/>
              <a:gd name="T55" fmla="*/ 40 h 126"/>
              <a:gd name="T56" fmla="*/ 104 w 104"/>
              <a:gd name="T57" fmla="*/ 56 h 126"/>
              <a:gd name="T58" fmla="*/ 102 w 104"/>
              <a:gd name="T59" fmla="*/ 93 h 126"/>
              <a:gd name="T60" fmla="*/ 100 w 104"/>
              <a:gd name="T61" fmla="*/ 108 h 126"/>
              <a:gd name="T62" fmla="*/ 97 w 104"/>
              <a:gd name="T63" fmla="*/ 124 h 126"/>
              <a:gd name="T64" fmla="*/ 91 w 104"/>
              <a:gd name="T65" fmla="*/ 126 h 126"/>
              <a:gd name="T66" fmla="*/ 46 w 104"/>
              <a:gd name="T67" fmla="*/ 124 h 126"/>
              <a:gd name="T68" fmla="*/ 44 w 104"/>
              <a:gd name="T69" fmla="*/ 118 h 126"/>
              <a:gd name="T70" fmla="*/ 44 w 104"/>
              <a:gd name="T71" fmla="*/ 105 h 126"/>
              <a:gd name="T72" fmla="*/ 53 w 104"/>
              <a:gd name="T73" fmla="*/ 108 h 126"/>
              <a:gd name="T74" fmla="*/ 90 w 104"/>
              <a:gd name="T75" fmla="*/ 117 h 126"/>
              <a:gd name="T76" fmla="*/ 53 w 104"/>
              <a:gd name="T77" fmla="*/ 108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04" h="126">
                <a:moveTo>
                  <a:pt x="89" y="99"/>
                </a:moveTo>
                <a:cubicBezTo>
                  <a:pt x="90" y="96"/>
                  <a:pt x="92" y="93"/>
                  <a:pt x="93" y="90"/>
                </a:cubicBezTo>
                <a:cubicBezTo>
                  <a:pt x="94" y="86"/>
                  <a:pt x="95" y="82"/>
                  <a:pt x="95" y="78"/>
                </a:cubicBezTo>
                <a:cubicBezTo>
                  <a:pt x="95" y="56"/>
                  <a:pt x="95" y="56"/>
                  <a:pt x="95" y="56"/>
                </a:cubicBezTo>
                <a:cubicBezTo>
                  <a:pt x="95" y="53"/>
                  <a:pt x="92" y="54"/>
                  <a:pt x="92" y="54"/>
                </a:cubicBezTo>
                <a:cubicBezTo>
                  <a:pt x="91" y="55"/>
                  <a:pt x="90" y="55"/>
                  <a:pt x="89" y="55"/>
                </a:cubicBezTo>
                <a:cubicBezTo>
                  <a:pt x="89" y="55"/>
                  <a:pt x="89" y="55"/>
                  <a:pt x="89" y="55"/>
                </a:cubicBezTo>
                <a:cubicBezTo>
                  <a:pt x="89" y="55"/>
                  <a:pt x="89" y="55"/>
                  <a:pt x="89" y="55"/>
                </a:cubicBezTo>
                <a:cubicBezTo>
                  <a:pt x="88" y="55"/>
                  <a:pt x="87" y="55"/>
                  <a:pt x="86" y="55"/>
                </a:cubicBezTo>
                <a:cubicBezTo>
                  <a:pt x="85" y="54"/>
                  <a:pt x="84" y="54"/>
                  <a:pt x="84" y="53"/>
                </a:cubicBezTo>
                <a:cubicBezTo>
                  <a:pt x="84" y="53"/>
                  <a:pt x="84" y="53"/>
                  <a:pt x="84" y="53"/>
                </a:cubicBezTo>
                <a:cubicBezTo>
                  <a:pt x="83" y="52"/>
                  <a:pt x="83" y="51"/>
                  <a:pt x="82" y="50"/>
                </a:cubicBezTo>
                <a:cubicBezTo>
                  <a:pt x="82" y="48"/>
                  <a:pt x="79" y="47"/>
                  <a:pt x="78" y="49"/>
                </a:cubicBezTo>
                <a:cubicBezTo>
                  <a:pt x="78" y="49"/>
                  <a:pt x="78" y="49"/>
                  <a:pt x="78" y="49"/>
                </a:cubicBezTo>
                <a:cubicBezTo>
                  <a:pt x="78" y="49"/>
                  <a:pt x="78" y="49"/>
                  <a:pt x="78" y="49"/>
                </a:cubicBezTo>
                <a:cubicBezTo>
                  <a:pt x="77" y="49"/>
                  <a:pt x="76" y="50"/>
                  <a:pt x="76" y="50"/>
                </a:cubicBezTo>
                <a:cubicBezTo>
                  <a:pt x="75" y="50"/>
                  <a:pt x="74" y="50"/>
                  <a:pt x="73" y="50"/>
                </a:cubicBezTo>
                <a:cubicBezTo>
                  <a:pt x="72" y="50"/>
                  <a:pt x="72" y="50"/>
                  <a:pt x="72" y="50"/>
                </a:cubicBezTo>
                <a:cubicBezTo>
                  <a:pt x="71" y="50"/>
                  <a:pt x="70" y="50"/>
                  <a:pt x="70" y="49"/>
                </a:cubicBezTo>
                <a:cubicBezTo>
                  <a:pt x="69" y="49"/>
                  <a:pt x="69" y="49"/>
                  <a:pt x="69" y="49"/>
                </a:cubicBezTo>
                <a:cubicBezTo>
                  <a:pt x="69" y="49"/>
                  <a:pt x="69" y="49"/>
                  <a:pt x="69" y="49"/>
                </a:cubicBezTo>
                <a:cubicBezTo>
                  <a:pt x="69" y="48"/>
                  <a:pt x="68" y="47"/>
                  <a:pt x="68" y="47"/>
                </a:cubicBezTo>
                <a:cubicBezTo>
                  <a:pt x="68" y="46"/>
                  <a:pt x="68" y="46"/>
                  <a:pt x="68" y="46"/>
                </a:cubicBezTo>
                <a:cubicBezTo>
                  <a:pt x="67" y="44"/>
                  <a:pt x="63" y="45"/>
                  <a:pt x="62" y="47"/>
                </a:cubicBezTo>
                <a:cubicBezTo>
                  <a:pt x="61" y="52"/>
                  <a:pt x="52" y="53"/>
                  <a:pt x="52" y="47"/>
                </a:cubicBezTo>
                <a:cubicBezTo>
                  <a:pt x="52" y="16"/>
                  <a:pt x="52" y="16"/>
                  <a:pt x="52" y="16"/>
                </a:cubicBezTo>
                <a:cubicBezTo>
                  <a:pt x="52" y="13"/>
                  <a:pt x="47" y="13"/>
                  <a:pt x="47" y="16"/>
                </a:cubicBezTo>
                <a:cubicBezTo>
                  <a:pt x="47" y="33"/>
                  <a:pt x="47" y="50"/>
                  <a:pt x="47" y="67"/>
                </a:cubicBezTo>
                <a:cubicBezTo>
                  <a:pt x="47" y="69"/>
                  <a:pt x="46" y="70"/>
                  <a:pt x="46" y="71"/>
                </a:cubicBezTo>
                <a:cubicBezTo>
                  <a:pt x="46" y="71"/>
                  <a:pt x="46" y="71"/>
                  <a:pt x="46" y="71"/>
                </a:cubicBezTo>
                <a:cubicBezTo>
                  <a:pt x="45" y="72"/>
                  <a:pt x="44" y="73"/>
                  <a:pt x="43" y="74"/>
                </a:cubicBezTo>
                <a:cubicBezTo>
                  <a:pt x="43" y="74"/>
                  <a:pt x="43" y="74"/>
                  <a:pt x="43" y="74"/>
                </a:cubicBezTo>
                <a:cubicBezTo>
                  <a:pt x="42" y="75"/>
                  <a:pt x="41" y="75"/>
                  <a:pt x="39" y="75"/>
                </a:cubicBezTo>
                <a:cubicBezTo>
                  <a:pt x="38" y="75"/>
                  <a:pt x="37" y="75"/>
                  <a:pt x="36" y="74"/>
                </a:cubicBezTo>
                <a:cubicBezTo>
                  <a:pt x="34" y="74"/>
                  <a:pt x="32" y="72"/>
                  <a:pt x="30" y="72"/>
                </a:cubicBezTo>
                <a:cubicBezTo>
                  <a:pt x="27" y="71"/>
                  <a:pt x="25" y="70"/>
                  <a:pt x="23" y="69"/>
                </a:cubicBezTo>
                <a:cubicBezTo>
                  <a:pt x="22" y="69"/>
                  <a:pt x="20" y="68"/>
                  <a:pt x="19" y="68"/>
                </a:cubicBezTo>
                <a:cubicBezTo>
                  <a:pt x="16" y="68"/>
                  <a:pt x="13" y="71"/>
                  <a:pt x="16" y="73"/>
                </a:cubicBezTo>
                <a:cubicBezTo>
                  <a:pt x="17" y="74"/>
                  <a:pt x="19" y="75"/>
                  <a:pt x="21" y="76"/>
                </a:cubicBezTo>
                <a:cubicBezTo>
                  <a:pt x="28" y="79"/>
                  <a:pt x="33" y="83"/>
                  <a:pt x="39" y="87"/>
                </a:cubicBezTo>
                <a:cubicBezTo>
                  <a:pt x="43" y="91"/>
                  <a:pt x="47" y="95"/>
                  <a:pt x="51" y="99"/>
                </a:cubicBezTo>
                <a:cubicBezTo>
                  <a:pt x="52" y="99"/>
                  <a:pt x="52" y="99"/>
                  <a:pt x="52" y="99"/>
                </a:cubicBezTo>
                <a:cubicBezTo>
                  <a:pt x="89" y="99"/>
                  <a:pt x="89" y="99"/>
                  <a:pt x="89" y="99"/>
                </a:cubicBezTo>
                <a:close/>
                <a:moveTo>
                  <a:pt x="44" y="105"/>
                </a:moveTo>
                <a:cubicBezTo>
                  <a:pt x="44" y="105"/>
                  <a:pt x="44" y="105"/>
                  <a:pt x="44" y="105"/>
                </a:cubicBezTo>
                <a:cubicBezTo>
                  <a:pt x="40" y="101"/>
                  <a:pt x="37" y="98"/>
                  <a:pt x="33" y="94"/>
                </a:cubicBezTo>
                <a:cubicBezTo>
                  <a:pt x="28" y="90"/>
                  <a:pt x="23" y="87"/>
                  <a:pt x="17" y="85"/>
                </a:cubicBezTo>
                <a:cubicBezTo>
                  <a:pt x="14" y="83"/>
                  <a:pt x="12" y="82"/>
                  <a:pt x="10" y="80"/>
                </a:cubicBezTo>
                <a:cubicBezTo>
                  <a:pt x="0" y="72"/>
                  <a:pt x="8" y="59"/>
                  <a:pt x="19" y="59"/>
                </a:cubicBezTo>
                <a:cubicBezTo>
                  <a:pt x="21" y="59"/>
                  <a:pt x="24" y="59"/>
                  <a:pt x="26" y="60"/>
                </a:cubicBezTo>
                <a:cubicBezTo>
                  <a:pt x="28" y="61"/>
                  <a:pt x="31" y="62"/>
                  <a:pt x="33" y="63"/>
                </a:cubicBezTo>
                <a:cubicBezTo>
                  <a:pt x="35" y="64"/>
                  <a:pt x="36" y="64"/>
                  <a:pt x="37" y="65"/>
                </a:cubicBezTo>
                <a:cubicBezTo>
                  <a:pt x="37" y="49"/>
                  <a:pt x="37" y="32"/>
                  <a:pt x="37" y="16"/>
                </a:cubicBezTo>
                <a:cubicBezTo>
                  <a:pt x="37" y="0"/>
                  <a:pt x="61" y="0"/>
                  <a:pt x="61" y="16"/>
                </a:cubicBezTo>
                <a:cubicBezTo>
                  <a:pt x="61" y="36"/>
                  <a:pt x="61" y="36"/>
                  <a:pt x="61" y="36"/>
                </a:cubicBezTo>
                <a:cubicBezTo>
                  <a:pt x="66" y="35"/>
                  <a:pt x="71" y="36"/>
                  <a:pt x="75" y="40"/>
                </a:cubicBezTo>
                <a:cubicBezTo>
                  <a:pt x="80" y="37"/>
                  <a:pt x="88" y="39"/>
                  <a:pt x="90" y="45"/>
                </a:cubicBezTo>
                <a:cubicBezTo>
                  <a:pt x="98" y="43"/>
                  <a:pt x="104" y="48"/>
                  <a:pt x="104" y="56"/>
                </a:cubicBezTo>
                <a:cubicBezTo>
                  <a:pt x="104" y="78"/>
                  <a:pt x="104" y="78"/>
                  <a:pt x="104" y="78"/>
                </a:cubicBezTo>
                <a:cubicBezTo>
                  <a:pt x="104" y="83"/>
                  <a:pt x="103" y="88"/>
                  <a:pt x="102" y="93"/>
                </a:cubicBezTo>
                <a:cubicBezTo>
                  <a:pt x="101" y="96"/>
                  <a:pt x="99" y="99"/>
                  <a:pt x="98" y="102"/>
                </a:cubicBezTo>
                <a:cubicBezTo>
                  <a:pt x="99" y="104"/>
                  <a:pt x="100" y="106"/>
                  <a:pt x="100" y="108"/>
                </a:cubicBezTo>
                <a:cubicBezTo>
                  <a:pt x="100" y="118"/>
                  <a:pt x="100" y="118"/>
                  <a:pt x="100" y="118"/>
                </a:cubicBezTo>
                <a:cubicBezTo>
                  <a:pt x="100" y="120"/>
                  <a:pt x="99" y="122"/>
                  <a:pt x="97" y="124"/>
                </a:cubicBezTo>
                <a:cubicBezTo>
                  <a:pt x="97" y="124"/>
                  <a:pt x="97" y="124"/>
                  <a:pt x="97" y="124"/>
                </a:cubicBezTo>
                <a:cubicBezTo>
                  <a:pt x="96" y="125"/>
                  <a:pt x="93" y="126"/>
                  <a:pt x="91" y="126"/>
                </a:cubicBezTo>
                <a:cubicBezTo>
                  <a:pt x="52" y="126"/>
                  <a:pt x="52" y="126"/>
                  <a:pt x="52" y="126"/>
                </a:cubicBezTo>
                <a:cubicBezTo>
                  <a:pt x="50" y="126"/>
                  <a:pt x="48" y="125"/>
                  <a:pt x="46" y="124"/>
                </a:cubicBezTo>
                <a:cubicBezTo>
                  <a:pt x="46" y="124"/>
                  <a:pt x="46" y="124"/>
                  <a:pt x="46" y="124"/>
                </a:cubicBezTo>
                <a:cubicBezTo>
                  <a:pt x="45" y="122"/>
                  <a:pt x="44" y="120"/>
                  <a:pt x="44" y="118"/>
                </a:cubicBezTo>
                <a:cubicBezTo>
                  <a:pt x="44" y="108"/>
                  <a:pt x="44" y="108"/>
                  <a:pt x="44" y="108"/>
                </a:cubicBezTo>
                <a:cubicBezTo>
                  <a:pt x="44" y="107"/>
                  <a:pt x="44" y="106"/>
                  <a:pt x="44" y="105"/>
                </a:cubicBezTo>
                <a:close/>
                <a:moveTo>
                  <a:pt x="53" y="108"/>
                </a:moveTo>
                <a:cubicBezTo>
                  <a:pt x="53" y="108"/>
                  <a:pt x="53" y="108"/>
                  <a:pt x="53" y="108"/>
                </a:cubicBezTo>
                <a:cubicBezTo>
                  <a:pt x="53" y="117"/>
                  <a:pt x="53" y="117"/>
                  <a:pt x="53" y="117"/>
                </a:cubicBezTo>
                <a:cubicBezTo>
                  <a:pt x="90" y="117"/>
                  <a:pt x="90" y="117"/>
                  <a:pt x="90" y="117"/>
                </a:cubicBezTo>
                <a:cubicBezTo>
                  <a:pt x="90" y="108"/>
                  <a:pt x="90" y="108"/>
                  <a:pt x="90" y="108"/>
                </a:cubicBezTo>
                <a:cubicBezTo>
                  <a:pt x="53" y="108"/>
                  <a:pt x="53" y="108"/>
                  <a:pt x="53" y="108"/>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400">
              <a:solidFill>
                <a:prstClr val="black"/>
              </a:solidFill>
              <a:cs typeface="+mn-ea"/>
              <a:sym typeface="+mn-lt"/>
            </a:endParaRPr>
          </a:p>
        </p:txBody>
      </p:sp>
      <p:grpSp>
        <p:nvGrpSpPr>
          <p:cNvPr id="33" name="组合 32"/>
          <p:cNvGrpSpPr/>
          <p:nvPr/>
        </p:nvGrpSpPr>
        <p:grpSpPr>
          <a:xfrm>
            <a:off x="8303685" y="2650885"/>
            <a:ext cx="2952751" cy="2663588"/>
            <a:chOff x="6227763" y="1988164"/>
            <a:chExt cx="2214563" cy="1997691"/>
          </a:xfrm>
        </p:grpSpPr>
        <p:sp>
          <p:nvSpPr>
            <p:cNvPr id="34" name="Oval 10"/>
            <p:cNvSpPr>
              <a:spLocks noChangeArrowheads="1"/>
            </p:cNvSpPr>
            <p:nvPr/>
          </p:nvSpPr>
          <p:spPr bwMode="auto">
            <a:xfrm>
              <a:off x="6227763" y="3599974"/>
              <a:ext cx="387350" cy="385881"/>
            </a:xfrm>
            <a:prstGeom prst="ellipse">
              <a:avLst/>
            </a:prstGeom>
            <a:solidFill>
              <a:schemeClr val="accent3"/>
            </a:solidFill>
            <a:ln>
              <a:noFill/>
            </a:ln>
            <a:effectLst/>
          </p:spPr>
          <p:txBody>
            <a:bodyPr/>
            <a:lstStyle/>
            <a:p>
              <a:endParaRPr lang="zh-CN" altLang="en-US" sz="3733">
                <a:solidFill>
                  <a:prstClr val="black"/>
                </a:solidFill>
                <a:cs typeface="+mn-ea"/>
                <a:sym typeface="+mn-lt"/>
              </a:endParaRPr>
            </a:p>
          </p:txBody>
        </p:sp>
        <p:sp>
          <p:nvSpPr>
            <p:cNvPr id="35" name="Freeform 34"/>
            <p:cNvSpPr>
              <a:spLocks noEditPoints="1"/>
            </p:cNvSpPr>
            <p:nvPr/>
          </p:nvSpPr>
          <p:spPr bwMode="auto">
            <a:xfrm>
              <a:off x="6310313" y="3682549"/>
              <a:ext cx="222250" cy="220730"/>
            </a:xfrm>
            <a:custGeom>
              <a:avLst/>
              <a:gdLst>
                <a:gd name="T0" fmla="*/ 141 w 142"/>
                <a:gd name="T1" fmla="*/ 14 h 142"/>
                <a:gd name="T2" fmla="*/ 120 w 142"/>
                <a:gd name="T3" fmla="*/ 45 h 142"/>
                <a:gd name="T4" fmla="*/ 115 w 142"/>
                <a:gd name="T5" fmla="*/ 45 h 142"/>
                <a:gd name="T6" fmla="*/ 83 w 142"/>
                <a:gd name="T7" fmla="*/ 66 h 142"/>
                <a:gd name="T8" fmla="*/ 101 w 142"/>
                <a:gd name="T9" fmla="*/ 89 h 142"/>
                <a:gd name="T10" fmla="*/ 94 w 142"/>
                <a:gd name="T11" fmla="*/ 101 h 142"/>
                <a:gd name="T12" fmla="*/ 80 w 142"/>
                <a:gd name="T13" fmla="*/ 102 h 142"/>
                <a:gd name="T14" fmla="*/ 34 w 142"/>
                <a:gd name="T15" fmla="*/ 142 h 142"/>
                <a:gd name="T16" fmla="*/ 24 w 142"/>
                <a:gd name="T17" fmla="*/ 138 h 142"/>
                <a:gd name="T18" fmla="*/ 0 w 142"/>
                <a:gd name="T19" fmla="*/ 108 h 142"/>
                <a:gd name="T20" fmla="*/ 0 w 142"/>
                <a:gd name="T21" fmla="*/ 108 h 142"/>
                <a:gd name="T22" fmla="*/ 40 w 142"/>
                <a:gd name="T23" fmla="*/ 62 h 142"/>
                <a:gd name="T24" fmla="*/ 41 w 142"/>
                <a:gd name="T25" fmla="*/ 48 h 142"/>
                <a:gd name="T26" fmla="*/ 53 w 142"/>
                <a:gd name="T27" fmla="*/ 41 h 142"/>
                <a:gd name="T28" fmla="*/ 76 w 142"/>
                <a:gd name="T29" fmla="*/ 59 h 142"/>
                <a:gd name="T30" fmla="*/ 97 w 142"/>
                <a:gd name="T31" fmla="*/ 27 h 142"/>
                <a:gd name="T32" fmla="*/ 97 w 142"/>
                <a:gd name="T33" fmla="*/ 22 h 142"/>
                <a:gd name="T34" fmla="*/ 128 w 142"/>
                <a:gd name="T35" fmla="*/ 1 h 142"/>
                <a:gd name="T36" fmla="*/ 46 w 142"/>
                <a:gd name="T37" fmla="*/ 78 h 142"/>
                <a:gd name="T38" fmla="*/ 51 w 142"/>
                <a:gd name="T39" fmla="*/ 83 h 142"/>
                <a:gd name="T40" fmla="*/ 18 w 142"/>
                <a:gd name="T41" fmla="*/ 111 h 142"/>
                <a:gd name="T42" fmla="*/ 46 w 142"/>
                <a:gd name="T43" fmla="*/ 78 h 142"/>
                <a:gd name="T44" fmla="*/ 59 w 142"/>
                <a:gd name="T45" fmla="*/ 91 h 142"/>
                <a:gd name="T46" fmla="*/ 64 w 142"/>
                <a:gd name="T47" fmla="*/ 96 h 142"/>
                <a:gd name="T48" fmla="*/ 31 w 142"/>
                <a:gd name="T49" fmla="*/ 124 h 142"/>
                <a:gd name="T50" fmla="*/ 59 w 142"/>
                <a:gd name="T51" fmla="*/ 91 h 142"/>
                <a:gd name="T52" fmla="*/ 90 w 142"/>
                <a:gd name="T53" fmla="*/ 89 h 142"/>
                <a:gd name="T54" fmla="*/ 49 w 142"/>
                <a:gd name="T55" fmla="*/ 56 h 142"/>
                <a:gd name="T56" fmla="*/ 52 w 142"/>
                <a:gd name="T57" fmla="*/ 58 h 142"/>
                <a:gd name="T58" fmla="*/ 84 w 142"/>
                <a:gd name="T59" fmla="*/ 90 h 142"/>
                <a:gd name="T60" fmla="*/ 86 w 142"/>
                <a:gd name="T61" fmla="*/ 93 h 142"/>
                <a:gd name="T62" fmla="*/ 36 w 142"/>
                <a:gd name="T63" fmla="*/ 130 h 142"/>
                <a:gd name="T64" fmla="*/ 72 w 142"/>
                <a:gd name="T65" fmla="*/ 94 h 142"/>
                <a:gd name="T66" fmla="*/ 12 w 142"/>
                <a:gd name="T67" fmla="*/ 105 h 142"/>
                <a:gd name="T68" fmla="*/ 11 w 142"/>
                <a:gd name="T69" fmla="*/ 108 h 142"/>
                <a:gd name="T70" fmla="*/ 31 w 142"/>
                <a:gd name="T71" fmla="*/ 130 h 142"/>
                <a:gd name="T72" fmla="*/ 34 w 142"/>
                <a:gd name="T73" fmla="*/ 131 h 142"/>
                <a:gd name="T74" fmla="*/ 134 w 142"/>
                <a:gd name="T75" fmla="*/ 17 h 142"/>
                <a:gd name="T76" fmla="*/ 125 w 142"/>
                <a:gd name="T77" fmla="*/ 8 h 142"/>
                <a:gd name="T78" fmla="*/ 117 w 142"/>
                <a:gd name="T79" fmla="*/ 38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42" h="142">
                  <a:moveTo>
                    <a:pt x="128" y="1"/>
                  </a:moveTo>
                  <a:cubicBezTo>
                    <a:pt x="141" y="14"/>
                    <a:pt x="141" y="14"/>
                    <a:pt x="141" y="14"/>
                  </a:cubicBezTo>
                  <a:cubicBezTo>
                    <a:pt x="142" y="16"/>
                    <a:pt x="142" y="18"/>
                    <a:pt x="141" y="19"/>
                  </a:cubicBezTo>
                  <a:cubicBezTo>
                    <a:pt x="120" y="45"/>
                    <a:pt x="120" y="45"/>
                    <a:pt x="120" y="45"/>
                  </a:cubicBezTo>
                  <a:cubicBezTo>
                    <a:pt x="119" y="47"/>
                    <a:pt x="117" y="47"/>
                    <a:pt x="115" y="46"/>
                  </a:cubicBezTo>
                  <a:cubicBezTo>
                    <a:pt x="115" y="46"/>
                    <a:pt x="115" y="45"/>
                    <a:pt x="115" y="45"/>
                  </a:cubicBezTo>
                  <a:cubicBezTo>
                    <a:pt x="110" y="40"/>
                    <a:pt x="110" y="40"/>
                    <a:pt x="110" y="40"/>
                  </a:cubicBezTo>
                  <a:cubicBezTo>
                    <a:pt x="83" y="66"/>
                    <a:pt x="83" y="66"/>
                    <a:pt x="83" y="66"/>
                  </a:cubicBezTo>
                  <a:cubicBezTo>
                    <a:pt x="98" y="81"/>
                    <a:pt x="98" y="81"/>
                    <a:pt x="98" y="81"/>
                  </a:cubicBezTo>
                  <a:cubicBezTo>
                    <a:pt x="100" y="83"/>
                    <a:pt x="101" y="86"/>
                    <a:pt x="101" y="89"/>
                  </a:cubicBezTo>
                  <a:cubicBezTo>
                    <a:pt x="101" y="92"/>
                    <a:pt x="100" y="94"/>
                    <a:pt x="98" y="96"/>
                  </a:cubicBezTo>
                  <a:cubicBezTo>
                    <a:pt x="94" y="101"/>
                    <a:pt x="94" y="101"/>
                    <a:pt x="94" y="101"/>
                  </a:cubicBezTo>
                  <a:cubicBezTo>
                    <a:pt x="92" y="103"/>
                    <a:pt x="89" y="104"/>
                    <a:pt x="86" y="104"/>
                  </a:cubicBezTo>
                  <a:cubicBezTo>
                    <a:pt x="84" y="104"/>
                    <a:pt x="82" y="103"/>
                    <a:pt x="80" y="102"/>
                  </a:cubicBezTo>
                  <a:cubicBezTo>
                    <a:pt x="44" y="138"/>
                    <a:pt x="44" y="138"/>
                    <a:pt x="44" y="138"/>
                  </a:cubicBezTo>
                  <a:cubicBezTo>
                    <a:pt x="42" y="141"/>
                    <a:pt x="38" y="142"/>
                    <a:pt x="34" y="142"/>
                  </a:cubicBezTo>
                  <a:cubicBezTo>
                    <a:pt x="34" y="142"/>
                    <a:pt x="34" y="142"/>
                    <a:pt x="34" y="142"/>
                  </a:cubicBezTo>
                  <a:cubicBezTo>
                    <a:pt x="30" y="142"/>
                    <a:pt x="27" y="141"/>
                    <a:pt x="24" y="138"/>
                  </a:cubicBezTo>
                  <a:cubicBezTo>
                    <a:pt x="4" y="118"/>
                    <a:pt x="4" y="118"/>
                    <a:pt x="4" y="118"/>
                  </a:cubicBezTo>
                  <a:cubicBezTo>
                    <a:pt x="1" y="116"/>
                    <a:pt x="0" y="112"/>
                    <a:pt x="0" y="108"/>
                  </a:cubicBezTo>
                  <a:cubicBezTo>
                    <a:pt x="0" y="108"/>
                    <a:pt x="0" y="108"/>
                    <a:pt x="0" y="108"/>
                  </a:cubicBezTo>
                  <a:cubicBezTo>
                    <a:pt x="0" y="108"/>
                    <a:pt x="0" y="108"/>
                    <a:pt x="0" y="108"/>
                  </a:cubicBezTo>
                  <a:cubicBezTo>
                    <a:pt x="0" y="104"/>
                    <a:pt x="1" y="100"/>
                    <a:pt x="4" y="98"/>
                  </a:cubicBezTo>
                  <a:cubicBezTo>
                    <a:pt x="40" y="62"/>
                    <a:pt x="40" y="62"/>
                    <a:pt x="40" y="62"/>
                  </a:cubicBezTo>
                  <a:cubicBezTo>
                    <a:pt x="39" y="60"/>
                    <a:pt x="38" y="58"/>
                    <a:pt x="38" y="56"/>
                  </a:cubicBezTo>
                  <a:cubicBezTo>
                    <a:pt x="38" y="53"/>
                    <a:pt x="39" y="50"/>
                    <a:pt x="41" y="48"/>
                  </a:cubicBezTo>
                  <a:cubicBezTo>
                    <a:pt x="46" y="44"/>
                    <a:pt x="46" y="44"/>
                    <a:pt x="46" y="44"/>
                  </a:cubicBezTo>
                  <a:cubicBezTo>
                    <a:pt x="48" y="42"/>
                    <a:pt x="50" y="41"/>
                    <a:pt x="53" y="41"/>
                  </a:cubicBezTo>
                  <a:cubicBezTo>
                    <a:pt x="56" y="41"/>
                    <a:pt x="59" y="42"/>
                    <a:pt x="61" y="44"/>
                  </a:cubicBezTo>
                  <a:cubicBezTo>
                    <a:pt x="76" y="59"/>
                    <a:pt x="76" y="59"/>
                    <a:pt x="76" y="59"/>
                  </a:cubicBezTo>
                  <a:cubicBezTo>
                    <a:pt x="102" y="32"/>
                    <a:pt x="102" y="32"/>
                    <a:pt x="102" y="32"/>
                  </a:cubicBezTo>
                  <a:cubicBezTo>
                    <a:pt x="97" y="27"/>
                    <a:pt x="97" y="27"/>
                    <a:pt x="97" y="27"/>
                  </a:cubicBezTo>
                  <a:cubicBezTo>
                    <a:pt x="95" y="26"/>
                    <a:pt x="95" y="24"/>
                    <a:pt x="97" y="22"/>
                  </a:cubicBezTo>
                  <a:cubicBezTo>
                    <a:pt x="97" y="22"/>
                    <a:pt x="97" y="22"/>
                    <a:pt x="97" y="22"/>
                  </a:cubicBezTo>
                  <a:cubicBezTo>
                    <a:pt x="123" y="1"/>
                    <a:pt x="123" y="1"/>
                    <a:pt x="123" y="1"/>
                  </a:cubicBezTo>
                  <a:cubicBezTo>
                    <a:pt x="124" y="0"/>
                    <a:pt x="126" y="0"/>
                    <a:pt x="128" y="1"/>
                  </a:cubicBezTo>
                  <a:close/>
                  <a:moveTo>
                    <a:pt x="46" y="78"/>
                  </a:moveTo>
                  <a:cubicBezTo>
                    <a:pt x="46" y="78"/>
                    <a:pt x="46" y="78"/>
                    <a:pt x="46" y="78"/>
                  </a:cubicBezTo>
                  <a:cubicBezTo>
                    <a:pt x="48" y="77"/>
                    <a:pt x="50" y="77"/>
                    <a:pt x="51" y="78"/>
                  </a:cubicBezTo>
                  <a:cubicBezTo>
                    <a:pt x="52" y="80"/>
                    <a:pt x="52" y="82"/>
                    <a:pt x="51" y="83"/>
                  </a:cubicBezTo>
                  <a:cubicBezTo>
                    <a:pt x="23" y="111"/>
                    <a:pt x="23" y="111"/>
                    <a:pt x="23" y="111"/>
                  </a:cubicBezTo>
                  <a:cubicBezTo>
                    <a:pt x="22" y="113"/>
                    <a:pt x="19" y="113"/>
                    <a:pt x="18" y="111"/>
                  </a:cubicBezTo>
                  <a:cubicBezTo>
                    <a:pt x="17" y="110"/>
                    <a:pt x="17" y="108"/>
                    <a:pt x="18" y="107"/>
                  </a:cubicBezTo>
                  <a:cubicBezTo>
                    <a:pt x="46" y="78"/>
                    <a:pt x="46" y="78"/>
                    <a:pt x="46" y="78"/>
                  </a:cubicBezTo>
                  <a:close/>
                  <a:moveTo>
                    <a:pt x="59" y="91"/>
                  </a:moveTo>
                  <a:cubicBezTo>
                    <a:pt x="59" y="91"/>
                    <a:pt x="59" y="91"/>
                    <a:pt x="59" y="91"/>
                  </a:cubicBezTo>
                  <a:cubicBezTo>
                    <a:pt x="60" y="90"/>
                    <a:pt x="62" y="90"/>
                    <a:pt x="64" y="91"/>
                  </a:cubicBezTo>
                  <a:cubicBezTo>
                    <a:pt x="65" y="92"/>
                    <a:pt x="65" y="94"/>
                    <a:pt x="64" y="96"/>
                  </a:cubicBezTo>
                  <a:cubicBezTo>
                    <a:pt x="35" y="124"/>
                    <a:pt x="35" y="124"/>
                    <a:pt x="35" y="124"/>
                  </a:cubicBezTo>
                  <a:cubicBezTo>
                    <a:pt x="34" y="125"/>
                    <a:pt x="32" y="125"/>
                    <a:pt x="31" y="124"/>
                  </a:cubicBezTo>
                  <a:cubicBezTo>
                    <a:pt x="29" y="122"/>
                    <a:pt x="29" y="120"/>
                    <a:pt x="31" y="119"/>
                  </a:cubicBezTo>
                  <a:cubicBezTo>
                    <a:pt x="59" y="91"/>
                    <a:pt x="59" y="91"/>
                    <a:pt x="59" y="91"/>
                  </a:cubicBezTo>
                  <a:close/>
                  <a:moveTo>
                    <a:pt x="90" y="89"/>
                  </a:moveTo>
                  <a:cubicBezTo>
                    <a:pt x="90" y="89"/>
                    <a:pt x="90" y="89"/>
                    <a:pt x="90" y="89"/>
                  </a:cubicBezTo>
                  <a:cubicBezTo>
                    <a:pt x="53" y="52"/>
                    <a:pt x="53" y="52"/>
                    <a:pt x="53" y="52"/>
                  </a:cubicBezTo>
                  <a:cubicBezTo>
                    <a:pt x="49" y="56"/>
                    <a:pt x="49" y="56"/>
                    <a:pt x="49" y="56"/>
                  </a:cubicBezTo>
                  <a:cubicBezTo>
                    <a:pt x="52" y="58"/>
                    <a:pt x="52" y="58"/>
                    <a:pt x="52" y="58"/>
                  </a:cubicBezTo>
                  <a:cubicBezTo>
                    <a:pt x="52" y="58"/>
                    <a:pt x="52" y="58"/>
                    <a:pt x="52" y="58"/>
                  </a:cubicBezTo>
                  <a:cubicBezTo>
                    <a:pt x="52" y="58"/>
                    <a:pt x="52" y="58"/>
                    <a:pt x="52" y="58"/>
                  </a:cubicBezTo>
                  <a:cubicBezTo>
                    <a:pt x="84" y="90"/>
                    <a:pt x="84" y="90"/>
                    <a:pt x="84" y="90"/>
                  </a:cubicBezTo>
                  <a:cubicBezTo>
                    <a:pt x="84" y="90"/>
                    <a:pt x="84" y="90"/>
                    <a:pt x="84" y="90"/>
                  </a:cubicBezTo>
                  <a:cubicBezTo>
                    <a:pt x="86" y="93"/>
                    <a:pt x="86" y="93"/>
                    <a:pt x="86" y="93"/>
                  </a:cubicBezTo>
                  <a:cubicBezTo>
                    <a:pt x="90" y="89"/>
                    <a:pt x="90" y="89"/>
                    <a:pt x="90" y="89"/>
                  </a:cubicBezTo>
                  <a:close/>
                  <a:moveTo>
                    <a:pt x="36" y="130"/>
                  </a:moveTo>
                  <a:cubicBezTo>
                    <a:pt x="36" y="130"/>
                    <a:pt x="36" y="130"/>
                    <a:pt x="36" y="130"/>
                  </a:cubicBezTo>
                  <a:cubicBezTo>
                    <a:pt x="72" y="94"/>
                    <a:pt x="72" y="94"/>
                    <a:pt x="72" y="94"/>
                  </a:cubicBezTo>
                  <a:cubicBezTo>
                    <a:pt x="48" y="70"/>
                    <a:pt x="48" y="70"/>
                    <a:pt x="48" y="70"/>
                  </a:cubicBezTo>
                  <a:cubicBezTo>
                    <a:pt x="12" y="105"/>
                    <a:pt x="12" y="105"/>
                    <a:pt x="12" y="105"/>
                  </a:cubicBezTo>
                  <a:cubicBezTo>
                    <a:pt x="11" y="106"/>
                    <a:pt x="11" y="107"/>
                    <a:pt x="11" y="108"/>
                  </a:cubicBezTo>
                  <a:cubicBezTo>
                    <a:pt x="11" y="108"/>
                    <a:pt x="11" y="108"/>
                    <a:pt x="11" y="108"/>
                  </a:cubicBezTo>
                  <a:cubicBezTo>
                    <a:pt x="11" y="109"/>
                    <a:pt x="11" y="110"/>
                    <a:pt x="12" y="111"/>
                  </a:cubicBezTo>
                  <a:cubicBezTo>
                    <a:pt x="31" y="130"/>
                    <a:pt x="31" y="130"/>
                    <a:pt x="31" y="130"/>
                  </a:cubicBezTo>
                  <a:cubicBezTo>
                    <a:pt x="32" y="131"/>
                    <a:pt x="33" y="131"/>
                    <a:pt x="34" y="131"/>
                  </a:cubicBezTo>
                  <a:cubicBezTo>
                    <a:pt x="34" y="131"/>
                    <a:pt x="34" y="131"/>
                    <a:pt x="34" y="131"/>
                  </a:cubicBezTo>
                  <a:cubicBezTo>
                    <a:pt x="35" y="131"/>
                    <a:pt x="36" y="131"/>
                    <a:pt x="36" y="130"/>
                  </a:cubicBezTo>
                  <a:close/>
                  <a:moveTo>
                    <a:pt x="134" y="17"/>
                  </a:moveTo>
                  <a:cubicBezTo>
                    <a:pt x="134" y="17"/>
                    <a:pt x="134" y="17"/>
                    <a:pt x="134" y="17"/>
                  </a:cubicBezTo>
                  <a:cubicBezTo>
                    <a:pt x="125" y="8"/>
                    <a:pt x="125" y="8"/>
                    <a:pt x="125" y="8"/>
                  </a:cubicBezTo>
                  <a:cubicBezTo>
                    <a:pt x="104" y="25"/>
                    <a:pt x="104" y="25"/>
                    <a:pt x="104" y="25"/>
                  </a:cubicBezTo>
                  <a:cubicBezTo>
                    <a:pt x="117" y="38"/>
                    <a:pt x="117" y="38"/>
                    <a:pt x="117" y="38"/>
                  </a:cubicBezTo>
                  <a:cubicBezTo>
                    <a:pt x="134" y="17"/>
                    <a:pt x="134" y="17"/>
                    <a:pt x="134" y="1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3733">
                <a:solidFill>
                  <a:prstClr val="black"/>
                </a:solidFill>
                <a:cs typeface="+mn-ea"/>
                <a:sym typeface="+mn-lt"/>
              </a:endParaRPr>
            </a:p>
          </p:txBody>
        </p:sp>
        <p:sp>
          <p:nvSpPr>
            <p:cNvPr id="36" name="Oval 9"/>
            <p:cNvSpPr>
              <a:spLocks noChangeArrowheads="1"/>
            </p:cNvSpPr>
            <p:nvPr/>
          </p:nvSpPr>
          <p:spPr bwMode="auto">
            <a:xfrm>
              <a:off x="6227763" y="2837738"/>
              <a:ext cx="387350" cy="387470"/>
            </a:xfrm>
            <a:prstGeom prst="ellipse">
              <a:avLst/>
            </a:prstGeom>
            <a:solidFill>
              <a:schemeClr val="accent2"/>
            </a:solidFill>
            <a:ln>
              <a:noFill/>
            </a:ln>
            <a:effectLst/>
          </p:spPr>
          <p:txBody>
            <a:bodyPr/>
            <a:lstStyle/>
            <a:p>
              <a:endParaRPr lang="zh-CN" altLang="en-US" sz="3733">
                <a:solidFill>
                  <a:prstClr val="black"/>
                </a:solidFill>
                <a:cs typeface="+mn-ea"/>
                <a:sym typeface="+mn-lt"/>
              </a:endParaRPr>
            </a:p>
          </p:txBody>
        </p:sp>
        <p:sp>
          <p:nvSpPr>
            <p:cNvPr id="37" name="Freeform 35"/>
            <p:cNvSpPr>
              <a:spLocks noEditPoints="1"/>
            </p:cNvSpPr>
            <p:nvPr/>
          </p:nvSpPr>
          <p:spPr bwMode="auto">
            <a:xfrm>
              <a:off x="6308726" y="2921902"/>
              <a:ext cx="225425" cy="219143"/>
            </a:xfrm>
            <a:custGeom>
              <a:avLst/>
              <a:gdLst>
                <a:gd name="T0" fmla="*/ 36 w 144"/>
                <a:gd name="T1" fmla="*/ 106 h 140"/>
                <a:gd name="T2" fmla="*/ 29 w 144"/>
                <a:gd name="T3" fmla="*/ 123 h 140"/>
                <a:gd name="T4" fmla="*/ 19 w 144"/>
                <a:gd name="T5" fmla="*/ 113 h 140"/>
                <a:gd name="T6" fmla="*/ 29 w 144"/>
                <a:gd name="T7" fmla="*/ 103 h 140"/>
                <a:gd name="T8" fmla="*/ 127 w 144"/>
                <a:gd name="T9" fmla="*/ 0 h 140"/>
                <a:gd name="T10" fmla="*/ 144 w 144"/>
                <a:gd name="T11" fmla="*/ 17 h 140"/>
                <a:gd name="T12" fmla="*/ 144 w 144"/>
                <a:gd name="T13" fmla="*/ 60 h 140"/>
                <a:gd name="T14" fmla="*/ 144 w 144"/>
                <a:gd name="T15" fmla="*/ 103 h 140"/>
                <a:gd name="T16" fmla="*/ 139 w 144"/>
                <a:gd name="T17" fmla="*/ 135 h 140"/>
                <a:gd name="T18" fmla="*/ 5 w 144"/>
                <a:gd name="T19" fmla="*/ 135 h 140"/>
                <a:gd name="T20" fmla="*/ 0 w 144"/>
                <a:gd name="T21" fmla="*/ 103 h 140"/>
                <a:gd name="T22" fmla="*/ 0 w 144"/>
                <a:gd name="T23" fmla="*/ 60 h 140"/>
                <a:gd name="T24" fmla="*/ 0 w 144"/>
                <a:gd name="T25" fmla="*/ 17 h 140"/>
                <a:gd name="T26" fmla="*/ 17 w 144"/>
                <a:gd name="T27" fmla="*/ 0 h 140"/>
                <a:gd name="T28" fmla="*/ 17 w 144"/>
                <a:gd name="T29" fmla="*/ 11 h 140"/>
                <a:gd name="T30" fmla="*/ 13 w 144"/>
                <a:gd name="T31" fmla="*/ 13 h 140"/>
                <a:gd name="T32" fmla="*/ 12 w 144"/>
                <a:gd name="T33" fmla="*/ 41 h 140"/>
                <a:gd name="T34" fmla="*/ 17 w 144"/>
                <a:gd name="T35" fmla="*/ 43 h 140"/>
                <a:gd name="T36" fmla="*/ 127 w 144"/>
                <a:gd name="T37" fmla="*/ 43 h 140"/>
                <a:gd name="T38" fmla="*/ 131 w 144"/>
                <a:gd name="T39" fmla="*/ 41 h 140"/>
                <a:gd name="T40" fmla="*/ 131 w 144"/>
                <a:gd name="T41" fmla="*/ 13 h 140"/>
                <a:gd name="T42" fmla="*/ 127 w 144"/>
                <a:gd name="T43" fmla="*/ 54 h 140"/>
                <a:gd name="T44" fmla="*/ 17 w 144"/>
                <a:gd name="T45" fmla="*/ 54 h 140"/>
                <a:gd name="T46" fmla="*/ 13 w 144"/>
                <a:gd name="T47" fmla="*/ 56 h 140"/>
                <a:gd name="T48" fmla="*/ 11 w 144"/>
                <a:gd name="T49" fmla="*/ 80 h 140"/>
                <a:gd name="T50" fmla="*/ 13 w 144"/>
                <a:gd name="T51" fmla="*/ 84 h 140"/>
                <a:gd name="T52" fmla="*/ 127 w 144"/>
                <a:gd name="T53" fmla="*/ 86 h 140"/>
                <a:gd name="T54" fmla="*/ 131 w 144"/>
                <a:gd name="T55" fmla="*/ 84 h 140"/>
                <a:gd name="T56" fmla="*/ 133 w 144"/>
                <a:gd name="T57" fmla="*/ 60 h 140"/>
                <a:gd name="T58" fmla="*/ 131 w 144"/>
                <a:gd name="T59" fmla="*/ 56 h 140"/>
                <a:gd name="T60" fmla="*/ 127 w 144"/>
                <a:gd name="T61" fmla="*/ 97 h 140"/>
                <a:gd name="T62" fmla="*/ 17 w 144"/>
                <a:gd name="T63" fmla="*/ 97 h 140"/>
                <a:gd name="T64" fmla="*/ 13 w 144"/>
                <a:gd name="T65" fmla="*/ 99 h 140"/>
                <a:gd name="T66" fmla="*/ 12 w 144"/>
                <a:gd name="T67" fmla="*/ 127 h 140"/>
                <a:gd name="T68" fmla="*/ 17 w 144"/>
                <a:gd name="T69" fmla="*/ 129 h 140"/>
                <a:gd name="T70" fmla="*/ 131 w 144"/>
                <a:gd name="T71" fmla="*/ 127 h 140"/>
                <a:gd name="T72" fmla="*/ 133 w 144"/>
                <a:gd name="T73" fmla="*/ 103 h 140"/>
                <a:gd name="T74" fmla="*/ 131 w 144"/>
                <a:gd name="T75" fmla="*/ 99 h 140"/>
                <a:gd name="T76" fmla="*/ 29 w 144"/>
                <a:gd name="T77" fmla="*/ 17 h 140"/>
                <a:gd name="T78" fmla="*/ 39 w 144"/>
                <a:gd name="T79" fmla="*/ 27 h 140"/>
                <a:gd name="T80" fmla="*/ 29 w 144"/>
                <a:gd name="T81" fmla="*/ 37 h 140"/>
                <a:gd name="T82" fmla="*/ 19 w 144"/>
                <a:gd name="T83" fmla="*/ 27 h 140"/>
                <a:gd name="T84" fmla="*/ 29 w 144"/>
                <a:gd name="T85" fmla="*/ 17 h 140"/>
                <a:gd name="T86" fmla="*/ 29 w 144"/>
                <a:gd name="T87" fmla="*/ 24 h 140"/>
                <a:gd name="T88" fmla="*/ 26 w 144"/>
                <a:gd name="T89" fmla="*/ 27 h 140"/>
                <a:gd name="T90" fmla="*/ 29 w 144"/>
                <a:gd name="T91" fmla="*/ 31 h 140"/>
                <a:gd name="T92" fmla="*/ 32 w 144"/>
                <a:gd name="T93" fmla="*/ 27 h 140"/>
                <a:gd name="T94" fmla="*/ 29 w 144"/>
                <a:gd name="T95" fmla="*/ 60 h 140"/>
                <a:gd name="T96" fmla="*/ 36 w 144"/>
                <a:gd name="T97" fmla="*/ 63 h 140"/>
                <a:gd name="T98" fmla="*/ 36 w 144"/>
                <a:gd name="T99" fmla="*/ 77 h 140"/>
                <a:gd name="T100" fmla="*/ 22 w 144"/>
                <a:gd name="T101" fmla="*/ 77 h 140"/>
                <a:gd name="T102" fmla="*/ 22 w 144"/>
                <a:gd name="T103" fmla="*/ 63 h 140"/>
                <a:gd name="T104" fmla="*/ 31 w 144"/>
                <a:gd name="T105" fmla="*/ 68 h 140"/>
                <a:gd name="T106" fmla="*/ 27 w 144"/>
                <a:gd name="T107" fmla="*/ 68 h 140"/>
                <a:gd name="T108" fmla="*/ 27 w 144"/>
                <a:gd name="T109" fmla="*/ 73 h 140"/>
                <a:gd name="T110" fmla="*/ 31 w 144"/>
                <a:gd name="T111" fmla="*/ 73 h 140"/>
                <a:gd name="T112" fmla="*/ 31 w 144"/>
                <a:gd name="T113" fmla="*/ 68 h 140"/>
                <a:gd name="T114" fmla="*/ 29 w 144"/>
                <a:gd name="T115" fmla="*/ 110 h 140"/>
                <a:gd name="T116" fmla="*/ 26 w 144"/>
                <a:gd name="T117" fmla="*/ 113 h 140"/>
                <a:gd name="T118" fmla="*/ 29 w 144"/>
                <a:gd name="T119" fmla="*/ 116 h 140"/>
                <a:gd name="T120" fmla="*/ 32 w 144"/>
                <a:gd name="T121" fmla="*/ 113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44" h="140">
                  <a:moveTo>
                    <a:pt x="29" y="103"/>
                  </a:moveTo>
                  <a:cubicBezTo>
                    <a:pt x="32" y="103"/>
                    <a:pt x="34" y="104"/>
                    <a:pt x="36" y="106"/>
                  </a:cubicBezTo>
                  <a:cubicBezTo>
                    <a:pt x="36" y="106"/>
                    <a:pt x="36" y="106"/>
                    <a:pt x="36" y="106"/>
                  </a:cubicBezTo>
                  <a:cubicBezTo>
                    <a:pt x="38" y="108"/>
                    <a:pt x="39" y="110"/>
                    <a:pt x="39" y="113"/>
                  </a:cubicBezTo>
                  <a:cubicBezTo>
                    <a:pt x="39" y="116"/>
                    <a:pt x="38" y="118"/>
                    <a:pt x="36" y="120"/>
                  </a:cubicBezTo>
                  <a:cubicBezTo>
                    <a:pt x="34" y="122"/>
                    <a:pt x="32" y="123"/>
                    <a:pt x="29" y="123"/>
                  </a:cubicBezTo>
                  <a:cubicBezTo>
                    <a:pt x="26" y="123"/>
                    <a:pt x="24" y="122"/>
                    <a:pt x="22" y="120"/>
                  </a:cubicBezTo>
                  <a:cubicBezTo>
                    <a:pt x="22" y="120"/>
                    <a:pt x="22" y="120"/>
                    <a:pt x="22" y="120"/>
                  </a:cubicBezTo>
                  <a:cubicBezTo>
                    <a:pt x="20" y="118"/>
                    <a:pt x="19" y="116"/>
                    <a:pt x="19" y="113"/>
                  </a:cubicBezTo>
                  <a:cubicBezTo>
                    <a:pt x="19" y="110"/>
                    <a:pt x="20" y="108"/>
                    <a:pt x="22" y="106"/>
                  </a:cubicBezTo>
                  <a:cubicBezTo>
                    <a:pt x="22" y="106"/>
                    <a:pt x="22" y="106"/>
                    <a:pt x="22" y="106"/>
                  </a:cubicBezTo>
                  <a:cubicBezTo>
                    <a:pt x="24" y="104"/>
                    <a:pt x="26" y="103"/>
                    <a:pt x="29" y="103"/>
                  </a:cubicBezTo>
                  <a:close/>
                  <a:moveTo>
                    <a:pt x="17" y="0"/>
                  </a:moveTo>
                  <a:cubicBezTo>
                    <a:pt x="17" y="0"/>
                    <a:pt x="17" y="0"/>
                    <a:pt x="17" y="0"/>
                  </a:cubicBezTo>
                  <a:cubicBezTo>
                    <a:pt x="127" y="0"/>
                    <a:pt x="127" y="0"/>
                    <a:pt x="127" y="0"/>
                  </a:cubicBezTo>
                  <a:cubicBezTo>
                    <a:pt x="132" y="0"/>
                    <a:pt x="136" y="2"/>
                    <a:pt x="139" y="5"/>
                  </a:cubicBezTo>
                  <a:cubicBezTo>
                    <a:pt x="139" y="5"/>
                    <a:pt x="139" y="5"/>
                    <a:pt x="139" y="5"/>
                  </a:cubicBezTo>
                  <a:cubicBezTo>
                    <a:pt x="142" y="8"/>
                    <a:pt x="144" y="13"/>
                    <a:pt x="144" y="17"/>
                  </a:cubicBezTo>
                  <a:cubicBezTo>
                    <a:pt x="144" y="37"/>
                    <a:pt x="144" y="37"/>
                    <a:pt x="144" y="37"/>
                  </a:cubicBezTo>
                  <a:cubicBezTo>
                    <a:pt x="144" y="41"/>
                    <a:pt x="142" y="46"/>
                    <a:pt x="139" y="49"/>
                  </a:cubicBezTo>
                  <a:cubicBezTo>
                    <a:pt x="142" y="52"/>
                    <a:pt x="144" y="56"/>
                    <a:pt x="144" y="60"/>
                  </a:cubicBezTo>
                  <a:cubicBezTo>
                    <a:pt x="144" y="80"/>
                    <a:pt x="144" y="80"/>
                    <a:pt x="144" y="80"/>
                  </a:cubicBezTo>
                  <a:cubicBezTo>
                    <a:pt x="144" y="84"/>
                    <a:pt x="142" y="88"/>
                    <a:pt x="139" y="92"/>
                  </a:cubicBezTo>
                  <a:cubicBezTo>
                    <a:pt x="142" y="95"/>
                    <a:pt x="144" y="99"/>
                    <a:pt x="144" y="103"/>
                  </a:cubicBezTo>
                  <a:cubicBezTo>
                    <a:pt x="144" y="123"/>
                    <a:pt x="144" y="123"/>
                    <a:pt x="144" y="123"/>
                  </a:cubicBezTo>
                  <a:cubicBezTo>
                    <a:pt x="144" y="128"/>
                    <a:pt x="142" y="132"/>
                    <a:pt x="139" y="135"/>
                  </a:cubicBezTo>
                  <a:cubicBezTo>
                    <a:pt x="139" y="135"/>
                    <a:pt x="139" y="135"/>
                    <a:pt x="139" y="135"/>
                  </a:cubicBezTo>
                  <a:cubicBezTo>
                    <a:pt x="136" y="138"/>
                    <a:pt x="132" y="140"/>
                    <a:pt x="127" y="140"/>
                  </a:cubicBezTo>
                  <a:cubicBezTo>
                    <a:pt x="17" y="140"/>
                    <a:pt x="17" y="140"/>
                    <a:pt x="17" y="140"/>
                  </a:cubicBezTo>
                  <a:cubicBezTo>
                    <a:pt x="12" y="140"/>
                    <a:pt x="8" y="138"/>
                    <a:pt x="5" y="135"/>
                  </a:cubicBezTo>
                  <a:cubicBezTo>
                    <a:pt x="5" y="135"/>
                    <a:pt x="5" y="135"/>
                    <a:pt x="5" y="135"/>
                  </a:cubicBezTo>
                  <a:cubicBezTo>
                    <a:pt x="2" y="132"/>
                    <a:pt x="0" y="128"/>
                    <a:pt x="0" y="123"/>
                  </a:cubicBezTo>
                  <a:cubicBezTo>
                    <a:pt x="0" y="103"/>
                    <a:pt x="0" y="103"/>
                    <a:pt x="0" y="103"/>
                  </a:cubicBezTo>
                  <a:cubicBezTo>
                    <a:pt x="0" y="99"/>
                    <a:pt x="1" y="95"/>
                    <a:pt x="4" y="92"/>
                  </a:cubicBezTo>
                  <a:cubicBezTo>
                    <a:pt x="1" y="88"/>
                    <a:pt x="0" y="84"/>
                    <a:pt x="0" y="80"/>
                  </a:cubicBezTo>
                  <a:cubicBezTo>
                    <a:pt x="0" y="60"/>
                    <a:pt x="0" y="60"/>
                    <a:pt x="0" y="60"/>
                  </a:cubicBezTo>
                  <a:cubicBezTo>
                    <a:pt x="0" y="56"/>
                    <a:pt x="1" y="52"/>
                    <a:pt x="4" y="49"/>
                  </a:cubicBezTo>
                  <a:cubicBezTo>
                    <a:pt x="1" y="46"/>
                    <a:pt x="0" y="41"/>
                    <a:pt x="0" y="37"/>
                  </a:cubicBezTo>
                  <a:cubicBezTo>
                    <a:pt x="0" y="17"/>
                    <a:pt x="0" y="17"/>
                    <a:pt x="0" y="17"/>
                  </a:cubicBezTo>
                  <a:cubicBezTo>
                    <a:pt x="0" y="13"/>
                    <a:pt x="2" y="8"/>
                    <a:pt x="5" y="5"/>
                  </a:cubicBezTo>
                  <a:cubicBezTo>
                    <a:pt x="5" y="5"/>
                    <a:pt x="5" y="5"/>
                    <a:pt x="5" y="5"/>
                  </a:cubicBezTo>
                  <a:cubicBezTo>
                    <a:pt x="8" y="2"/>
                    <a:pt x="12" y="0"/>
                    <a:pt x="17" y="0"/>
                  </a:cubicBezTo>
                  <a:close/>
                  <a:moveTo>
                    <a:pt x="127" y="11"/>
                  </a:moveTo>
                  <a:cubicBezTo>
                    <a:pt x="127" y="11"/>
                    <a:pt x="127" y="11"/>
                    <a:pt x="127" y="11"/>
                  </a:cubicBezTo>
                  <a:cubicBezTo>
                    <a:pt x="17" y="11"/>
                    <a:pt x="17" y="11"/>
                    <a:pt x="17" y="11"/>
                  </a:cubicBezTo>
                  <a:cubicBezTo>
                    <a:pt x="15" y="11"/>
                    <a:pt x="14" y="12"/>
                    <a:pt x="13" y="13"/>
                  </a:cubicBezTo>
                  <a:cubicBezTo>
                    <a:pt x="13" y="13"/>
                    <a:pt x="13" y="13"/>
                    <a:pt x="13" y="13"/>
                  </a:cubicBezTo>
                  <a:cubicBezTo>
                    <a:pt x="13" y="13"/>
                    <a:pt x="13" y="13"/>
                    <a:pt x="13" y="13"/>
                  </a:cubicBezTo>
                  <a:cubicBezTo>
                    <a:pt x="11" y="14"/>
                    <a:pt x="11" y="16"/>
                    <a:pt x="11" y="17"/>
                  </a:cubicBezTo>
                  <a:cubicBezTo>
                    <a:pt x="11" y="37"/>
                    <a:pt x="11" y="37"/>
                    <a:pt x="11" y="37"/>
                  </a:cubicBezTo>
                  <a:cubicBezTo>
                    <a:pt x="11" y="39"/>
                    <a:pt x="11" y="40"/>
                    <a:pt x="12" y="41"/>
                  </a:cubicBezTo>
                  <a:cubicBezTo>
                    <a:pt x="13" y="41"/>
                    <a:pt x="13" y="41"/>
                    <a:pt x="13" y="41"/>
                  </a:cubicBezTo>
                  <a:cubicBezTo>
                    <a:pt x="13" y="41"/>
                    <a:pt x="13" y="41"/>
                    <a:pt x="13" y="41"/>
                  </a:cubicBezTo>
                  <a:cubicBezTo>
                    <a:pt x="14" y="42"/>
                    <a:pt x="15" y="43"/>
                    <a:pt x="17" y="43"/>
                  </a:cubicBezTo>
                  <a:cubicBezTo>
                    <a:pt x="17" y="43"/>
                    <a:pt x="17" y="43"/>
                    <a:pt x="17" y="43"/>
                  </a:cubicBezTo>
                  <a:cubicBezTo>
                    <a:pt x="127" y="43"/>
                    <a:pt x="127" y="43"/>
                    <a:pt x="127" y="43"/>
                  </a:cubicBezTo>
                  <a:cubicBezTo>
                    <a:pt x="127" y="43"/>
                    <a:pt x="127" y="43"/>
                    <a:pt x="127" y="43"/>
                  </a:cubicBezTo>
                  <a:cubicBezTo>
                    <a:pt x="129" y="43"/>
                    <a:pt x="130" y="42"/>
                    <a:pt x="131" y="41"/>
                  </a:cubicBezTo>
                  <a:cubicBezTo>
                    <a:pt x="131" y="41"/>
                    <a:pt x="131" y="41"/>
                    <a:pt x="131" y="41"/>
                  </a:cubicBezTo>
                  <a:cubicBezTo>
                    <a:pt x="131" y="41"/>
                    <a:pt x="131" y="41"/>
                    <a:pt x="131" y="41"/>
                  </a:cubicBezTo>
                  <a:cubicBezTo>
                    <a:pt x="132" y="40"/>
                    <a:pt x="133" y="39"/>
                    <a:pt x="133" y="37"/>
                  </a:cubicBezTo>
                  <a:cubicBezTo>
                    <a:pt x="133" y="17"/>
                    <a:pt x="133" y="17"/>
                    <a:pt x="133" y="17"/>
                  </a:cubicBezTo>
                  <a:cubicBezTo>
                    <a:pt x="133" y="16"/>
                    <a:pt x="132" y="14"/>
                    <a:pt x="131" y="13"/>
                  </a:cubicBezTo>
                  <a:cubicBezTo>
                    <a:pt x="131" y="13"/>
                    <a:pt x="131" y="13"/>
                    <a:pt x="131" y="13"/>
                  </a:cubicBezTo>
                  <a:cubicBezTo>
                    <a:pt x="130" y="12"/>
                    <a:pt x="128" y="11"/>
                    <a:pt x="127" y="11"/>
                  </a:cubicBezTo>
                  <a:close/>
                  <a:moveTo>
                    <a:pt x="127" y="54"/>
                  </a:moveTo>
                  <a:cubicBezTo>
                    <a:pt x="127" y="54"/>
                    <a:pt x="127" y="54"/>
                    <a:pt x="127" y="54"/>
                  </a:cubicBezTo>
                  <a:cubicBezTo>
                    <a:pt x="127" y="54"/>
                    <a:pt x="127" y="54"/>
                    <a:pt x="127" y="54"/>
                  </a:cubicBezTo>
                  <a:cubicBezTo>
                    <a:pt x="17" y="54"/>
                    <a:pt x="17" y="54"/>
                    <a:pt x="17" y="54"/>
                  </a:cubicBezTo>
                  <a:cubicBezTo>
                    <a:pt x="17" y="54"/>
                    <a:pt x="17" y="54"/>
                    <a:pt x="17" y="54"/>
                  </a:cubicBezTo>
                  <a:cubicBezTo>
                    <a:pt x="15" y="54"/>
                    <a:pt x="14" y="55"/>
                    <a:pt x="13" y="56"/>
                  </a:cubicBezTo>
                  <a:cubicBezTo>
                    <a:pt x="13" y="56"/>
                    <a:pt x="13" y="56"/>
                    <a:pt x="13" y="56"/>
                  </a:cubicBezTo>
                  <a:cubicBezTo>
                    <a:pt x="13" y="56"/>
                    <a:pt x="13" y="56"/>
                    <a:pt x="13" y="56"/>
                  </a:cubicBezTo>
                  <a:cubicBezTo>
                    <a:pt x="11" y="57"/>
                    <a:pt x="11" y="59"/>
                    <a:pt x="11" y="60"/>
                  </a:cubicBezTo>
                  <a:cubicBezTo>
                    <a:pt x="11" y="80"/>
                    <a:pt x="11" y="80"/>
                    <a:pt x="11" y="80"/>
                  </a:cubicBezTo>
                  <a:cubicBezTo>
                    <a:pt x="11" y="82"/>
                    <a:pt x="11" y="83"/>
                    <a:pt x="12" y="84"/>
                  </a:cubicBezTo>
                  <a:cubicBezTo>
                    <a:pt x="13" y="84"/>
                    <a:pt x="13" y="84"/>
                    <a:pt x="13" y="84"/>
                  </a:cubicBezTo>
                  <a:cubicBezTo>
                    <a:pt x="13" y="84"/>
                    <a:pt x="13" y="84"/>
                    <a:pt x="13" y="84"/>
                  </a:cubicBezTo>
                  <a:cubicBezTo>
                    <a:pt x="14" y="85"/>
                    <a:pt x="15" y="86"/>
                    <a:pt x="17" y="86"/>
                  </a:cubicBezTo>
                  <a:cubicBezTo>
                    <a:pt x="17" y="86"/>
                    <a:pt x="17" y="86"/>
                    <a:pt x="17" y="86"/>
                  </a:cubicBezTo>
                  <a:cubicBezTo>
                    <a:pt x="127" y="86"/>
                    <a:pt x="127" y="86"/>
                    <a:pt x="127" y="86"/>
                  </a:cubicBezTo>
                  <a:cubicBezTo>
                    <a:pt x="127" y="86"/>
                    <a:pt x="127" y="86"/>
                    <a:pt x="127" y="86"/>
                  </a:cubicBezTo>
                  <a:cubicBezTo>
                    <a:pt x="129" y="86"/>
                    <a:pt x="130" y="85"/>
                    <a:pt x="131" y="84"/>
                  </a:cubicBezTo>
                  <a:cubicBezTo>
                    <a:pt x="131" y="84"/>
                    <a:pt x="131" y="84"/>
                    <a:pt x="131" y="84"/>
                  </a:cubicBezTo>
                  <a:cubicBezTo>
                    <a:pt x="131" y="84"/>
                    <a:pt x="131" y="84"/>
                    <a:pt x="131" y="84"/>
                  </a:cubicBezTo>
                  <a:cubicBezTo>
                    <a:pt x="132" y="83"/>
                    <a:pt x="133" y="82"/>
                    <a:pt x="133" y="80"/>
                  </a:cubicBezTo>
                  <a:cubicBezTo>
                    <a:pt x="133" y="60"/>
                    <a:pt x="133" y="60"/>
                    <a:pt x="133" y="60"/>
                  </a:cubicBezTo>
                  <a:cubicBezTo>
                    <a:pt x="133" y="59"/>
                    <a:pt x="132" y="57"/>
                    <a:pt x="131" y="56"/>
                  </a:cubicBezTo>
                  <a:cubicBezTo>
                    <a:pt x="131" y="56"/>
                    <a:pt x="131" y="56"/>
                    <a:pt x="131" y="56"/>
                  </a:cubicBezTo>
                  <a:cubicBezTo>
                    <a:pt x="131" y="56"/>
                    <a:pt x="131" y="56"/>
                    <a:pt x="131" y="56"/>
                  </a:cubicBezTo>
                  <a:cubicBezTo>
                    <a:pt x="130" y="55"/>
                    <a:pt x="129" y="54"/>
                    <a:pt x="127" y="54"/>
                  </a:cubicBezTo>
                  <a:close/>
                  <a:moveTo>
                    <a:pt x="127" y="97"/>
                  </a:moveTo>
                  <a:cubicBezTo>
                    <a:pt x="127" y="97"/>
                    <a:pt x="127" y="97"/>
                    <a:pt x="127" y="97"/>
                  </a:cubicBezTo>
                  <a:cubicBezTo>
                    <a:pt x="127" y="97"/>
                    <a:pt x="127" y="97"/>
                    <a:pt x="127" y="97"/>
                  </a:cubicBezTo>
                  <a:cubicBezTo>
                    <a:pt x="17" y="97"/>
                    <a:pt x="17" y="97"/>
                    <a:pt x="17" y="97"/>
                  </a:cubicBezTo>
                  <a:cubicBezTo>
                    <a:pt x="17" y="97"/>
                    <a:pt x="17" y="97"/>
                    <a:pt x="17" y="97"/>
                  </a:cubicBezTo>
                  <a:cubicBezTo>
                    <a:pt x="15" y="97"/>
                    <a:pt x="14" y="98"/>
                    <a:pt x="13" y="99"/>
                  </a:cubicBezTo>
                  <a:cubicBezTo>
                    <a:pt x="13" y="99"/>
                    <a:pt x="13" y="99"/>
                    <a:pt x="13" y="99"/>
                  </a:cubicBezTo>
                  <a:cubicBezTo>
                    <a:pt x="13" y="99"/>
                    <a:pt x="13" y="99"/>
                    <a:pt x="13" y="99"/>
                  </a:cubicBezTo>
                  <a:cubicBezTo>
                    <a:pt x="11" y="100"/>
                    <a:pt x="11" y="102"/>
                    <a:pt x="11" y="103"/>
                  </a:cubicBezTo>
                  <a:cubicBezTo>
                    <a:pt x="11" y="123"/>
                    <a:pt x="11" y="123"/>
                    <a:pt x="11" y="123"/>
                  </a:cubicBezTo>
                  <a:cubicBezTo>
                    <a:pt x="11" y="124"/>
                    <a:pt x="11" y="126"/>
                    <a:pt x="12" y="127"/>
                  </a:cubicBezTo>
                  <a:cubicBezTo>
                    <a:pt x="13" y="127"/>
                    <a:pt x="13" y="127"/>
                    <a:pt x="13" y="127"/>
                  </a:cubicBezTo>
                  <a:cubicBezTo>
                    <a:pt x="13" y="127"/>
                    <a:pt x="13" y="127"/>
                    <a:pt x="13" y="127"/>
                  </a:cubicBezTo>
                  <a:cubicBezTo>
                    <a:pt x="14" y="128"/>
                    <a:pt x="15" y="129"/>
                    <a:pt x="17" y="129"/>
                  </a:cubicBezTo>
                  <a:cubicBezTo>
                    <a:pt x="127" y="129"/>
                    <a:pt x="127" y="129"/>
                    <a:pt x="127" y="129"/>
                  </a:cubicBezTo>
                  <a:cubicBezTo>
                    <a:pt x="128" y="129"/>
                    <a:pt x="130" y="128"/>
                    <a:pt x="131" y="127"/>
                  </a:cubicBezTo>
                  <a:cubicBezTo>
                    <a:pt x="131" y="127"/>
                    <a:pt x="131" y="127"/>
                    <a:pt x="131" y="127"/>
                  </a:cubicBezTo>
                  <a:cubicBezTo>
                    <a:pt x="131" y="127"/>
                    <a:pt x="131" y="127"/>
                    <a:pt x="131" y="127"/>
                  </a:cubicBezTo>
                  <a:cubicBezTo>
                    <a:pt x="132" y="126"/>
                    <a:pt x="133" y="125"/>
                    <a:pt x="133" y="123"/>
                  </a:cubicBezTo>
                  <a:cubicBezTo>
                    <a:pt x="133" y="103"/>
                    <a:pt x="133" y="103"/>
                    <a:pt x="133" y="103"/>
                  </a:cubicBezTo>
                  <a:cubicBezTo>
                    <a:pt x="133" y="102"/>
                    <a:pt x="132" y="100"/>
                    <a:pt x="131" y="99"/>
                  </a:cubicBezTo>
                  <a:cubicBezTo>
                    <a:pt x="131" y="99"/>
                    <a:pt x="131" y="99"/>
                    <a:pt x="131" y="99"/>
                  </a:cubicBezTo>
                  <a:cubicBezTo>
                    <a:pt x="131" y="99"/>
                    <a:pt x="131" y="99"/>
                    <a:pt x="131" y="99"/>
                  </a:cubicBezTo>
                  <a:cubicBezTo>
                    <a:pt x="130" y="98"/>
                    <a:pt x="129" y="97"/>
                    <a:pt x="127" y="97"/>
                  </a:cubicBezTo>
                  <a:close/>
                  <a:moveTo>
                    <a:pt x="29" y="17"/>
                  </a:moveTo>
                  <a:cubicBezTo>
                    <a:pt x="29" y="17"/>
                    <a:pt x="29" y="17"/>
                    <a:pt x="29" y="17"/>
                  </a:cubicBezTo>
                  <a:cubicBezTo>
                    <a:pt x="32" y="17"/>
                    <a:pt x="34" y="18"/>
                    <a:pt x="36" y="20"/>
                  </a:cubicBezTo>
                  <a:cubicBezTo>
                    <a:pt x="36" y="20"/>
                    <a:pt x="36" y="20"/>
                    <a:pt x="36" y="20"/>
                  </a:cubicBezTo>
                  <a:cubicBezTo>
                    <a:pt x="38" y="22"/>
                    <a:pt x="39" y="25"/>
                    <a:pt x="39" y="27"/>
                  </a:cubicBezTo>
                  <a:cubicBezTo>
                    <a:pt x="39" y="30"/>
                    <a:pt x="38" y="32"/>
                    <a:pt x="36" y="34"/>
                  </a:cubicBezTo>
                  <a:cubicBezTo>
                    <a:pt x="36" y="34"/>
                    <a:pt x="36" y="34"/>
                    <a:pt x="36" y="34"/>
                  </a:cubicBezTo>
                  <a:cubicBezTo>
                    <a:pt x="34" y="36"/>
                    <a:pt x="32" y="37"/>
                    <a:pt x="29" y="37"/>
                  </a:cubicBezTo>
                  <a:cubicBezTo>
                    <a:pt x="26" y="37"/>
                    <a:pt x="24" y="36"/>
                    <a:pt x="22" y="34"/>
                  </a:cubicBezTo>
                  <a:cubicBezTo>
                    <a:pt x="22" y="34"/>
                    <a:pt x="22" y="34"/>
                    <a:pt x="22" y="34"/>
                  </a:cubicBezTo>
                  <a:cubicBezTo>
                    <a:pt x="20" y="32"/>
                    <a:pt x="19" y="30"/>
                    <a:pt x="19" y="27"/>
                  </a:cubicBezTo>
                  <a:cubicBezTo>
                    <a:pt x="19" y="25"/>
                    <a:pt x="20" y="22"/>
                    <a:pt x="22" y="20"/>
                  </a:cubicBezTo>
                  <a:cubicBezTo>
                    <a:pt x="22" y="20"/>
                    <a:pt x="22" y="20"/>
                    <a:pt x="22" y="20"/>
                  </a:cubicBezTo>
                  <a:cubicBezTo>
                    <a:pt x="24" y="18"/>
                    <a:pt x="26" y="17"/>
                    <a:pt x="29" y="17"/>
                  </a:cubicBezTo>
                  <a:close/>
                  <a:moveTo>
                    <a:pt x="31" y="25"/>
                  </a:moveTo>
                  <a:cubicBezTo>
                    <a:pt x="31" y="25"/>
                    <a:pt x="31" y="25"/>
                    <a:pt x="31" y="25"/>
                  </a:cubicBezTo>
                  <a:cubicBezTo>
                    <a:pt x="31" y="24"/>
                    <a:pt x="30" y="24"/>
                    <a:pt x="29" y="24"/>
                  </a:cubicBezTo>
                  <a:cubicBezTo>
                    <a:pt x="28" y="24"/>
                    <a:pt x="27" y="24"/>
                    <a:pt x="27" y="25"/>
                  </a:cubicBezTo>
                  <a:cubicBezTo>
                    <a:pt x="27" y="25"/>
                    <a:pt x="27" y="25"/>
                    <a:pt x="27" y="25"/>
                  </a:cubicBezTo>
                  <a:cubicBezTo>
                    <a:pt x="26" y="25"/>
                    <a:pt x="26" y="26"/>
                    <a:pt x="26" y="27"/>
                  </a:cubicBezTo>
                  <a:cubicBezTo>
                    <a:pt x="26" y="28"/>
                    <a:pt x="26" y="29"/>
                    <a:pt x="27" y="30"/>
                  </a:cubicBezTo>
                  <a:cubicBezTo>
                    <a:pt x="27" y="30"/>
                    <a:pt x="27" y="30"/>
                    <a:pt x="27" y="30"/>
                  </a:cubicBezTo>
                  <a:cubicBezTo>
                    <a:pt x="27" y="30"/>
                    <a:pt x="28" y="31"/>
                    <a:pt x="29" y="31"/>
                  </a:cubicBezTo>
                  <a:cubicBezTo>
                    <a:pt x="30" y="31"/>
                    <a:pt x="31" y="30"/>
                    <a:pt x="31" y="30"/>
                  </a:cubicBezTo>
                  <a:cubicBezTo>
                    <a:pt x="31" y="30"/>
                    <a:pt x="31" y="30"/>
                    <a:pt x="31" y="30"/>
                  </a:cubicBezTo>
                  <a:cubicBezTo>
                    <a:pt x="32" y="29"/>
                    <a:pt x="32" y="28"/>
                    <a:pt x="32" y="27"/>
                  </a:cubicBezTo>
                  <a:cubicBezTo>
                    <a:pt x="32" y="26"/>
                    <a:pt x="32" y="25"/>
                    <a:pt x="31" y="25"/>
                  </a:cubicBezTo>
                  <a:cubicBezTo>
                    <a:pt x="31" y="25"/>
                    <a:pt x="31" y="25"/>
                    <a:pt x="31" y="25"/>
                  </a:cubicBezTo>
                  <a:close/>
                  <a:moveTo>
                    <a:pt x="29" y="60"/>
                  </a:moveTo>
                  <a:cubicBezTo>
                    <a:pt x="29" y="60"/>
                    <a:pt x="29" y="60"/>
                    <a:pt x="29" y="60"/>
                  </a:cubicBezTo>
                  <a:cubicBezTo>
                    <a:pt x="32" y="60"/>
                    <a:pt x="34" y="61"/>
                    <a:pt x="36" y="63"/>
                  </a:cubicBezTo>
                  <a:cubicBezTo>
                    <a:pt x="36" y="63"/>
                    <a:pt x="36" y="63"/>
                    <a:pt x="36" y="63"/>
                  </a:cubicBezTo>
                  <a:cubicBezTo>
                    <a:pt x="38" y="65"/>
                    <a:pt x="39" y="67"/>
                    <a:pt x="39" y="70"/>
                  </a:cubicBezTo>
                  <a:cubicBezTo>
                    <a:pt x="39" y="73"/>
                    <a:pt x="38" y="75"/>
                    <a:pt x="36" y="77"/>
                  </a:cubicBezTo>
                  <a:cubicBezTo>
                    <a:pt x="36" y="77"/>
                    <a:pt x="36" y="77"/>
                    <a:pt x="36" y="77"/>
                  </a:cubicBezTo>
                  <a:cubicBezTo>
                    <a:pt x="34" y="79"/>
                    <a:pt x="32" y="80"/>
                    <a:pt x="29" y="80"/>
                  </a:cubicBezTo>
                  <a:cubicBezTo>
                    <a:pt x="26" y="80"/>
                    <a:pt x="24" y="79"/>
                    <a:pt x="22" y="77"/>
                  </a:cubicBezTo>
                  <a:cubicBezTo>
                    <a:pt x="22" y="77"/>
                    <a:pt x="22" y="77"/>
                    <a:pt x="22" y="77"/>
                  </a:cubicBezTo>
                  <a:cubicBezTo>
                    <a:pt x="20" y="75"/>
                    <a:pt x="19" y="73"/>
                    <a:pt x="19" y="70"/>
                  </a:cubicBezTo>
                  <a:cubicBezTo>
                    <a:pt x="19" y="67"/>
                    <a:pt x="20" y="65"/>
                    <a:pt x="22" y="63"/>
                  </a:cubicBezTo>
                  <a:cubicBezTo>
                    <a:pt x="22" y="63"/>
                    <a:pt x="22" y="63"/>
                    <a:pt x="22" y="63"/>
                  </a:cubicBezTo>
                  <a:cubicBezTo>
                    <a:pt x="24" y="61"/>
                    <a:pt x="26" y="60"/>
                    <a:pt x="29" y="60"/>
                  </a:cubicBezTo>
                  <a:close/>
                  <a:moveTo>
                    <a:pt x="31" y="68"/>
                  </a:moveTo>
                  <a:cubicBezTo>
                    <a:pt x="31" y="68"/>
                    <a:pt x="31" y="68"/>
                    <a:pt x="31" y="68"/>
                  </a:cubicBezTo>
                  <a:cubicBezTo>
                    <a:pt x="31" y="67"/>
                    <a:pt x="30" y="67"/>
                    <a:pt x="29" y="67"/>
                  </a:cubicBezTo>
                  <a:cubicBezTo>
                    <a:pt x="28" y="67"/>
                    <a:pt x="27" y="67"/>
                    <a:pt x="27" y="68"/>
                  </a:cubicBezTo>
                  <a:cubicBezTo>
                    <a:pt x="27" y="68"/>
                    <a:pt x="27" y="68"/>
                    <a:pt x="27" y="68"/>
                  </a:cubicBezTo>
                  <a:cubicBezTo>
                    <a:pt x="26" y="68"/>
                    <a:pt x="26" y="69"/>
                    <a:pt x="26" y="70"/>
                  </a:cubicBezTo>
                  <a:cubicBezTo>
                    <a:pt x="26" y="71"/>
                    <a:pt x="26" y="72"/>
                    <a:pt x="27" y="73"/>
                  </a:cubicBezTo>
                  <a:cubicBezTo>
                    <a:pt x="27" y="73"/>
                    <a:pt x="27" y="73"/>
                    <a:pt x="27" y="73"/>
                  </a:cubicBezTo>
                  <a:cubicBezTo>
                    <a:pt x="27" y="73"/>
                    <a:pt x="28" y="73"/>
                    <a:pt x="29" y="73"/>
                  </a:cubicBezTo>
                  <a:cubicBezTo>
                    <a:pt x="30" y="73"/>
                    <a:pt x="31" y="73"/>
                    <a:pt x="31" y="73"/>
                  </a:cubicBezTo>
                  <a:cubicBezTo>
                    <a:pt x="31" y="73"/>
                    <a:pt x="31" y="73"/>
                    <a:pt x="31" y="73"/>
                  </a:cubicBezTo>
                  <a:cubicBezTo>
                    <a:pt x="32" y="72"/>
                    <a:pt x="32" y="71"/>
                    <a:pt x="32" y="70"/>
                  </a:cubicBezTo>
                  <a:cubicBezTo>
                    <a:pt x="32" y="69"/>
                    <a:pt x="32" y="68"/>
                    <a:pt x="31" y="68"/>
                  </a:cubicBezTo>
                  <a:cubicBezTo>
                    <a:pt x="31" y="68"/>
                    <a:pt x="31" y="68"/>
                    <a:pt x="31" y="68"/>
                  </a:cubicBezTo>
                  <a:close/>
                  <a:moveTo>
                    <a:pt x="31" y="111"/>
                  </a:moveTo>
                  <a:cubicBezTo>
                    <a:pt x="31" y="111"/>
                    <a:pt x="31" y="111"/>
                    <a:pt x="31" y="111"/>
                  </a:cubicBezTo>
                  <a:cubicBezTo>
                    <a:pt x="31" y="110"/>
                    <a:pt x="30" y="110"/>
                    <a:pt x="29" y="110"/>
                  </a:cubicBezTo>
                  <a:cubicBezTo>
                    <a:pt x="28" y="110"/>
                    <a:pt x="27" y="110"/>
                    <a:pt x="27" y="111"/>
                  </a:cubicBezTo>
                  <a:cubicBezTo>
                    <a:pt x="27" y="111"/>
                    <a:pt x="27" y="111"/>
                    <a:pt x="27" y="111"/>
                  </a:cubicBezTo>
                  <a:cubicBezTo>
                    <a:pt x="26" y="111"/>
                    <a:pt x="26" y="112"/>
                    <a:pt x="26" y="113"/>
                  </a:cubicBezTo>
                  <a:cubicBezTo>
                    <a:pt x="26" y="114"/>
                    <a:pt x="26" y="115"/>
                    <a:pt x="27" y="115"/>
                  </a:cubicBezTo>
                  <a:cubicBezTo>
                    <a:pt x="27" y="115"/>
                    <a:pt x="27" y="115"/>
                    <a:pt x="27" y="115"/>
                  </a:cubicBezTo>
                  <a:cubicBezTo>
                    <a:pt x="27" y="116"/>
                    <a:pt x="28" y="116"/>
                    <a:pt x="29" y="116"/>
                  </a:cubicBezTo>
                  <a:cubicBezTo>
                    <a:pt x="30" y="116"/>
                    <a:pt x="31" y="116"/>
                    <a:pt x="31" y="115"/>
                  </a:cubicBezTo>
                  <a:cubicBezTo>
                    <a:pt x="31" y="115"/>
                    <a:pt x="31" y="115"/>
                    <a:pt x="31" y="115"/>
                  </a:cubicBezTo>
                  <a:cubicBezTo>
                    <a:pt x="32" y="115"/>
                    <a:pt x="32" y="114"/>
                    <a:pt x="32" y="113"/>
                  </a:cubicBezTo>
                  <a:cubicBezTo>
                    <a:pt x="32" y="112"/>
                    <a:pt x="32" y="111"/>
                    <a:pt x="31" y="111"/>
                  </a:cubicBezTo>
                  <a:cubicBezTo>
                    <a:pt x="31" y="111"/>
                    <a:pt x="31" y="111"/>
                    <a:pt x="31" y="111"/>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3733">
                <a:solidFill>
                  <a:prstClr val="black"/>
                </a:solidFill>
                <a:cs typeface="+mn-ea"/>
                <a:sym typeface="+mn-lt"/>
              </a:endParaRPr>
            </a:p>
          </p:txBody>
        </p:sp>
        <p:sp>
          <p:nvSpPr>
            <p:cNvPr id="38" name="Oval 8"/>
            <p:cNvSpPr>
              <a:spLocks noChangeArrowheads="1"/>
            </p:cNvSpPr>
            <p:nvPr/>
          </p:nvSpPr>
          <p:spPr bwMode="auto">
            <a:xfrm>
              <a:off x="6227763" y="2077091"/>
              <a:ext cx="387350" cy="385882"/>
            </a:xfrm>
            <a:prstGeom prst="ellipse">
              <a:avLst/>
            </a:prstGeom>
            <a:solidFill>
              <a:schemeClr val="accent1"/>
            </a:solidFill>
            <a:ln>
              <a:noFill/>
            </a:ln>
            <a:effectLst/>
          </p:spPr>
          <p:txBody>
            <a:bodyPr/>
            <a:lstStyle/>
            <a:p>
              <a:endParaRPr lang="zh-CN" altLang="en-US" sz="3733">
                <a:solidFill>
                  <a:prstClr val="black"/>
                </a:solidFill>
                <a:cs typeface="+mn-ea"/>
                <a:sym typeface="+mn-lt"/>
              </a:endParaRPr>
            </a:p>
          </p:txBody>
        </p:sp>
        <p:sp>
          <p:nvSpPr>
            <p:cNvPr id="39" name="Freeform 36"/>
            <p:cNvSpPr>
              <a:spLocks noEditPoints="1"/>
            </p:cNvSpPr>
            <p:nvPr/>
          </p:nvSpPr>
          <p:spPr bwMode="auto">
            <a:xfrm>
              <a:off x="6308726" y="2158079"/>
              <a:ext cx="225425" cy="223906"/>
            </a:xfrm>
            <a:custGeom>
              <a:avLst/>
              <a:gdLst>
                <a:gd name="T0" fmla="*/ 72 w 144"/>
                <a:gd name="T1" fmla="*/ 34 h 144"/>
                <a:gd name="T2" fmla="*/ 77 w 144"/>
                <a:gd name="T3" fmla="*/ 66 h 144"/>
                <a:gd name="T4" fmla="*/ 66 w 144"/>
                <a:gd name="T5" fmla="*/ 66 h 144"/>
                <a:gd name="T6" fmla="*/ 72 w 144"/>
                <a:gd name="T7" fmla="*/ 0 h 144"/>
                <a:gd name="T8" fmla="*/ 123 w 144"/>
                <a:gd name="T9" fmla="*/ 21 h 144"/>
                <a:gd name="T10" fmla="*/ 123 w 144"/>
                <a:gd name="T11" fmla="*/ 21 h 144"/>
                <a:gd name="T12" fmla="*/ 123 w 144"/>
                <a:gd name="T13" fmla="*/ 123 h 144"/>
                <a:gd name="T14" fmla="*/ 123 w 144"/>
                <a:gd name="T15" fmla="*/ 123 h 144"/>
                <a:gd name="T16" fmla="*/ 72 w 144"/>
                <a:gd name="T17" fmla="*/ 144 h 144"/>
                <a:gd name="T18" fmla="*/ 21 w 144"/>
                <a:gd name="T19" fmla="*/ 123 h 144"/>
                <a:gd name="T20" fmla="*/ 21 w 144"/>
                <a:gd name="T21" fmla="*/ 21 h 144"/>
                <a:gd name="T22" fmla="*/ 21 w 144"/>
                <a:gd name="T23" fmla="*/ 21 h 144"/>
                <a:gd name="T24" fmla="*/ 115 w 144"/>
                <a:gd name="T25" fmla="*/ 29 h 144"/>
                <a:gd name="T26" fmla="*/ 72 w 144"/>
                <a:gd name="T27" fmla="*/ 11 h 144"/>
                <a:gd name="T28" fmla="*/ 29 w 144"/>
                <a:gd name="T29" fmla="*/ 29 h 144"/>
                <a:gd name="T30" fmla="*/ 29 w 144"/>
                <a:gd name="T31" fmla="*/ 115 h 144"/>
                <a:gd name="T32" fmla="*/ 72 w 144"/>
                <a:gd name="T33" fmla="*/ 133 h 144"/>
                <a:gd name="T34" fmla="*/ 115 w 144"/>
                <a:gd name="T35" fmla="*/ 115 h 144"/>
                <a:gd name="T36" fmla="*/ 115 w 144"/>
                <a:gd name="T37" fmla="*/ 29 h 144"/>
                <a:gd name="T38" fmla="*/ 91 w 144"/>
                <a:gd name="T39" fmla="*/ 53 h 144"/>
                <a:gd name="T40" fmla="*/ 91 w 144"/>
                <a:gd name="T41" fmla="*/ 45 h 144"/>
                <a:gd name="T42" fmla="*/ 103 w 144"/>
                <a:gd name="T43" fmla="*/ 51 h 144"/>
                <a:gd name="T44" fmla="*/ 109 w 144"/>
                <a:gd name="T45" fmla="*/ 65 h 144"/>
                <a:gd name="T46" fmla="*/ 109 w 144"/>
                <a:gd name="T47" fmla="*/ 80 h 144"/>
                <a:gd name="T48" fmla="*/ 103 w 144"/>
                <a:gd name="T49" fmla="*/ 93 h 144"/>
                <a:gd name="T50" fmla="*/ 93 w 144"/>
                <a:gd name="T51" fmla="*/ 104 h 144"/>
                <a:gd name="T52" fmla="*/ 79 w 144"/>
                <a:gd name="T53" fmla="*/ 109 h 144"/>
                <a:gd name="T54" fmla="*/ 64 w 144"/>
                <a:gd name="T55" fmla="*/ 109 h 144"/>
                <a:gd name="T56" fmla="*/ 51 w 144"/>
                <a:gd name="T57" fmla="*/ 104 h 144"/>
                <a:gd name="T58" fmla="*/ 40 w 144"/>
                <a:gd name="T59" fmla="*/ 93 h 144"/>
                <a:gd name="T60" fmla="*/ 35 w 144"/>
                <a:gd name="T61" fmla="*/ 80 h 144"/>
                <a:gd name="T62" fmla="*/ 35 w 144"/>
                <a:gd name="T63" fmla="*/ 65 h 144"/>
                <a:gd name="T64" fmla="*/ 40 w 144"/>
                <a:gd name="T65" fmla="*/ 51 h 144"/>
                <a:gd name="T66" fmla="*/ 53 w 144"/>
                <a:gd name="T67" fmla="*/ 45 h 144"/>
                <a:gd name="T68" fmla="*/ 50 w 144"/>
                <a:gd name="T69" fmla="*/ 57 h 144"/>
                <a:gd name="T70" fmla="*/ 46 w 144"/>
                <a:gd name="T71" fmla="*/ 67 h 144"/>
                <a:gd name="T72" fmla="*/ 46 w 144"/>
                <a:gd name="T73" fmla="*/ 78 h 144"/>
                <a:gd name="T74" fmla="*/ 50 w 144"/>
                <a:gd name="T75" fmla="*/ 87 h 144"/>
                <a:gd name="T76" fmla="*/ 57 w 144"/>
                <a:gd name="T77" fmla="*/ 94 h 144"/>
                <a:gd name="T78" fmla="*/ 66 w 144"/>
                <a:gd name="T79" fmla="*/ 99 h 144"/>
                <a:gd name="T80" fmla="*/ 77 w 144"/>
                <a:gd name="T81" fmla="*/ 99 h 144"/>
                <a:gd name="T82" fmla="*/ 87 w 144"/>
                <a:gd name="T83" fmla="*/ 94 h 144"/>
                <a:gd name="T84" fmla="*/ 94 w 144"/>
                <a:gd name="T85" fmla="*/ 87 h 144"/>
                <a:gd name="T86" fmla="*/ 98 w 144"/>
                <a:gd name="T87" fmla="*/ 78 h 144"/>
                <a:gd name="T88" fmla="*/ 98 w 144"/>
                <a:gd name="T89" fmla="*/ 67 h 144"/>
                <a:gd name="T90" fmla="*/ 94 w 144"/>
                <a:gd name="T91" fmla="*/ 57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44" h="144">
                  <a:moveTo>
                    <a:pt x="66" y="40"/>
                  </a:moveTo>
                  <a:cubicBezTo>
                    <a:pt x="66" y="37"/>
                    <a:pt x="69" y="34"/>
                    <a:pt x="72" y="34"/>
                  </a:cubicBezTo>
                  <a:cubicBezTo>
                    <a:pt x="75" y="34"/>
                    <a:pt x="77" y="37"/>
                    <a:pt x="77" y="40"/>
                  </a:cubicBezTo>
                  <a:cubicBezTo>
                    <a:pt x="77" y="66"/>
                    <a:pt x="77" y="66"/>
                    <a:pt x="77" y="66"/>
                  </a:cubicBezTo>
                  <a:cubicBezTo>
                    <a:pt x="77" y="70"/>
                    <a:pt x="75" y="72"/>
                    <a:pt x="72" y="72"/>
                  </a:cubicBezTo>
                  <a:cubicBezTo>
                    <a:pt x="69" y="72"/>
                    <a:pt x="66" y="70"/>
                    <a:pt x="66" y="66"/>
                  </a:cubicBezTo>
                  <a:cubicBezTo>
                    <a:pt x="66" y="40"/>
                    <a:pt x="66" y="40"/>
                    <a:pt x="66" y="40"/>
                  </a:cubicBezTo>
                  <a:close/>
                  <a:moveTo>
                    <a:pt x="72" y="0"/>
                  </a:moveTo>
                  <a:cubicBezTo>
                    <a:pt x="72" y="0"/>
                    <a:pt x="72" y="0"/>
                    <a:pt x="72" y="0"/>
                  </a:cubicBezTo>
                  <a:cubicBezTo>
                    <a:pt x="92" y="0"/>
                    <a:pt x="110" y="8"/>
                    <a:pt x="123" y="21"/>
                  </a:cubicBezTo>
                  <a:cubicBezTo>
                    <a:pt x="123" y="21"/>
                    <a:pt x="123" y="21"/>
                    <a:pt x="123" y="21"/>
                  </a:cubicBezTo>
                  <a:cubicBezTo>
                    <a:pt x="123" y="21"/>
                    <a:pt x="123" y="21"/>
                    <a:pt x="123" y="21"/>
                  </a:cubicBezTo>
                  <a:cubicBezTo>
                    <a:pt x="136" y="34"/>
                    <a:pt x="144" y="52"/>
                    <a:pt x="144" y="72"/>
                  </a:cubicBezTo>
                  <a:cubicBezTo>
                    <a:pt x="144" y="92"/>
                    <a:pt x="136" y="110"/>
                    <a:pt x="123" y="123"/>
                  </a:cubicBezTo>
                  <a:cubicBezTo>
                    <a:pt x="123" y="123"/>
                    <a:pt x="123" y="123"/>
                    <a:pt x="123" y="123"/>
                  </a:cubicBezTo>
                  <a:cubicBezTo>
                    <a:pt x="123" y="123"/>
                    <a:pt x="123" y="123"/>
                    <a:pt x="123" y="123"/>
                  </a:cubicBezTo>
                  <a:cubicBezTo>
                    <a:pt x="123" y="123"/>
                    <a:pt x="123" y="123"/>
                    <a:pt x="123" y="123"/>
                  </a:cubicBezTo>
                  <a:cubicBezTo>
                    <a:pt x="110" y="136"/>
                    <a:pt x="92" y="144"/>
                    <a:pt x="72" y="144"/>
                  </a:cubicBezTo>
                  <a:cubicBezTo>
                    <a:pt x="52" y="144"/>
                    <a:pt x="34" y="136"/>
                    <a:pt x="21" y="123"/>
                  </a:cubicBezTo>
                  <a:cubicBezTo>
                    <a:pt x="21" y="123"/>
                    <a:pt x="21" y="123"/>
                    <a:pt x="21" y="123"/>
                  </a:cubicBezTo>
                  <a:cubicBezTo>
                    <a:pt x="8" y="110"/>
                    <a:pt x="0" y="92"/>
                    <a:pt x="0" y="72"/>
                  </a:cubicBezTo>
                  <a:cubicBezTo>
                    <a:pt x="0" y="52"/>
                    <a:pt x="8" y="34"/>
                    <a:pt x="21" y="21"/>
                  </a:cubicBezTo>
                  <a:cubicBezTo>
                    <a:pt x="21" y="21"/>
                    <a:pt x="21" y="21"/>
                    <a:pt x="21" y="21"/>
                  </a:cubicBezTo>
                  <a:cubicBezTo>
                    <a:pt x="21" y="21"/>
                    <a:pt x="21" y="21"/>
                    <a:pt x="21" y="21"/>
                  </a:cubicBezTo>
                  <a:cubicBezTo>
                    <a:pt x="34" y="8"/>
                    <a:pt x="52" y="0"/>
                    <a:pt x="72" y="0"/>
                  </a:cubicBezTo>
                  <a:close/>
                  <a:moveTo>
                    <a:pt x="115" y="29"/>
                  </a:moveTo>
                  <a:cubicBezTo>
                    <a:pt x="115" y="29"/>
                    <a:pt x="115" y="29"/>
                    <a:pt x="115" y="29"/>
                  </a:cubicBezTo>
                  <a:cubicBezTo>
                    <a:pt x="104" y="18"/>
                    <a:pt x="89" y="11"/>
                    <a:pt x="72" y="11"/>
                  </a:cubicBezTo>
                  <a:cubicBezTo>
                    <a:pt x="55" y="11"/>
                    <a:pt x="40" y="18"/>
                    <a:pt x="29" y="29"/>
                  </a:cubicBezTo>
                  <a:cubicBezTo>
                    <a:pt x="29" y="29"/>
                    <a:pt x="29" y="29"/>
                    <a:pt x="29" y="29"/>
                  </a:cubicBezTo>
                  <a:cubicBezTo>
                    <a:pt x="18" y="40"/>
                    <a:pt x="11" y="55"/>
                    <a:pt x="11" y="72"/>
                  </a:cubicBezTo>
                  <a:cubicBezTo>
                    <a:pt x="11" y="89"/>
                    <a:pt x="18" y="104"/>
                    <a:pt x="29" y="115"/>
                  </a:cubicBezTo>
                  <a:cubicBezTo>
                    <a:pt x="29" y="115"/>
                    <a:pt x="29" y="115"/>
                    <a:pt x="29" y="115"/>
                  </a:cubicBezTo>
                  <a:cubicBezTo>
                    <a:pt x="40" y="126"/>
                    <a:pt x="55" y="133"/>
                    <a:pt x="72" y="133"/>
                  </a:cubicBezTo>
                  <a:cubicBezTo>
                    <a:pt x="89" y="133"/>
                    <a:pt x="104" y="126"/>
                    <a:pt x="115" y="115"/>
                  </a:cubicBezTo>
                  <a:cubicBezTo>
                    <a:pt x="115" y="115"/>
                    <a:pt x="115" y="115"/>
                    <a:pt x="115" y="115"/>
                  </a:cubicBezTo>
                  <a:cubicBezTo>
                    <a:pt x="126" y="104"/>
                    <a:pt x="133" y="89"/>
                    <a:pt x="133" y="72"/>
                  </a:cubicBezTo>
                  <a:cubicBezTo>
                    <a:pt x="133" y="55"/>
                    <a:pt x="126" y="40"/>
                    <a:pt x="115" y="29"/>
                  </a:cubicBezTo>
                  <a:cubicBezTo>
                    <a:pt x="115" y="29"/>
                    <a:pt x="115" y="29"/>
                    <a:pt x="115" y="29"/>
                  </a:cubicBezTo>
                  <a:close/>
                  <a:moveTo>
                    <a:pt x="91" y="53"/>
                  </a:moveTo>
                  <a:cubicBezTo>
                    <a:pt x="91" y="53"/>
                    <a:pt x="91" y="53"/>
                    <a:pt x="91" y="53"/>
                  </a:cubicBezTo>
                  <a:cubicBezTo>
                    <a:pt x="89" y="51"/>
                    <a:pt x="89" y="47"/>
                    <a:pt x="91" y="45"/>
                  </a:cubicBezTo>
                  <a:cubicBezTo>
                    <a:pt x="93" y="43"/>
                    <a:pt x="97" y="43"/>
                    <a:pt x="99" y="45"/>
                  </a:cubicBezTo>
                  <a:cubicBezTo>
                    <a:pt x="100" y="47"/>
                    <a:pt x="102" y="49"/>
                    <a:pt x="103" y="51"/>
                  </a:cubicBezTo>
                  <a:cubicBezTo>
                    <a:pt x="105" y="53"/>
                    <a:pt x="106" y="55"/>
                    <a:pt x="107" y="57"/>
                  </a:cubicBezTo>
                  <a:cubicBezTo>
                    <a:pt x="108" y="60"/>
                    <a:pt x="109" y="62"/>
                    <a:pt x="109" y="65"/>
                  </a:cubicBezTo>
                  <a:cubicBezTo>
                    <a:pt x="110" y="67"/>
                    <a:pt x="110" y="70"/>
                    <a:pt x="110" y="72"/>
                  </a:cubicBezTo>
                  <a:cubicBezTo>
                    <a:pt x="110" y="75"/>
                    <a:pt x="110" y="77"/>
                    <a:pt x="109" y="80"/>
                  </a:cubicBezTo>
                  <a:cubicBezTo>
                    <a:pt x="109" y="82"/>
                    <a:pt x="108" y="85"/>
                    <a:pt x="107" y="87"/>
                  </a:cubicBezTo>
                  <a:cubicBezTo>
                    <a:pt x="106" y="89"/>
                    <a:pt x="105" y="91"/>
                    <a:pt x="103" y="93"/>
                  </a:cubicBezTo>
                  <a:cubicBezTo>
                    <a:pt x="102" y="95"/>
                    <a:pt x="100" y="97"/>
                    <a:pt x="99" y="99"/>
                  </a:cubicBezTo>
                  <a:cubicBezTo>
                    <a:pt x="97" y="101"/>
                    <a:pt x="95" y="102"/>
                    <a:pt x="93" y="104"/>
                  </a:cubicBezTo>
                  <a:cubicBezTo>
                    <a:pt x="91" y="105"/>
                    <a:pt x="89" y="106"/>
                    <a:pt x="87" y="107"/>
                  </a:cubicBezTo>
                  <a:cubicBezTo>
                    <a:pt x="84" y="108"/>
                    <a:pt x="82" y="109"/>
                    <a:pt x="79" y="109"/>
                  </a:cubicBezTo>
                  <a:cubicBezTo>
                    <a:pt x="77" y="110"/>
                    <a:pt x="74" y="110"/>
                    <a:pt x="72" y="110"/>
                  </a:cubicBezTo>
                  <a:cubicBezTo>
                    <a:pt x="69" y="110"/>
                    <a:pt x="67" y="110"/>
                    <a:pt x="64" y="109"/>
                  </a:cubicBezTo>
                  <a:cubicBezTo>
                    <a:pt x="62" y="109"/>
                    <a:pt x="59" y="108"/>
                    <a:pt x="57" y="107"/>
                  </a:cubicBezTo>
                  <a:cubicBezTo>
                    <a:pt x="55" y="106"/>
                    <a:pt x="53" y="105"/>
                    <a:pt x="51" y="104"/>
                  </a:cubicBezTo>
                  <a:cubicBezTo>
                    <a:pt x="49" y="102"/>
                    <a:pt x="47" y="101"/>
                    <a:pt x="45" y="99"/>
                  </a:cubicBezTo>
                  <a:cubicBezTo>
                    <a:pt x="43" y="97"/>
                    <a:pt x="42" y="95"/>
                    <a:pt x="40" y="93"/>
                  </a:cubicBezTo>
                  <a:cubicBezTo>
                    <a:pt x="39" y="91"/>
                    <a:pt x="38" y="89"/>
                    <a:pt x="37" y="87"/>
                  </a:cubicBezTo>
                  <a:cubicBezTo>
                    <a:pt x="36" y="85"/>
                    <a:pt x="35" y="82"/>
                    <a:pt x="35" y="80"/>
                  </a:cubicBezTo>
                  <a:cubicBezTo>
                    <a:pt x="34" y="77"/>
                    <a:pt x="34" y="75"/>
                    <a:pt x="34" y="72"/>
                  </a:cubicBezTo>
                  <a:cubicBezTo>
                    <a:pt x="34" y="70"/>
                    <a:pt x="34" y="67"/>
                    <a:pt x="35" y="65"/>
                  </a:cubicBezTo>
                  <a:cubicBezTo>
                    <a:pt x="35" y="62"/>
                    <a:pt x="36" y="60"/>
                    <a:pt x="37" y="57"/>
                  </a:cubicBezTo>
                  <a:cubicBezTo>
                    <a:pt x="38" y="55"/>
                    <a:pt x="39" y="53"/>
                    <a:pt x="40" y="51"/>
                  </a:cubicBezTo>
                  <a:cubicBezTo>
                    <a:pt x="42" y="49"/>
                    <a:pt x="43" y="47"/>
                    <a:pt x="45" y="45"/>
                  </a:cubicBezTo>
                  <a:cubicBezTo>
                    <a:pt x="47" y="43"/>
                    <a:pt x="51" y="43"/>
                    <a:pt x="53" y="45"/>
                  </a:cubicBezTo>
                  <a:cubicBezTo>
                    <a:pt x="55" y="47"/>
                    <a:pt x="55" y="51"/>
                    <a:pt x="53" y="53"/>
                  </a:cubicBezTo>
                  <a:cubicBezTo>
                    <a:pt x="52" y="54"/>
                    <a:pt x="51" y="56"/>
                    <a:pt x="50" y="57"/>
                  </a:cubicBezTo>
                  <a:cubicBezTo>
                    <a:pt x="49" y="59"/>
                    <a:pt x="48" y="60"/>
                    <a:pt x="47" y="62"/>
                  </a:cubicBezTo>
                  <a:cubicBezTo>
                    <a:pt x="46" y="63"/>
                    <a:pt x="46" y="65"/>
                    <a:pt x="46" y="67"/>
                  </a:cubicBezTo>
                  <a:cubicBezTo>
                    <a:pt x="45" y="68"/>
                    <a:pt x="45" y="70"/>
                    <a:pt x="45" y="72"/>
                  </a:cubicBezTo>
                  <a:cubicBezTo>
                    <a:pt x="45" y="74"/>
                    <a:pt x="45" y="76"/>
                    <a:pt x="46" y="78"/>
                  </a:cubicBezTo>
                  <a:cubicBezTo>
                    <a:pt x="46" y="79"/>
                    <a:pt x="46" y="81"/>
                    <a:pt x="47" y="83"/>
                  </a:cubicBezTo>
                  <a:cubicBezTo>
                    <a:pt x="48" y="84"/>
                    <a:pt x="49" y="86"/>
                    <a:pt x="50" y="87"/>
                  </a:cubicBezTo>
                  <a:cubicBezTo>
                    <a:pt x="51" y="89"/>
                    <a:pt x="52" y="90"/>
                    <a:pt x="53" y="91"/>
                  </a:cubicBezTo>
                  <a:cubicBezTo>
                    <a:pt x="54" y="92"/>
                    <a:pt x="55" y="93"/>
                    <a:pt x="57" y="94"/>
                  </a:cubicBezTo>
                  <a:cubicBezTo>
                    <a:pt x="58" y="95"/>
                    <a:pt x="60" y="96"/>
                    <a:pt x="61" y="97"/>
                  </a:cubicBezTo>
                  <a:cubicBezTo>
                    <a:pt x="63" y="98"/>
                    <a:pt x="65" y="98"/>
                    <a:pt x="66" y="99"/>
                  </a:cubicBezTo>
                  <a:cubicBezTo>
                    <a:pt x="68" y="99"/>
                    <a:pt x="70" y="99"/>
                    <a:pt x="72" y="99"/>
                  </a:cubicBezTo>
                  <a:cubicBezTo>
                    <a:pt x="74" y="99"/>
                    <a:pt x="76" y="99"/>
                    <a:pt x="77" y="99"/>
                  </a:cubicBezTo>
                  <a:cubicBezTo>
                    <a:pt x="79" y="98"/>
                    <a:pt x="81" y="98"/>
                    <a:pt x="82" y="97"/>
                  </a:cubicBezTo>
                  <a:cubicBezTo>
                    <a:pt x="84" y="96"/>
                    <a:pt x="85" y="95"/>
                    <a:pt x="87" y="94"/>
                  </a:cubicBezTo>
                  <a:cubicBezTo>
                    <a:pt x="88" y="93"/>
                    <a:pt x="90" y="92"/>
                    <a:pt x="91" y="91"/>
                  </a:cubicBezTo>
                  <a:cubicBezTo>
                    <a:pt x="92" y="90"/>
                    <a:pt x="93" y="89"/>
                    <a:pt x="94" y="87"/>
                  </a:cubicBezTo>
                  <a:cubicBezTo>
                    <a:pt x="95" y="86"/>
                    <a:pt x="96" y="84"/>
                    <a:pt x="97" y="83"/>
                  </a:cubicBezTo>
                  <a:cubicBezTo>
                    <a:pt x="97" y="81"/>
                    <a:pt x="98" y="79"/>
                    <a:pt x="98" y="78"/>
                  </a:cubicBezTo>
                  <a:cubicBezTo>
                    <a:pt x="99" y="76"/>
                    <a:pt x="99" y="74"/>
                    <a:pt x="99" y="72"/>
                  </a:cubicBezTo>
                  <a:cubicBezTo>
                    <a:pt x="99" y="70"/>
                    <a:pt x="99" y="68"/>
                    <a:pt x="98" y="67"/>
                  </a:cubicBezTo>
                  <a:cubicBezTo>
                    <a:pt x="98" y="65"/>
                    <a:pt x="97" y="63"/>
                    <a:pt x="97" y="62"/>
                  </a:cubicBezTo>
                  <a:cubicBezTo>
                    <a:pt x="96" y="60"/>
                    <a:pt x="95" y="59"/>
                    <a:pt x="94" y="57"/>
                  </a:cubicBezTo>
                  <a:cubicBezTo>
                    <a:pt x="93" y="56"/>
                    <a:pt x="92" y="54"/>
                    <a:pt x="91" y="53"/>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3733">
                <a:solidFill>
                  <a:prstClr val="black"/>
                </a:solidFill>
                <a:cs typeface="+mn-ea"/>
                <a:sym typeface="+mn-lt"/>
              </a:endParaRPr>
            </a:p>
          </p:txBody>
        </p:sp>
        <p:sp>
          <p:nvSpPr>
            <p:cNvPr id="40" name="Rectangle 45"/>
            <p:cNvSpPr>
              <a:spLocks noChangeArrowheads="1"/>
            </p:cNvSpPr>
            <p:nvPr/>
          </p:nvSpPr>
          <p:spPr bwMode="auto">
            <a:xfrm>
              <a:off x="6723063" y="1988164"/>
              <a:ext cx="1719263" cy="37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nSpc>
                  <a:spcPct val="120000"/>
                </a:lnSpc>
              </a:pPr>
              <a:r>
                <a:rPr lang="zh-CN" altLang="en-US" sz="1400" dirty="0">
                  <a:solidFill>
                    <a:schemeClr val="bg1">
                      <a:lumMod val="50000"/>
                    </a:schemeClr>
                  </a:solidFill>
                  <a:cs typeface="+mn-ea"/>
                  <a:sym typeface="+mn-lt"/>
                </a:rPr>
                <a:t>标题数字等都可以通过点击和重新输入进行更改，</a:t>
              </a:r>
            </a:p>
          </p:txBody>
        </p:sp>
        <p:sp>
          <p:nvSpPr>
            <p:cNvPr id="41" name="Rectangle 46"/>
            <p:cNvSpPr>
              <a:spLocks noChangeArrowheads="1"/>
            </p:cNvSpPr>
            <p:nvPr/>
          </p:nvSpPr>
          <p:spPr bwMode="auto">
            <a:xfrm>
              <a:off x="6723063" y="2718640"/>
              <a:ext cx="1719263" cy="37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nSpc>
                  <a:spcPct val="120000"/>
                </a:lnSpc>
              </a:pPr>
              <a:r>
                <a:rPr lang="zh-CN" altLang="en-US" sz="1400" dirty="0">
                  <a:solidFill>
                    <a:schemeClr val="bg1">
                      <a:lumMod val="50000"/>
                    </a:schemeClr>
                  </a:solidFill>
                  <a:cs typeface="+mn-ea"/>
                  <a:sym typeface="+mn-lt"/>
                </a:rPr>
                <a:t>标题数字等都可以通过点击和重新输入进行更改，</a:t>
              </a:r>
              <a:endParaRPr lang="en-US" altLang="zh-CN" sz="1400" dirty="0">
                <a:solidFill>
                  <a:schemeClr val="bg1">
                    <a:lumMod val="50000"/>
                  </a:schemeClr>
                </a:solidFill>
                <a:cs typeface="+mn-ea"/>
                <a:sym typeface="+mn-lt"/>
              </a:endParaRPr>
            </a:p>
          </p:txBody>
        </p:sp>
        <p:sp>
          <p:nvSpPr>
            <p:cNvPr id="42" name="Rectangle 47"/>
            <p:cNvSpPr>
              <a:spLocks noChangeArrowheads="1"/>
            </p:cNvSpPr>
            <p:nvPr/>
          </p:nvSpPr>
          <p:spPr bwMode="auto">
            <a:xfrm>
              <a:off x="6723063" y="3480875"/>
              <a:ext cx="1719263" cy="37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nSpc>
                  <a:spcPct val="120000"/>
                </a:lnSpc>
              </a:pPr>
              <a:r>
                <a:rPr lang="zh-CN" altLang="en-US" sz="1400" dirty="0">
                  <a:solidFill>
                    <a:schemeClr val="bg1">
                      <a:lumMod val="50000"/>
                    </a:schemeClr>
                  </a:solidFill>
                  <a:cs typeface="+mn-ea"/>
                  <a:sym typeface="+mn-lt"/>
                </a:rPr>
                <a:t>标题数字等都可以通过点击和重新输入进行更改，</a:t>
              </a:r>
              <a:endParaRPr lang="en-US" altLang="zh-CN" sz="1400" dirty="0">
                <a:solidFill>
                  <a:schemeClr val="bg1">
                    <a:lumMod val="50000"/>
                  </a:schemeClr>
                </a:solidFill>
                <a:cs typeface="+mn-ea"/>
                <a:sym typeface="+mn-lt"/>
              </a:endParaRPr>
            </a:p>
          </p:txBody>
        </p:sp>
      </p:grpSp>
      <p:grpSp>
        <p:nvGrpSpPr>
          <p:cNvPr id="43" name="组合 42"/>
          <p:cNvGrpSpPr/>
          <p:nvPr/>
        </p:nvGrpSpPr>
        <p:grpSpPr>
          <a:xfrm>
            <a:off x="1032804" y="2710172"/>
            <a:ext cx="2891497" cy="2663588"/>
            <a:chOff x="774602" y="2032628"/>
            <a:chExt cx="2168623" cy="1997691"/>
          </a:xfrm>
        </p:grpSpPr>
        <p:sp>
          <p:nvSpPr>
            <p:cNvPr id="44" name="Oval 6"/>
            <p:cNvSpPr>
              <a:spLocks noChangeArrowheads="1"/>
            </p:cNvSpPr>
            <p:nvPr/>
          </p:nvSpPr>
          <p:spPr bwMode="auto">
            <a:xfrm>
              <a:off x="2555875" y="2882202"/>
              <a:ext cx="387350" cy="387470"/>
            </a:xfrm>
            <a:prstGeom prst="ellipse">
              <a:avLst/>
            </a:prstGeom>
            <a:solidFill>
              <a:schemeClr val="accent2"/>
            </a:solidFill>
            <a:ln>
              <a:noFill/>
            </a:ln>
            <a:effectLst/>
          </p:spPr>
          <p:txBody>
            <a:bodyPr/>
            <a:lstStyle/>
            <a:p>
              <a:endParaRPr lang="zh-CN" altLang="en-US" sz="3733">
                <a:solidFill>
                  <a:prstClr val="black"/>
                </a:solidFill>
                <a:cs typeface="+mn-ea"/>
                <a:sym typeface="+mn-lt"/>
              </a:endParaRPr>
            </a:p>
          </p:txBody>
        </p:sp>
        <p:sp>
          <p:nvSpPr>
            <p:cNvPr id="45" name="Freeform 33"/>
            <p:cNvSpPr>
              <a:spLocks noEditPoints="1"/>
            </p:cNvSpPr>
            <p:nvPr/>
          </p:nvSpPr>
          <p:spPr bwMode="auto">
            <a:xfrm>
              <a:off x="2636839" y="2975894"/>
              <a:ext cx="225425" cy="182619"/>
            </a:xfrm>
            <a:custGeom>
              <a:avLst/>
              <a:gdLst>
                <a:gd name="T0" fmla="*/ 125 w 144"/>
                <a:gd name="T1" fmla="*/ 44 h 117"/>
                <a:gd name="T2" fmla="*/ 114 w 144"/>
                <a:gd name="T3" fmla="*/ 44 h 117"/>
                <a:gd name="T4" fmla="*/ 35 w 144"/>
                <a:gd name="T5" fmla="*/ 18 h 117"/>
                <a:gd name="T6" fmla="*/ 16 w 144"/>
                <a:gd name="T7" fmla="*/ 18 h 117"/>
                <a:gd name="T8" fmla="*/ 34 w 144"/>
                <a:gd name="T9" fmla="*/ 21 h 117"/>
                <a:gd name="T10" fmla="*/ 10 w 144"/>
                <a:gd name="T11" fmla="*/ 21 h 117"/>
                <a:gd name="T12" fmla="*/ 10 w 144"/>
                <a:gd name="T13" fmla="*/ 14 h 117"/>
                <a:gd name="T14" fmla="*/ 13 w 144"/>
                <a:gd name="T15" fmla="*/ 11 h 117"/>
                <a:gd name="T16" fmla="*/ 40 w 144"/>
                <a:gd name="T17" fmla="*/ 4 h 117"/>
                <a:gd name="T18" fmla="*/ 45 w 144"/>
                <a:gd name="T19" fmla="*/ 0 h 117"/>
                <a:gd name="T20" fmla="*/ 105 w 144"/>
                <a:gd name="T21" fmla="*/ 4 h 117"/>
                <a:gd name="T22" fmla="*/ 139 w 144"/>
                <a:gd name="T23" fmla="*/ 21 h 117"/>
                <a:gd name="T24" fmla="*/ 144 w 144"/>
                <a:gd name="T25" fmla="*/ 26 h 117"/>
                <a:gd name="T26" fmla="*/ 139 w 144"/>
                <a:gd name="T27" fmla="*/ 117 h 117"/>
                <a:gd name="T28" fmla="*/ 5 w 144"/>
                <a:gd name="T29" fmla="*/ 117 h 117"/>
                <a:gd name="T30" fmla="*/ 0 w 144"/>
                <a:gd name="T31" fmla="*/ 111 h 117"/>
                <a:gd name="T32" fmla="*/ 5 w 144"/>
                <a:gd name="T33" fmla="*/ 21 h 117"/>
                <a:gd name="T34" fmla="*/ 10 w 144"/>
                <a:gd name="T35" fmla="*/ 21 h 117"/>
                <a:gd name="T36" fmla="*/ 72 w 144"/>
                <a:gd name="T37" fmla="*/ 43 h 117"/>
                <a:gd name="T38" fmla="*/ 91 w 144"/>
                <a:gd name="T39" fmla="*/ 61 h 117"/>
                <a:gd name="T40" fmla="*/ 53 w 144"/>
                <a:gd name="T41" fmla="*/ 61 h 117"/>
                <a:gd name="T42" fmla="*/ 80 w 144"/>
                <a:gd name="T43" fmla="*/ 53 h 117"/>
                <a:gd name="T44" fmla="*/ 72 w 144"/>
                <a:gd name="T45" fmla="*/ 49 h 117"/>
                <a:gd name="T46" fmla="*/ 72 w 144"/>
                <a:gd name="T47" fmla="*/ 73 h 117"/>
                <a:gd name="T48" fmla="*/ 80 w 144"/>
                <a:gd name="T49" fmla="*/ 53 h 117"/>
                <a:gd name="T50" fmla="*/ 37 w 144"/>
                <a:gd name="T51" fmla="*/ 32 h 117"/>
                <a:gd name="T52" fmla="*/ 11 w 144"/>
                <a:gd name="T53" fmla="*/ 32 h 117"/>
                <a:gd name="T54" fmla="*/ 133 w 144"/>
                <a:gd name="T55" fmla="*/ 106 h 117"/>
                <a:gd name="T56" fmla="*/ 107 w 144"/>
                <a:gd name="T57" fmla="*/ 32 h 117"/>
                <a:gd name="T58" fmla="*/ 101 w 144"/>
                <a:gd name="T59" fmla="*/ 28 h 117"/>
                <a:gd name="T60" fmla="*/ 49 w 144"/>
                <a:gd name="T61" fmla="*/ 11 h 117"/>
                <a:gd name="T62" fmla="*/ 37 w 144"/>
                <a:gd name="T63" fmla="*/ 32 h 117"/>
                <a:gd name="T64" fmla="*/ 72 w 144"/>
                <a:gd name="T65" fmla="*/ 23 h 117"/>
                <a:gd name="T66" fmla="*/ 72 w 144"/>
                <a:gd name="T67" fmla="*/ 100 h 117"/>
                <a:gd name="T68" fmla="*/ 72 w 144"/>
                <a:gd name="T69" fmla="*/ 23 h 117"/>
                <a:gd name="T70" fmla="*/ 72 w 144"/>
                <a:gd name="T71" fmla="*/ 34 h 117"/>
                <a:gd name="T72" fmla="*/ 72 w 144"/>
                <a:gd name="T73" fmla="*/ 89 h 117"/>
                <a:gd name="T74" fmla="*/ 72 w 144"/>
                <a:gd name="T75" fmla="*/ 34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44" h="117">
                  <a:moveTo>
                    <a:pt x="119" y="39"/>
                  </a:moveTo>
                  <a:cubicBezTo>
                    <a:pt x="122" y="39"/>
                    <a:pt x="125" y="41"/>
                    <a:pt x="125" y="44"/>
                  </a:cubicBezTo>
                  <a:cubicBezTo>
                    <a:pt x="125" y="47"/>
                    <a:pt x="122" y="49"/>
                    <a:pt x="119" y="49"/>
                  </a:cubicBezTo>
                  <a:cubicBezTo>
                    <a:pt x="117" y="49"/>
                    <a:pt x="114" y="47"/>
                    <a:pt x="114" y="44"/>
                  </a:cubicBezTo>
                  <a:cubicBezTo>
                    <a:pt x="114" y="41"/>
                    <a:pt x="117" y="39"/>
                    <a:pt x="119" y="39"/>
                  </a:cubicBezTo>
                  <a:close/>
                  <a:moveTo>
                    <a:pt x="35" y="18"/>
                  </a:moveTo>
                  <a:cubicBezTo>
                    <a:pt x="35" y="18"/>
                    <a:pt x="35" y="18"/>
                    <a:pt x="35" y="18"/>
                  </a:cubicBezTo>
                  <a:cubicBezTo>
                    <a:pt x="16" y="18"/>
                    <a:pt x="16" y="18"/>
                    <a:pt x="16" y="18"/>
                  </a:cubicBezTo>
                  <a:cubicBezTo>
                    <a:pt x="16" y="21"/>
                    <a:pt x="16" y="21"/>
                    <a:pt x="16" y="21"/>
                  </a:cubicBezTo>
                  <a:cubicBezTo>
                    <a:pt x="34" y="21"/>
                    <a:pt x="34" y="21"/>
                    <a:pt x="34" y="21"/>
                  </a:cubicBezTo>
                  <a:cubicBezTo>
                    <a:pt x="35" y="18"/>
                    <a:pt x="35" y="18"/>
                    <a:pt x="35" y="18"/>
                  </a:cubicBezTo>
                  <a:close/>
                  <a:moveTo>
                    <a:pt x="10" y="21"/>
                  </a:moveTo>
                  <a:cubicBezTo>
                    <a:pt x="10" y="21"/>
                    <a:pt x="10" y="21"/>
                    <a:pt x="10" y="21"/>
                  </a:cubicBezTo>
                  <a:cubicBezTo>
                    <a:pt x="10" y="14"/>
                    <a:pt x="10" y="14"/>
                    <a:pt x="10" y="14"/>
                  </a:cubicBezTo>
                  <a:cubicBezTo>
                    <a:pt x="10" y="14"/>
                    <a:pt x="10" y="14"/>
                    <a:pt x="10" y="14"/>
                  </a:cubicBezTo>
                  <a:cubicBezTo>
                    <a:pt x="10" y="12"/>
                    <a:pt x="11" y="11"/>
                    <a:pt x="13" y="11"/>
                  </a:cubicBezTo>
                  <a:cubicBezTo>
                    <a:pt x="37" y="11"/>
                    <a:pt x="37" y="11"/>
                    <a:pt x="37" y="11"/>
                  </a:cubicBezTo>
                  <a:cubicBezTo>
                    <a:pt x="40" y="4"/>
                    <a:pt x="40" y="4"/>
                    <a:pt x="40" y="4"/>
                  </a:cubicBezTo>
                  <a:cubicBezTo>
                    <a:pt x="40" y="2"/>
                    <a:pt x="43" y="0"/>
                    <a:pt x="45" y="0"/>
                  </a:cubicBezTo>
                  <a:cubicBezTo>
                    <a:pt x="45" y="0"/>
                    <a:pt x="45" y="0"/>
                    <a:pt x="45" y="0"/>
                  </a:cubicBezTo>
                  <a:cubicBezTo>
                    <a:pt x="99" y="0"/>
                    <a:pt x="99" y="0"/>
                    <a:pt x="99" y="0"/>
                  </a:cubicBezTo>
                  <a:cubicBezTo>
                    <a:pt x="102" y="0"/>
                    <a:pt x="104" y="2"/>
                    <a:pt x="105" y="4"/>
                  </a:cubicBezTo>
                  <a:cubicBezTo>
                    <a:pt x="110" y="21"/>
                    <a:pt x="110" y="21"/>
                    <a:pt x="110" y="21"/>
                  </a:cubicBezTo>
                  <a:cubicBezTo>
                    <a:pt x="139" y="21"/>
                    <a:pt x="139" y="21"/>
                    <a:pt x="139" y="21"/>
                  </a:cubicBezTo>
                  <a:cubicBezTo>
                    <a:pt x="142" y="21"/>
                    <a:pt x="144" y="23"/>
                    <a:pt x="144" y="26"/>
                  </a:cubicBezTo>
                  <a:cubicBezTo>
                    <a:pt x="144" y="26"/>
                    <a:pt x="144" y="26"/>
                    <a:pt x="144" y="26"/>
                  </a:cubicBezTo>
                  <a:cubicBezTo>
                    <a:pt x="144" y="112"/>
                    <a:pt x="144" y="112"/>
                    <a:pt x="144" y="112"/>
                  </a:cubicBezTo>
                  <a:cubicBezTo>
                    <a:pt x="144" y="115"/>
                    <a:pt x="142" y="117"/>
                    <a:pt x="139" y="117"/>
                  </a:cubicBezTo>
                  <a:cubicBezTo>
                    <a:pt x="139" y="117"/>
                    <a:pt x="139" y="117"/>
                    <a:pt x="139" y="117"/>
                  </a:cubicBezTo>
                  <a:cubicBezTo>
                    <a:pt x="5" y="117"/>
                    <a:pt x="5" y="117"/>
                    <a:pt x="5" y="117"/>
                  </a:cubicBezTo>
                  <a:cubicBezTo>
                    <a:pt x="2" y="117"/>
                    <a:pt x="0" y="115"/>
                    <a:pt x="0" y="112"/>
                  </a:cubicBezTo>
                  <a:cubicBezTo>
                    <a:pt x="0" y="111"/>
                    <a:pt x="0" y="111"/>
                    <a:pt x="0" y="111"/>
                  </a:cubicBezTo>
                  <a:cubicBezTo>
                    <a:pt x="0" y="26"/>
                    <a:pt x="0" y="26"/>
                    <a:pt x="0" y="26"/>
                  </a:cubicBezTo>
                  <a:cubicBezTo>
                    <a:pt x="0" y="23"/>
                    <a:pt x="2" y="21"/>
                    <a:pt x="5" y="21"/>
                  </a:cubicBezTo>
                  <a:cubicBezTo>
                    <a:pt x="6" y="21"/>
                    <a:pt x="6" y="21"/>
                    <a:pt x="6" y="21"/>
                  </a:cubicBezTo>
                  <a:cubicBezTo>
                    <a:pt x="10" y="21"/>
                    <a:pt x="10" y="21"/>
                    <a:pt x="10" y="21"/>
                  </a:cubicBezTo>
                  <a:close/>
                  <a:moveTo>
                    <a:pt x="72" y="43"/>
                  </a:moveTo>
                  <a:cubicBezTo>
                    <a:pt x="72" y="43"/>
                    <a:pt x="72" y="43"/>
                    <a:pt x="72" y="43"/>
                  </a:cubicBezTo>
                  <a:cubicBezTo>
                    <a:pt x="77" y="43"/>
                    <a:pt x="82" y="45"/>
                    <a:pt x="85" y="48"/>
                  </a:cubicBezTo>
                  <a:cubicBezTo>
                    <a:pt x="89" y="52"/>
                    <a:pt x="91" y="56"/>
                    <a:pt x="91" y="61"/>
                  </a:cubicBezTo>
                  <a:cubicBezTo>
                    <a:pt x="91" y="72"/>
                    <a:pt x="82" y="80"/>
                    <a:pt x="72" y="80"/>
                  </a:cubicBezTo>
                  <a:cubicBezTo>
                    <a:pt x="62" y="80"/>
                    <a:pt x="53" y="72"/>
                    <a:pt x="53" y="61"/>
                  </a:cubicBezTo>
                  <a:cubicBezTo>
                    <a:pt x="53" y="51"/>
                    <a:pt x="62" y="43"/>
                    <a:pt x="72" y="43"/>
                  </a:cubicBezTo>
                  <a:close/>
                  <a:moveTo>
                    <a:pt x="80" y="53"/>
                  </a:moveTo>
                  <a:cubicBezTo>
                    <a:pt x="80" y="53"/>
                    <a:pt x="80" y="53"/>
                    <a:pt x="80" y="53"/>
                  </a:cubicBezTo>
                  <a:cubicBezTo>
                    <a:pt x="78" y="51"/>
                    <a:pt x="75" y="49"/>
                    <a:pt x="72" y="49"/>
                  </a:cubicBezTo>
                  <a:cubicBezTo>
                    <a:pt x="65" y="49"/>
                    <a:pt x="60" y="55"/>
                    <a:pt x="60" y="61"/>
                  </a:cubicBezTo>
                  <a:cubicBezTo>
                    <a:pt x="60" y="68"/>
                    <a:pt x="65" y="73"/>
                    <a:pt x="72" y="73"/>
                  </a:cubicBezTo>
                  <a:cubicBezTo>
                    <a:pt x="79" y="73"/>
                    <a:pt x="84" y="68"/>
                    <a:pt x="84" y="61"/>
                  </a:cubicBezTo>
                  <a:cubicBezTo>
                    <a:pt x="84" y="58"/>
                    <a:pt x="83" y="55"/>
                    <a:pt x="80" y="53"/>
                  </a:cubicBezTo>
                  <a:cubicBezTo>
                    <a:pt x="80" y="53"/>
                    <a:pt x="80" y="53"/>
                    <a:pt x="80" y="53"/>
                  </a:cubicBezTo>
                  <a:close/>
                  <a:moveTo>
                    <a:pt x="37" y="32"/>
                  </a:moveTo>
                  <a:cubicBezTo>
                    <a:pt x="37" y="32"/>
                    <a:pt x="37" y="32"/>
                    <a:pt x="37" y="32"/>
                  </a:cubicBezTo>
                  <a:cubicBezTo>
                    <a:pt x="11" y="32"/>
                    <a:pt x="11" y="32"/>
                    <a:pt x="11" y="32"/>
                  </a:cubicBezTo>
                  <a:cubicBezTo>
                    <a:pt x="11" y="106"/>
                    <a:pt x="11" y="106"/>
                    <a:pt x="11" y="106"/>
                  </a:cubicBezTo>
                  <a:cubicBezTo>
                    <a:pt x="133" y="106"/>
                    <a:pt x="133" y="106"/>
                    <a:pt x="133" y="106"/>
                  </a:cubicBezTo>
                  <a:cubicBezTo>
                    <a:pt x="133" y="32"/>
                    <a:pt x="133" y="32"/>
                    <a:pt x="133" y="32"/>
                  </a:cubicBezTo>
                  <a:cubicBezTo>
                    <a:pt x="107" y="32"/>
                    <a:pt x="107" y="32"/>
                    <a:pt x="107" y="32"/>
                  </a:cubicBezTo>
                  <a:cubicBezTo>
                    <a:pt x="107" y="32"/>
                    <a:pt x="107" y="32"/>
                    <a:pt x="107" y="32"/>
                  </a:cubicBezTo>
                  <a:cubicBezTo>
                    <a:pt x="104" y="32"/>
                    <a:pt x="102" y="30"/>
                    <a:pt x="101" y="28"/>
                  </a:cubicBezTo>
                  <a:cubicBezTo>
                    <a:pt x="95" y="11"/>
                    <a:pt x="95" y="11"/>
                    <a:pt x="95" y="11"/>
                  </a:cubicBezTo>
                  <a:cubicBezTo>
                    <a:pt x="49" y="11"/>
                    <a:pt x="49" y="11"/>
                    <a:pt x="49" y="11"/>
                  </a:cubicBezTo>
                  <a:cubicBezTo>
                    <a:pt x="43" y="28"/>
                    <a:pt x="43" y="28"/>
                    <a:pt x="43" y="28"/>
                  </a:cubicBezTo>
                  <a:cubicBezTo>
                    <a:pt x="42" y="30"/>
                    <a:pt x="40" y="32"/>
                    <a:pt x="37" y="32"/>
                  </a:cubicBezTo>
                  <a:close/>
                  <a:moveTo>
                    <a:pt x="72" y="23"/>
                  </a:moveTo>
                  <a:cubicBezTo>
                    <a:pt x="72" y="23"/>
                    <a:pt x="72" y="23"/>
                    <a:pt x="72" y="23"/>
                  </a:cubicBezTo>
                  <a:cubicBezTo>
                    <a:pt x="93" y="23"/>
                    <a:pt x="110" y="40"/>
                    <a:pt x="110" y="61"/>
                  </a:cubicBezTo>
                  <a:cubicBezTo>
                    <a:pt x="110" y="82"/>
                    <a:pt x="93" y="100"/>
                    <a:pt x="72" y="100"/>
                  </a:cubicBezTo>
                  <a:cubicBezTo>
                    <a:pt x="51" y="100"/>
                    <a:pt x="34" y="82"/>
                    <a:pt x="34" y="61"/>
                  </a:cubicBezTo>
                  <a:cubicBezTo>
                    <a:pt x="34" y="40"/>
                    <a:pt x="51" y="23"/>
                    <a:pt x="72" y="23"/>
                  </a:cubicBezTo>
                  <a:close/>
                  <a:moveTo>
                    <a:pt x="72" y="34"/>
                  </a:moveTo>
                  <a:cubicBezTo>
                    <a:pt x="72" y="34"/>
                    <a:pt x="72" y="34"/>
                    <a:pt x="72" y="34"/>
                  </a:cubicBezTo>
                  <a:cubicBezTo>
                    <a:pt x="57" y="34"/>
                    <a:pt x="45" y="46"/>
                    <a:pt x="45" y="61"/>
                  </a:cubicBezTo>
                  <a:cubicBezTo>
                    <a:pt x="45" y="76"/>
                    <a:pt x="57" y="89"/>
                    <a:pt x="72" y="89"/>
                  </a:cubicBezTo>
                  <a:cubicBezTo>
                    <a:pt x="87" y="89"/>
                    <a:pt x="99" y="76"/>
                    <a:pt x="99" y="61"/>
                  </a:cubicBezTo>
                  <a:cubicBezTo>
                    <a:pt x="99" y="46"/>
                    <a:pt x="87" y="34"/>
                    <a:pt x="72" y="34"/>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3733">
                <a:solidFill>
                  <a:prstClr val="black"/>
                </a:solidFill>
                <a:cs typeface="+mn-ea"/>
                <a:sym typeface="+mn-lt"/>
              </a:endParaRPr>
            </a:p>
          </p:txBody>
        </p:sp>
        <p:sp>
          <p:nvSpPr>
            <p:cNvPr id="46" name="Oval 5"/>
            <p:cNvSpPr>
              <a:spLocks noChangeArrowheads="1"/>
            </p:cNvSpPr>
            <p:nvPr/>
          </p:nvSpPr>
          <p:spPr bwMode="auto">
            <a:xfrm>
              <a:off x="2555875" y="2121555"/>
              <a:ext cx="387350" cy="385882"/>
            </a:xfrm>
            <a:prstGeom prst="ellipse">
              <a:avLst/>
            </a:prstGeom>
            <a:solidFill>
              <a:schemeClr val="accent1"/>
            </a:solidFill>
            <a:ln>
              <a:noFill/>
            </a:ln>
            <a:effectLst/>
          </p:spPr>
          <p:txBody>
            <a:bodyPr/>
            <a:lstStyle/>
            <a:p>
              <a:endParaRPr lang="zh-CN" altLang="en-US" sz="3733">
                <a:solidFill>
                  <a:prstClr val="black"/>
                </a:solidFill>
                <a:cs typeface="+mn-ea"/>
                <a:sym typeface="+mn-lt"/>
              </a:endParaRPr>
            </a:p>
          </p:txBody>
        </p:sp>
        <p:sp>
          <p:nvSpPr>
            <p:cNvPr id="47" name="Freeform 40"/>
            <p:cNvSpPr>
              <a:spLocks noEditPoints="1"/>
            </p:cNvSpPr>
            <p:nvPr/>
          </p:nvSpPr>
          <p:spPr bwMode="auto">
            <a:xfrm>
              <a:off x="2630489" y="2218423"/>
              <a:ext cx="236537" cy="192146"/>
            </a:xfrm>
            <a:custGeom>
              <a:avLst/>
              <a:gdLst>
                <a:gd name="T0" fmla="*/ 105 w 152"/>
                <a:gd name="T1" fmla="*/ 37 h 124"/>
                <a:gd name="T2" fmla="*/ 11 w 152"/>
                <a:gd name="T3" fmla="*/ 97 h 124"/>
                <a:gd name="T4" fmla="*/ 117 w 152"/>
                <a:gd name="T5" fmla="*/ 76 h 124"/>
                <a:gd name="T6" fmla="*/ 116 w 152"/>
                <a:gd name="T7" fmla="*/ 76 h 124"/>
                <a:gd name="T8" fmla="*/ 111 w 152"/>
                <a:gd name="T9" fmla="*/ 108 h 124"/>
                <a:gd name="T10" fmla="*/ 96 w 152"/>
                <a:gd name="T11" fmla="*/ 108 h 124"/>
                <a:gd name="T12" fmla="*/ 141 w 152"/>
                <a:gd name="T13" fmla="*/ 113 h 124"/>
                <a:gd name="T14" fmla="*/ 96 w 152"/>
                <a:gd name="T15" fmla="*/ 12 h 124"/>
                <a:gd name="T16" fmla="*/ 111 w 152"/>
                <a:gd name="T17" fmla="*/ 26 h 124"/>
                <a:gd name="T18" fmla="*/ 116 w 152"/>
                <a:gd name="T19" fmla="*/ 32 h 124"/>
                <a:gd name="T20" fmla="*/ 117 w 152"/>
                <a:gd name="T21" fmla="*/ 34 h 124"/>
                <a:gd name="T22" fmla="*/ 137 w 152"/>
                <a:gd name="T23" fmla="*/ 37 h 124"/>
                <a:gd name="T24" fmla="*/ 117 w 152"/>
                <a:gd name="T25" fmla="*/ 40 h 124"/>
                <a:gd name="T26" fmla="*/ 116 w 152"/>
                <a:gd name="T27" fmla="*/ 52 h 124"/>
                <a:gd name="T28" fmla="*/ 134 w 152"/>
                <a:gd name="T29" fmla="*/ 52 h 124"/>
                <a:gd name="T30" fmla="*/ 134 w 152"/>
                <a:gd name="T31" fmla="*/ 58 h 124"/>
                <a:gd name="T32" fmla="*/ 116 w 152"/>
                <a:gd name="T33" fmla="*/ 58 h 124"/>
                <a:gd name="T34" fmla="*/ 117 w 152"/>
                <a:gd name="T35" fmla="*/ 69 h 124"/>
                <a:gd name="T36" fmla="*/ 137 w 152"/>
                <a:gd name="T37" fmla="*/ 73 h 124"/>
                <a:gd name="T38" fmla="*/ 117 w 152"/>
                <a:gd name="T39" fmla="*/ 76 h 124"/>
                <a:gd name="T40" fmla="*/ 40 w 152"/>
                <a:gd name="T41" fmla="*/ 124 h 124"/>
                <a:gd name="T42" fmla="*/ 40 w 152"/>
                <a:gd name="T43" fmla="*/ 117 h 124"/>
                <a:gd name="T44" fmla="*/ 53 w 152"/>
                <a:gd name="T45" fmla="*/ 108 h 124"/>
                <a:gd name="T46" fmla="*/ 0 w 152"/>
                <a:gd name="T47" fmla="*/ 103 h 124"/>
                <a:gd name="T48" fmla="*/ 0 w 152"/>
                <a:gd name="T49" fmla="*/ 32 h 124"/>
                <a:gd name="T50" fmla="*/ 6 w 152"/>
                <a:gd name="T51" fmla="*/ 26 h 124"/>
                <a:gd name="T52" fmla="*/ 85 w 152"/>
                <a:gd name="T53" fmla="*/ 6 h 124"/>
                <a:gd name="T54" fmla="*/ 90 w 152"/>
                <a:gd name="T55" fmla="*/ 0 h 124"/>
                <a:gd name="T56" fmla="*/ 152 w 152"/>
                <a:gd name="T57" fmla="*/ 6 h 124"/>
                <a:gd name="T58" fmla="*/ 152 w 152"/>
                <a:gd name="T59" fmla="*/ 118 h 124"/>
                <a:gd name="T60" fmla="*/ 146 w 152"/>
                <a:gd name="T61" fmla="*/ 124 h 124"/>
                <a:gd name="T62" fmla="*/ 85 w 152"/>
                <a:gd name="T63" fmla="*/ 118 h 124"/>
                <a:gd name="T64" fmla="*/ 85 w 152"/>
                <a:gd name="T65" fmla="*/ 108 h 124"/>
                <a:gd name="T66" fmla="*/ 64 w 152"/>
                <a:gd name="T67" fmla="*/ 117 h 124"/>
                <a:gd name="T68" fmla="*/ 80 w 152"/>
                <a:gd name="T69" fmla="*/ 120 h 124"/>
                <a:gd name="T70" fmla="*/ 40 w 152"/>
                <a:gd name="T71" fmla="*/ 124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52" h="124">
                  <a:moveTo>
                    <a:pt x="105" y="97"/>
                  </a:moveTo>
                  <a:cubicBezTo>
                    <a:pt x="105" y="37"/>
                    <a:pt x="105" y="37"/>
                    <a:pt x="105" y="37"/>
                  </a:cubicBezTo>
                  <a:cubicBezTo>
                    <a:pt x="11" y="37"/>
                    <a:pt x="11" y="37"/>
                    <a:pt x="11" y="37"/>
                  </a:cubicBezTo>
                  <a:cubicBezTo>
                    <a:pt x="11" y="97"/>
                    <a:pt x="11" y="97"/>
                    <a:pt x="11" y="97"/>
                  </a:cubicBezTo>
                  <a:cubicBezTo>
                    <a:pt x="42" y="97"/>
                    <a:pt x="74" y="97"/>
                    <a:pt x="105" y="97"/>
                  </a:cubicBezTo>
                  <a:close/>
                  <a:moveTo>
                    <a:pt x="117" y="76"/>
                  </a:moveTo>
                  <a:cubicBezTo>
                    <a:pt x="117" y="76"/>
                    <a:pt x="117" y="76"/>
                    <a:pt x="117" y="76"/>
                  </a:cubicBezTo>
                  <a:cubicBezTo>
                    <a:pt x="116" y="76"/>
                    <a:pt x="116" y="76"/>
                    <a:pt x="116" y="76"/>
                  </a:cubicBezTo>
                  <a:cubicBezTo>
                    <a:pt x="116" y="103"/>
                    <a:pt x="116" y="103"/>
                    <a:pt x="116" y="103"/>
                  </a:cubicBezTo>
                  <a:cubicBezTo>
                    <a:pt x="116" y="106"/>
                    <a:pt x="114" y="108"/>
                    <a:pt x="111" y="108"/>
                  </a:cubicBezTo>
                  <a:cubicBezTo>
                    <a:pt x="111" y="108"/>
                    <a:pt x="111" y="108"/>
                    <a:pt x="111" y="108"/>
                  </a:cubicBezTo>
                  <a:cubicBezTo>
                    <a:pt x="96" y="108"/>
                    <a:pt x="96" y="108"/>
                    <a:pt x="96" y="108"/>
                  </a:cubicBezTo>
                  <a:cubicBezTo>
                    <a:pt x="96" y="113"/>
                    <a:pt x="96" y="113"/>
                    <a:pt x="96" y="113"/>
                  </a:cubicBezTo>
                  <a:cubicBezTo>
                    <a:pt x="141" y="113"/>
                    <a:pt x="141" y="113"/>
                    <a:pt x="141" y="113"/>
                  </a:cubicBezTo>
                  <a:cubicBezTo>
                    <a:pt x="141" y="12"/>
                    <a:pt x="141" y="12"/>
                    <a:pt x="141" y="12"/>
                  </a:cubicBezTo>
                  <a:cubicBezTo>
                    <a:pt x="96" y="12"/>
                    <a:pt x="96" y="12"/>
                    <a:pt x="96" y="12"/>
                  </a:cubicBezTo>
                  <a:cubicBezTo>
                    <a:pt x="96" y="26"/>
                    <a:pt x="96" y="26"/>
                    <a:pt x="96" y="26"/>
                  </a:cubicBezTo>
                  <a:cubicBezTo>
                    <a:pt x="111" y="26"/>
                    <a:pt x="111" y="26"/>
                    <a:pt x="111" y="26"/>
                  </a:cubicBezTo>
                  <a:cubicBezTo>
                    <a:pt x="114" y="26"/>
                    <a:pt x="116" y="29"/>
                    <a:pt x="116" y="32"/>
                  </a:cubicBezTo>
                  <a:cubicBezTo>
                    <a:pt x="116" y="32"/>
                    <a:pt x="116" y="32"/>
                    <a:pt x="116" y="32"/>
                  </a:cubicBezTo>
                  <a:cubicBezTo>
                    <a:pt x="116" y="34"/>
                    <a:pt x="116" y="34"/>
                    <a:pt x="116" y="34"/>
                  </a:cubicBezTo>
                  <a:cubicBezTo>
                    <a:pt x="117" y="34"/>
                    <a:pt x="117" y="34"/>
                    <a:pt x="117" y="34"/>
                  </a:cubicBezTo>
                  <a:cubicBezTo>
                    <a:pt x="134" y="34"/>
                    <a:pt x="134" y="34"/>
                    <a:pt x="134" y="34"/>
                  </a:cubicBezTo>
                  <a:cubicBezTo>
                    <a:pt x="136" y="34"/>
                    <a:pt x="137" y="35"/>
                    <a:pt x="137" y="37"/>
                  </a:cubicBezTo>
                  <a:cubicBezTo>
                    <a:pt x="137" y="39"/>
                    <a:pt x="136" y="40"/>
                    <a:pt x="134" y="40"/>
                  </a:cubicBezTo>
                  <a:cubicBezTo>
                    <a:pt x="117" y="40"/>
                    <a:pt x="117" y="40"/>
                    <a:pt x="117" y="40"/>
                  </a:cubicBezTo>
                  <a:cubicBezTo>
                    <a:pt x="116" y="40"/>
                    <a:pt x="116" y="40"/>
                    <a:pt x="116" y="40"/>
                  </a:cubicBezTo>
                  <a:cubicBezTo>
                    <a:pt x="116" y="52"/>
                    <a:pt x="116" y="52"/>
                    <a:pt x="116" y="52"/>
                  </a:cubicBezTo>
                  <a:cubicBezTo>
                    <a:pt x="117" y="52"/>
                    <a:pt x="117" y="52"/>
                    <a:pt x="117" y="52"/>
                  </a:cubicBezTo>
                  <a:cubicBezTo>
                    <a:pt x="134" y="52"/>
                    <a:pt x="134" y="52"/>
                    <a:pt x="134" y="52"/>
                  </a:cubicBezTo>
                  <a:cubicBezTo>
                    <a:pt x="136" y="52"/>
                    <a:pt x="137" y="53"/>
                    <a:pt x="137" y="55"/>
                  </a:cubicBezTo>
                  <a:cubicBezTo>
                    <a:pt x="137" y="57"/>
                    <a:pt x="136" y="58"/>
                    <a:pt x="134" y="58"/>
                  </a:cubicBezTo>
                  <a:cubicBezTo>
                    <a:pt x="117" y="58"/>
                    <a:pt x="117" y="58"/>
                    <a:pt x="117" y="58"/>
                  </a:cubicBezTo>
                  <a:cubicBezTo>
                    <a:pt x="116" y="58"/>
                    <a:pt x="116" y="58"/>
                    <a:pt x="116" y="58"/>
                  </a:cubicBezTo>
                  <a:cubicBezTo>
                    <a:pt x="116" y="69"/>
                    <a:pt x="116" y="69"/>
                    <a:pt x="116" y="69"/>
                  </a:cubicBezTo>
                  <a:cubicBezTo>
                    <a:pt x="117" y="69"/>
                    <a:pt x="117" y="69"/>
                    <a:pt x="117" y="69"/>
                  </a:cubicBezTo>
                  <a:cubicBezTo>
                    <a:pt x="134" y="69"/>
                    <a:pt x="134" y="69"/>
                    <a:pt x="134" y="69"/>
                  </a:cubicBezTo>
                  <a:cubicBezTo>
                    <a:pt x="136" y="69"/>
                    <a:pt x="137" y="71"/>
                    <a:pt x="137" y="73"/>
                  </a:cubicBezTo>
                  <a:cubicBezTo>
                    <a:pt x="137" y="74"/>
                    <a:pt x="136" y="76"/>
                    <a:pt x="134" y="76"/>
                  </a:cubicBezTo>
                  <a:cubicBezTo>
                    <a:pt x="117" y="76"/>
                    <a:pt x="117" y="76"/>
                    <a:pt x="117" y="76"/>
                  </a:cubicBezTo>
                  <a:close/>
                  <a:moveTo>
                    <a:pt x="40" y="124"/>
                  </a:moveTo>
                  <a:cubicBezTo>
                    <a:pt x="40" y="124"/>
                    <a:pt x="40" y="124"/>
                    <a:pt x="40" y="124"/>
                  </a:cubicBezTo>
                  <a:cubicBezTo>
                    <a:pt x="38" y="124"/>
                    <a:pt x="37" y="122"/>
                    <a:pt x="37" y="120"/>
                  </a:cubicBezTo>
                  <a:cubicBezTo>
                    <a:pt x="37" y="119"/>
                    <a:pt x="38" y="117"/>
                    <a:pt x="40" y="117"/>
                  </a:cubicBezTo>
                  <a:cubicBezTo>
                    <a:pt x="53" y="117"/>
                    <a:pt x="53" y="117"/>
                    <a:pt x="53" y="117"/>
                  </a:cubicBezTo>
                  <a:cubicBezTo>
                    <a:pt x="53" y="108"/>
                    <a:pt x="53" y="108"/>
                    <a:pt x="53" y="108"/>
                  </a:cubicBezTo>
                  <a:cubicBezTo>
                    <a:pt x="6" y="108"/>
                    <a:pt x="6" y="108"/>
                    <a:pt x="6" y="108"/>
                  </a:cubicBezTo>
                  <a:cubicBezTo>
                    <a:pt x="3" y="108"/>
                    <a:pt x="0" y="106"/>
                    <a:pt x="0" y="103"/>
                  </a:cubicBezTo>
                  <a:cubicBezTo>
                    <a:pt x="0" y="102"/>
                    <a:pt x="0" y="102"/>
                    <a:pt x="0" y="102"/>
                  </a:cubicBezTo>
                  <a:cubicBezTo>
                    <a:pt x="0" y="32"/>
                    <a:pt x="0" y="32"/>
                    <a:pt x="0" y="32"/>
                  </a:cubicBezTo>
                  <a:cubicBezTo>
                    <a:pt x="0" y="29"/>
                    <a:pt x="3" y="26"/>
                    <a:pt x="6" y="26"/>
                  </a:cubicBezTo>
                  <a:cubicBezTo>
                    <a:pt x="6" y="26"/>
                    <a:pt x="6" y="26"/>
                    <a:pt x="6" y="26"/>
                  </a:cubicBezTo>
                  <a:cubicBezTo>
                    <a:pt x="85" y="26"/>
                    <a:pt x="85" y="26"/>
                    <a:pt x="85" y="26"/>
                  </a:cubicBezTo>
                  <a:cubicBezTo>
                    <a:pt x="85" y="6"/>
                    <a:pt x="85" y="6"/>
                    <a:pt x="85" y="6"/>
                  </a:cubicBezTo>
                  <a:cubicBezTo>
                    <a:pt x="85" y="3"/>
                    <a:pt x="87" y="0"/>
                    <a:pt x="90" y="0"/>
                  </a:cubicBezTo>
                  <a:cubicBezTo>
                    <a:pt x="90" y="0"/>
                    <a:pt x="90" y="0"/>
                    <a:pt x="90" y="0"/>
                  </a:cubicBezTo>
                  <a:cubicBezTo>
                    <a:pt x="146" y="0"/>
                    <a:pt x="146" y="0"/>
                    <a:pt x="146" y="0"/>
                  </a:cubicBezTo>
                  <a:cubicBezTo>
                    <a:pt x="150" y="0"/>
                    <a:pt x="152" y="3"/>
                    <a:pt x="152" y="6"/>
                  </a:cubicBezTo>
                  <a:cubicBezTo>
                    <a:pt x="152" y="6"/>
                    <a:pt x="152" y="6"/>
                    <a:pt x="152" y="6"/>
                  </a:cubicBezTo>
                  <a:cubicBezTo>
                    <a:pt x="152" y="118"/>
                    <a:pt x="152" y="118"/>
                    <a:pt x="152" y="118"/>
                  </a:cubicBezTo>
                  <a:cubicBezTo>
                    <a:pt x="152" y="121"/>
                    <a:pt x="150" y="124"/>
                    <a:pt x="146" y="124"/>
                  </a:cubicBezTo>
                  <a:cubicBezTo>
                    <a:pt x="146" y="124"/>
                    <a:pt x="146" y="124"/>
                    <a:pt x="146" y="124"/>
                  </a:cubicBezTo>
                  <a:cubicBezTo>
                    <a:pt x="90" y="124"/>
                    <a:pt x="90" y="124"/>
                    <a:pt x="90" y="124"/>
                  </a:cubicBezTo>
                  <a:cubicBezTo>
                    <a:pt x="87" y="124"/>
                    <a:pt x="85" y="121"/>
                    <a:pt x="85" y="118"/>
                  </a:cubicBezTo>
                  <a:cubicBezTo>
                    <a:pt x="85" y="118"/>
                    <a:pt x="85" y="118"/>
                    <a:pt x="85" y="118"/>
                  </a:cubicBezTo>
                  <a:cubicBezTo>
                    <a:pt x="85" y="108"/>
                    <a:pt x="85" y="108"/>
                    <a:pt x="85" y="108"/>
                  </a:cubicBezTo>
                  <a:cubicBezTo>
                    <a:pt x="64" y="108"/>
                    <a:pt x="64" y="108"/>
                    <a:pt x="64" y="108"/>
                  </a:cubicBezTo>
                  <a:cubicBezTo>
                    <a:pt x="64" y="117"/>
                    <a:pt x="64" y="117"/>
                    <a:pt x="64" y="117"/>
                  </a:cubicBezTo>
                  <a:cubicBezTo>
                    <a:pt x="76" y="117"/>
                    <a:pt x="76" y="117"/>
                    <a:pt x="76" y="117"/>
                  </a:cubicBezTo>
                  <a:cubicBezTo>
                    <a:pt x="78" y="117"/>
                    <a:pt x="80" y="119"/>
                    <a:pt x="80" y="120"/>
                  </a:cubicBezTo>
                  <a:cubicBezTo>
                    <a:pt x="80" y="122"/>
                    <a:pt x="78" y="124"/>
                    <a:pt x="76" y="124"/>
                  </a:cubicBezTo>
                  <a:cubicBezTo>
                    <a:pt x="64" y="124"/>
                    <a:pt x="52" y="124"/>
                    <a:pt x="40" y="124"/>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3733">
                <a:solidFill>
                  <a:prstClr val="black"/>
                </a:solidFill>
                <a:cs typeface="+mn-ea"/>
                <a:sym typeface="+mn-lt"/>
              </a:endParaRPr>
            </a:p>
          </p:txBody>
        </p:sp>
        <p:sp>
          <p:nvSpPr>
            <p:cNvPr id="48" name="Oval 7"/>
            <p:cNvSpPr>
              <a:spLocks noChangeArrowheads="1"/>
            </p:cNvSpPr>
            <p:nvPr/>
          </p:nvSpPr>
          <p:spPr bwMode="auto">
            <a:xfrm>
              <a:off x="2555875" y="3644438"/>
              <a:ext cx="387350" cy="385881"/>
            </a:xfrm>
            <a:prstGeom prst="ellipse">
              <a:avLst/>
            </a:prstGeom>
            <a:solidFill>
              <a:schemeClr val="accent3"/>
            </a:solidFill>
            <a:ln>
              <a:noFill/>
            </a:ln>
            <a:effectLst/>
          </p:spPr>
          <p:txBody>
            <a:bodyPr/>
            <a:lstStyle/>
            <a:p>
              <a:endParaRPr lang="zh-CN" altLang="en-US" sz="3733">
                <a:solidFill>
                  <a:prstClr val="black"/>
                </a:solidFill>
                <a:cs typeface="+mn-ea"/>
                <a:sym typeface="+mn-lt"/>
              </a:endParaRPr>
            </a:p>
          </p:txBody>
        </p:sp>
        <p:sp>
          <p:nvSpPr>
            <p:cNvPr id="49" name="Freeform 41"/>
            <p:cNvSpPr>
              <a:spLocks noEditPoints="1"/>
            </p:cNvSpPr>
            <p:nvPr/>
          </p:nvSpPr>
          <p:spPr bwMode="auto">
            <a:xfrm>
              <a:off x="2647951" y="3717485"/>
              <a:ext cx="193675" cy="231847"/>
            </a:xfrm>
            <a:custGeom>
              <a:avLst/>
              <a:gdLst>
                <a:gd name="T0" fmla="*/ 110 w 124"/>
                <a:gd name="T1" fmla="*/ 106 h 149"/>
                <a:gd name="T2" fmla="*/ 113 w 124"/>
                <a:gd name="T3" fmla="*/ 66 h 149"/>
                <a:gd name="T4" fmla="*/ 106 w 124"/>
                <a:gd name="T5" fmla="*/ 65 h 149"/>
                <a:gd name="T6" fmla="*/ 105 w 124"/>
                <a:gd name="T7" fmla="*/ 65 h 149"/>
                <a:gd name="T8" fmla="*/ 99 w 124"/>
                <a:gd name="T9" fmla="*/ 62 h 149"/>
                <a:gd name="T10" fmla="*/ 98 w 124"/>
                <a:gd name="T11" fmla="*/ 59 h 149"/>
                <a:gd name="T12" fmla="*/ 92 w 124"/>
                <a:gd name="T13" fmla="*/ 57 h 149"/>
                <a:gd name="T14" fmla="*/ 89 w 124"/>
                <a:gd name="T15" fmla="*/ 59 h 149"/>
                <a:gd name="T16" fmla="*/ 85 w 124"/>
                <a:gd name="T17" fmla="*/ 59 h 149"/>
                <a:gd name="T18" fmla="*/ 82 w 124"/>
                <a:gd name="T19" fmla="*/ 58 h 149"/>
                <a:gd name="T20" fmla="*/ 81 w 124"/>
                <a:gd name="T21" fmla="*/ 55 h 149"/>
                <a:gd name="T22" fmla="*/ 74 w 124"/>
                <a:gd name="T23" fmla="*/ 55 h 149"/>
                <a:gd name="T24" fmla="*/ 62 w 124"/>
                <a:gd name="T25" fmla="*/ 19 h 149"/>
                <a:gd name="T26" fmla="*/ 55 w 124"/>
                <a:gd name="T27" fmla="*/ 80 h 149"/>
                <a:gd name="T28" fmla="*/ 54 w 124"/>
                <a:gd name="T29" fmla="*/ 84 h 149"/>
                <a:gd name="T30" fmla="*/ 51 w 124"/>
                <a:gd name="T31" fmla="*/ 87 h 149"/>
                <a:gd name="T32" fmla="*/ 42 w 124"/>
                <a:gd name="T33" fmla="*/ 88 h 149"/>
                <a:gd name="T34" fmla="*/ 28 w 124"/>
                <a:gd name="T35" fmla="*/ 82 h 149"/>
                <a:gd name="T36" fmla="*/ 19 w 124"/>
                <a:gd name="T37" fmla="*/ 87 h 149"/>
                <a:gd name="T38" fmla="*/ 46 w 124"/>
                <a:gd name="T39" fmla="*/ 103 h 149"/>
                <a:gd name="T40" fmla="*/ 62 w 124"/>
                <a:gd name="T41" fmla="*/ 117 h 149"/>
                <a:gd name="T42" fmla="*/ 52 w 124"/>
                <a:gd name="T43" fmla="*/ 124 h 149"/>
                <a:gd name="T44" fmla="*/ 39 w 124"/>
                <a:gd name="T45" fmla="*/ 111 h 149"/>
                <a:gd name="T46" fmla="*/ 12 w 124"/>
                <a:gd name="T47" fmla="*/ 95 h 149"/>
                <a:gd name="T48" fmla="*/ 31 w 124"/>
                <a:gd name="T49" fmla="*/ 71 h 149"/>
                <a:gd name="T50" fmla="*/ 44 w 124"/>
                <a:gd name="T51" fmla="*/ 77 h 149"/>
                <a:gd name="T52" fmla="*/ 73 w 124"/>
                <a:gd name="T53" fmla="*/ 19 h 149"/>
                <a:gd name="T54" fmla="*/ 88 w 124"/>
                <a:gd name="T55" fmla="*/ 47 h 149"/>
                <a:gd name="T56" fmla="*/ 124 w 124"/>
                <a:gd name="T57" fmla="*/ 66 h 149"/>
                <a:gd name="T58" fmla="*/ 120 w 124"/>
                <a:gd name="T59" fmla="*/ 110 h 149"/>
                <a:gd name="T60" fmla="*/ 118 w 124"/>
                <a:gd name="T61" fmla="*/ 127 h 149"/>
                <a:gd name="T62" fmla="*/ 115 w 124"/>
                <a:gd name="T63" fmla="*/ 146 h 149"/>
                <a:gd name="T64" fmla="*/ 108 w 124"/>
                <a:gd name="T65" fmla="*/ 149 h 149"/>
                <a:gd name="T66" fmla="*/ 55 w 124"/>
                <a:gd name="T67" fmla="*/ 146 h 149"/>
                <a:gd name="T68" fmla="*/ 52 w 124"/>
                <a:gd name="T69" fmla="*/ 139 h 149"/>
                <a:gd name="T70" fmla="*/ 52 w 124"/>
                <a:gd name="T71" fmla="*/ 124 h 149"/>
                <a:gd name="T72" fmla="*/ 63 w 124"/>
                <a:gd name="T73" fmla="*/ 128 h 149"/>
                <a:gd name="T74" fmla="*/ 107 w 124"/>
                <a:gd name="T75" fmla="*/ 138 h 149"/>
                <a:gd name="T76" fmla="*/ 63 w 124"/>
                <a:gd name="T77" fmla="*/ 128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24" h="149">
                  <a:moveTo>
                    <a:pt x="105" y="117"/>
                  </a:moveTo>
                  <a:cubicBezTo>
                    <a:pt x="107" y="114"/>
                    <a:pt x="109" y="110"/>
                    <a:pt x="110" y="106"/>
                  </a:cubicBezTo>
                  <a:cubicBezTo>
                    <a:pt x="111" y="102"/>
                    <a:pt x="113" y="97"/>
                    <a:pt x="113" y="93"/>
                  </a:cubicBezTo>
                  <a:cubicBezTo>
                    <a:pt x="113" y="66"/>
                    <a:pt x="113" y="66"/>
                    <a:pt x="113" y="66"/>
                  </a:cubicBezTo>
                  <a:cubicBezTo>
                    <a:pt x="113" y="63"/>
                    <a:pt x="109" y="64"/>
                    <a:pt x="109" y="64"/>
                  </a:cubicBezTo>
                  <a:cubicBezTo>
                    <a:pt x="108" y="65"/>
                    <a:pt x="107" y="65"/>
                    <a:pt x="106" y="65"/>
                  </a:cubicBezTo>
                  <a:cubicBezTo>
                    <a:pt x="105" y="65"/>
                    <a:pt x="105" y="65"/>
                    <a:pt x="105" y="65"/>
                  </a:cubicBezTo>
                  <a:cubicBezTo>
                    <a:pt x="105" y="65"/>
                    <a:pt x="105" y="65"/>
                    <a:pt x="105" y="65"/>
                  </a:cubicBezTo>
                  <a:cubicBezTo>
                    <a:pt x="104" y="65"/>
                    <a:pt x="103" y="65"/>
                    <a:pt x="102" y="65"/>
                  </a:cubicBezTo>
                  <a:cubicBezTo>
                    <a:pt x="101" y="64"/>
                    <a:pt x="100" y="63"/>
                    <a:pt x="99" y="62"/>
                  </a:cubicBezTo>
                  <a:cubicBezTo>
                    <a:pt x="99" y="62"/>
                    <a:pt x="99" y="62"/>
                    <a:pt x="99" y="62"/>
                  </a:cubicBezTo>
                  <a:cubicBezTo>
                    <a:pt x="98" y="61"/>
                    <a:pt x="98" y="60"/>
                    <a:pt x="98" y="59"/>
                  </a:cubicBezTo>
                  <a:cubicBezTo>
                    <a:pt x="97" y="56"/>
                    <a:pt x="94" y="56"/>
                    <a:pt x="92" y="57"/>
                  </a:cubicBezTo>
                  <a:cubicBezTo>
                    <a:pt x="92" y="57"/>
                    <a:pt x="92" y="57"/>
                    <a:pt x="92" y="57"/>
                  </a:cubicBezTo>
                  <a:cubicBezTo>
                    <a:pt x="92" y="57"/>
                    <a:pt x="92" y="57"/>
                    <a:pt x="92" y="57"/>
                  </a:cubicBezTo>
                  <a:cubicBezTo>
                    <a:pt x="92" y="58"/>
                    <a:pt x="91" y="59"/>
                    <a:pt x="89" y="59"/>
                  </a:cubicBezTo>
                  <a:cubicBezTo>
                    <a:pt x="88" y="60"/>
                    <a:pt x="87" y="60"/>
                    <a:pt x="86" y="59"/>
                  </a:cubicBezTo>
                  <a:cubicBezTo>
                    <a:pt x="85" y="59"/>
                    <a:pt x="85" y="59"/>
                    <a:pt x="85" y="59"/>
                  </a:cubicBezTo>
                  <a:cubicBezTo>
                    <a:pt x="84" y="59"/>
                    <a:pt x="83" y="59"/>
                    <a:pt x="83" y="58"/>
                  </a:cubicBezTo>
                  <a:cubicBezTo>
                    <a:pt x="82" y="58"/>
                    <a:pt x="82" y="58"/>
                    <a:pt x="82" y="58"/>
                  </a:cubicBezTo>
                  <a:cubicBezTo>
                    <a:pt x="82" y="57"/>
                    <a:pt x="82" y="57"/>
                    <a:pt x="82" y="57"/>
                  </a:cubicBezTo>
                  <a:cubicBezTo>
                    <a:pt x="81" y="57"/>
                    <a:pt x="81" y="56"/>
                    <a:pt x="81" y="55"/>
                  </a:cubicBezTo>
                  <a:cubicBezTo>
                    <a:pt x="81" y="55"/>
                    <a:pt x="81" y="55"/>
                    <a:pt x="81" y="55"/>
                  </a:cubicBezTo>
                  <a:cubicBezTo>
                    <a:pt x="79" y="52"/>
                    <a:pt x="75" y="53"/>
                    <a:pt x="74" y="55"/>
                  </a:cubicBezTo>
                  <a:cubicBezTo>
                    <a:pt x="72" y="61"/>
                    <a:pt x="62" y="63"/>
                    <a:pt x="62" y="55"/>
                  </a:cubicBezTo>
                  <a:cubicBezTo>
                    <a:pt x="62" y="19"/>
                    <a:pt x="62" y="19"/>
                    <a:pt x="62" y="19"/>
                  </a:cubicBezTo>
                  <a:cubicBezTo>
                    <a:pt x="62" y="15"/>
                    <a:pt x="55" y="15"/>
                    <a:pt x="55" y="19"/>
                  </a:cubicBezTo>
                  <a:cubicBezTo>
                    <a:pt x="55" y="39"/>
                    <a:pt x="55" y="59"/>
                    <a:pt x="55" y="80"/>
                  </a:cubicBezTo>
                  <a:cubicBezTo>
                    <a:pt x="55" y="81"/>
                    <a:pt x="55" y="83"/>
                    <a:pt x="54" y="84"/>
                  </a:cubicBezTo>
                  <a:cubicBezTo>
                    <a:pt x="54" y="84"/>
                    <a:pt x="54" y="84"/>
                    <a:pt x="54" y="84"/>
                  </a:cubicBezTo>
                  <a:cubicBezTo>
                    <a:pt x="54" y="86"/>
                    <a:pt x="53" y="87"/>
                    <a:pt x="51" y="87"/>
                  </a:cubicBezTo>
                  <a:cubicBezTo>
                    <a:pt x="51" y="87"/>
                    <a:pt x="51" y="87"/>
                    <a:pt x="51" y="87"/>
                  </a:cubicBezTo>
                  <a:cubicBezTo>
                    <a:pt x="50" y="88"/>
                    <a:pt x="48" y="89"/>
                    <a:pt x="47" y="89"/>
                  </a:cubicBezTo>
                  <a:cubicBezTo>
                    <a:pt x="45" y="89"/>
                    <a:pt x="44" y="89"/>
                    <a:pt x="42" y="88"/>
                  </a:cubicBezTo>
                  <a:cubicBezTo>
                    <a:pt x="40" y="87"/>
                    <a:pt x="38" y="86"/>
                    <a:pt x="35" y="85"/>
                  </a:cubicBezTo>
                  <a:cubicBezTo>
                    <a:pt x="33" y="84"/>
                    <a:pt x="30" y="82"/>
                    <a:pt x="28" y="82"/>
                  </a:cubicBezTo>
                  <a:cubicBezTo>
                    <a:pt x="26" y="81"/>
                    <a:pt x="24" y="81"/>
                    <a:pt x="22" y="81"/>
                  </a:cubicBezTo>
                  <a:cubicBezTo>
                    <a:pt x="19" y="81"/>
                    <a:pt x="15" y="84"/>
                    <a:pt x="19" y="87"/>
                  </a:cubicBezTo>
                  <a:cubicBezTo>
                    <a:pt x="20" y="88"/>
                    <a:pt x="22" y="89"/>
                    <a:pt x="25" y="90"/>
                  </a:cubicBezTo>
                  <a:cubicBezTo>
                    <a:pt x="33" y="93"/>
                    <a:pt x="40" y="98"/>
                    <a:pt x="46" y="103"/>
                  </a:cubicBezTo>
                  <a:cubicBezTo>
                    <a:pt x="51" y="107"/>
                    <a:pt x="56" y="112"/>
                    <a:pt x="61" y="117"/>
                  </a:cubicBezTo>
                  <a:cubicBezTo>
                    <a:pt x="61" y="117"/>
                    <a:pt x="62" y="117"/>
                    <a:pt x="62" y="117"/>
                  </a:cubicBezTo>
                  <a:cubicBezTo>
                    <a:pt x="105" y="117"/>
                    <a:pt x="105" y="117"/>
                    <a:pt x="105" y="117"/>
                  </a:cubicBezTo>
                  <a:close/>
                  <a:moveTo>
                    <a:pt x="52" y="124"/>
                  </a:moveTo>
                  <a:cubicBezTo>
                    <a:pt x="52" y="124"/>
                    <a:pt x="52" y="124"/>
                    <a:pt x="52" y="124"/>
                  </a:cubicBezTo>
                  <a:cubicBezTo>
                    <a:pt x="48" y="120"/>
                    <a:pt x="43" y="115"/>
                    <a:pt x="39" y="111"/>
                  </a:cubicBezTo>
                  <a:cubicBezTo>
                    <a:pt x="33" y="107"/>
                    <a:pt x="27" y="103"/>
                    <a:pt x="21" y="100"/>
                  </a:cubicBezTo>
                  <a:cubicBezTo>
                    <a:pt x="17" y="99"/>
                    <a:pt x="14" y="97"/>
                    <a:pt x="12" y="95"/>
                  </a:cubicBezTo>
                  <a:cubicBezTo>
                    <a:pt x="0" y="85"/>
                    <a:pt x="9" y="70"/>
                    <a:pt x="22" y="70"/>
                  </a:cubicBezTo>
                  <a:cubicBezTo>
                    <a:pt x="25" y="70"/>
                    <a:pt x="28" y="70"/>
                    <a:pt x="31" y="71"/>
                  </a:cubicBezTo>
                  <a:cubicBezTo>
                    <a:pt x="34" y="72"/>
                    <a:pt x="37" y="73"/>
                    <a:pt x="40" y="74"/>
                  </a:cubicBezTo>
                  <a:cubicBezTo>
                    <a:pt x="41" y="75"/>
                    <a:pt x="43" y="76"/>
                    <a:pt x="44" y="77"/>
                  </a:cubicBezTo>
                  <a:cubicBezTo>
                    <a:pt x="44" y="57"/>
                    <a:pt x="44" y="38"/>
                    <a:pt x="44" y="19"/>
                  </a:cubicBezTo>
                  <a:cubicBezTo>
                    <a:pt x="44" y="0"/>
                    <a:pt x="73" y="0"/>
                    <a:pt x="73" y="19"/>
                  </a:cubicBezTo>
                  <a:cubicBezTo>
                    <a:pt x="73" y="43"/>
                    <a:pt x="73" y="43"/>
                    <a:pt x="73" y="43"/>
                  </a:cubicBezTo>
                  <a:cubicBezTo>
                    <a:pt x="78" y="41"/>
                    <a:pt x="84" y="43"/>
                    <a:pt x="88" y="47"/>
                  </a:cubicBezTo>
                  <a:cubicBezTo>
                    <a:pt x="95" y="44"/>
                    <a:pt x="104" y="46"/>
                    <a:pt x="107" y="53"/>
                  </a:cubicBezTo>
                  <a:cubicBezTo>
                    <a:pt x="116" y="51"/>
                    <a:pt x="124" y="57"/>
                    <a:pt x="124" y="66"/>
                  </a:cubicBezTo>
                  <a:cubicBezTo>
                    <a:pt x="124" y="93"/>
                    <a:pt x="124" y="93"/>
                    <a:pt x="124" y="93"/>
                  </a:cubicBezTo>
                  <a:cubicBezTo>
                    <a:pt x="124" y="98"/>
                    <a:pt x="122" y="104"/>
                    <a:pt x="120" y="110"/>
                  </a:cubicBezTo>
                  <a:cubicBezTo>
                    <a:pt x="119" y="114"/>
                    <a:pt x="117" y="117"/>
                    <a:pt x="116" y="121"/>
                  </a:cubicBezTo>
                  <a:cubicBezTo>
                    <a:pt x="117" y="123"/>
                    <a:pt x="118" y="125"/>
                    <a:pt x="118" y="127"/>
                  </a:cubicBezTo>
                  <a:cubicBezTo>
                    <a:pt x="118" y="139"/>
                    <a:pt x="118" y="139"/>
                    <a:pt x="118" y="139"/>
                  </a:cubicBezTo>
                  <a:cubicBezTo>
                    <a:pt x="118" y="142"/>
                    <a:pt x="117" y="145"/>
                    <a:pt x="115" y="146"/>
                  </a:cubicBezTo>
                  <a:cubicBezTo>
                    <a:pt x="115" y="146"/>
                    <a:pt x="115" y="146"/>
                    <a:pt x="115" y="146"/>
                  </a:cubicBezTo>
                  <a:cubicBezTo>
                    <a:pt x="113" y="148"/>
                    <a:pt x="111" y="149"/>
                    <a:pt x="108" y="149"/>
                  </a:cubicBezTo>
                  <a:cubicBezTo>
                    <a:pt x="62" y="149"/>
                    <a:pt x="62" y="149"/>
                    <a:pt x="62" y="149"/>
                  </a:cubicBezTo>
                  <a:cubicBezTo>
                    <a:pt x="59" y="149"/>
                    <a:pt x="57" y="148"/>
                    <a:pt x="55" y="146"/>
                  </a:cubicBezTo>
                  <a:cubicBezTo>
                    <a:pt x="55" y="146"/>
                    <a:pt x="55" y="146"/>
                    <a:pt x="55" y="146"/>
                  </a:cubicBezTo>
                  <a:cubicBezTo>
                    <a:pt x="53" y="145"/>
                    <a:pt x="52" y="142"/>
                    <a:pt x="52" y="139"/>
                  </a:cubicBezTo>
                  <a:cubicBezTo>
                    <a:pt x="52" y="127"/>
                    <a:pt x="52" y="127"/>
                    <a:pt x="52" y="127"/>
                  </a:cubicBezTo>
                  <a:cubicBezTo>
                    <a:pt x="52" y="126"/>
                    <a:pt x="52" y="125"/>
                    <a:pt x="52" y="124"/>
                  </a:cubicBezTo>
                  <a:close/>
                  <a:moveTo>
                    <a:pt x="63" y="128"/>
                  </a:moveTo>
                  <a:cubicBezTo>
                    <a:pt x="63" y="128"/>
                    <a:pt x="63" y="128"/>
                    <a:pt x="63" y="128"/>
                  </a:cubicBezTo>
                  <a:cubicBezTo>
                    <a:pt x="63" y="138"/>
                    <a:pt x="63" y="138"/>
                    <a:pt x="63" y="138"/>
                  </a:cubicBezTo>
                  <a:cubicBezTo>
                    <a:pt x="107" y="138"/>
                    <a:pt x="107" y="138"/>
                    <a:pt x="107" y="138"/>
                  </a:cubicBezTo>
                  <a:cubicBezTo>
                    <a:pt x="107" y="128"/>
                    <a:pt x="107" y="128"/>
                    <a:pt x="107" y="128"/>
                  </a:cubicBezTo>
                  <a:cubicBezTo>
                    <a:pt x="63" y="128"/>
                    <a:pt x="63" y="128"/>
                    <a:pt x="63" y="128"/>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3733">
                <a:solidFill>
                  <a:prstClr val="black"/>
                </a:solidFill>
                <a:cs typeface="+mn-ea"/>
                <a:sym typeface="+mn-lt"/>
              </a:endParaRPr>
            </a:p>
          </p:txBody>
        </p:sp>
        <p:sp>
          <p:nvSpPr>
            <p:cNvPr id="50" name="Rectangle 48"/>
            <p:cNvSpPr>
              <a:spLocks noChangeArrowheads="1"/>
            </p:cNvSpPr>
            <p:nvPr/>
          </p:nvSpPr>
          <p:spPr bwMode="auto">
            <a:xfrm>
              <a:off x="774604" y="2032628"/>
              <a:ext cx="1670146" cy="37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r">
                <a:lnSpc>
                  <a:spcPct val="120000"/>
                </a:lnSpc>
              </a:pPr>
              <a:r>
                <a:rPr lang="zh-CN" altLang="en-US" sz="1400" dirty="0">
                  <a:solidFill>
                    <a:schemeClr val="bg1">
                      <a:lumMod val="50000"/>
                    </a:schemeClr>
                  </a:solidFill>
                  <a:cs typeface="+mn-ea"/>
                  <a:sym typeface="+mn-lt"/>
                </a:rPr>
                <a:t>标题数字等都可以通过点击和重新输入进行更改，</a:t>
              </a:r>
            </a:p>
          </p:txBody>
        </p:sp>
        <p:sp>
          <p:nvSpPr>
            <p:cNvPr id="51" name="Rectangle 49"/>
            <p:cNvSpPr>
              <a:spLocks noChangeArrowheads="1"/>
            </p:cNvSpPr>
            <p:nvPr/>
          </p:nvSpPr>
          <p:spPr bwMode="auto">
            <a:xfrm>
              <a:off x="797438" y="2763103"/>
              <a:ext cx="1647311" cy="37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nSpc>
                  <a:spcPct val="120000"/>
                </a:lnSpc>
              </a:pPr>
              <a:r>
                <a:rPr lang="zh-CN" altLang="en-US" sz="1400" dirty="0">
                  <a:solidFill>
                    <a:schemeClr val="bg1">
                      <a:lumMod val="50000"/>
                    </a:schemeClr>
                  </a:solidFill>
                  <a:cs typeface="+mn-ea"/>
                  <a:sym typeface="+mn-lt"/>
                </a:rPr>
                <a:t>标题数字等都可以通过点击和重新输入进行更改，</a:t>
              </a:r>
              <a:endParaRPr lang="en-US" altLang="zh-CN" sz="1400" dirty="0">
                <a:solidFill>
                  <a:schemeClr val="bg1">
                    <a:lumMod val="50000"/>
                  </a:schemeClr>
                </a:solidFill>
                <a:cs typeface="+mn-ea"/>
                <a:sym typeface="+mn-lt"/>
              </a:endParaRPr>
            </a:p>
          </p:txBody>
        </p:sp>
        <p:sp>
          <p:nvSpPr>
            <p:cNvPr id="52" name="Rectangle 50"/>
            <p:cNvSpPr>
              <a:spLocks noChangeArrowheads="1"/>
            </p:cNvSpPr>
            <p:nvPr/>
          </p:nvSpPr>
          <p:spPr bwMode="auto">
            <a:xfrm>
              <a:off x="774602" y="3525338"/>
              <a:ext cx="1670147" cy="37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nSpc>
                  <a:spcPct val="120000"/>
                </a:lnSpc>
              </a:pPr>
              <a:r>
                <a:rPr lang="zh-CN" altLang="en-US" sz="1400" dirty="0">
                  <a:solidFill>
                    <a:schemeClr val="bg1">
                      <a:lumMod val="50000"/>
                    </a:schemeClr>
                  </a:solidFill>
                  <a:cs typeface="+mn-ea"/>
                  <a:sym typeface="+mn-lt"/>
                </a:rPr>
                <a:t>标题数字等都可以通过点击和重新输入进行更改，</a:t>
              </a:r>
              <a:endParaRPr lang="en-US" altLang="zh-CN" sz="1400" dirty="0">
                <a:solidFill>
                  <a:schemeClr val="bg1">
                    <a:lumMod val="50000"/>
                  </a:schemeClr>
                </a:solidFill>
                <a:cs typeface="+mn-ea"/>
                <a:sym typeface="+mn-lt"/>
              </a:endParaRPr>
            </a:p>
          </p:txBody>
        </p:sp>
      </p:grpSp>
      <p:sp>
        <p:nvSpPr>
          <p:cNvPr id="53" name="矩形 52"/>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Tree>
    <p:extLst>
      <p:ext uri="{BB962C8B-B14F-4D97-AF65-F5344CB8AC3E}">
        <p14:creationId xmlns:p14="http://schemas.microsoft.com/office/powerpoint/2010/main" val="4230256550"/>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fade">
                                      <p:cBhvr>
                                        <p:cTn id="7" dur="1000"/>
                                        <p:tgtEl>
                                          <p:spTgt spid="43"/>
                                        </p:tgtEl>
                                      </p:cBhvr>
                                    </p:animEffect>
                                    <p:anim calcmode="lin" valueType="num">
                                      <p:cBhvr>
                                        <p:cTn id="8" dur="1000" fill="hold"/>
                                        <p:tgtEl>
                                          <p:spTgt spid="43"/>
                                        </p:tgtEl>
                                        <p:attrNameLst>
                                          <p:attrName>ppt_x</p:attrName>
                                        </p:attrNameLst>
                                      </p:cBhvr>
                                      <p:tavLst>
                                        <p:tav tm="0">
                                          <p:val>
                                            <p:strVal val="#ppt_x"/>
                                          </p:val>
                                        </p:tav>
                                        <p:tav tm="100000">
                                          <p:val>
                                            <p:strVal val="#ppt_x"/>
                                          </p:val>
                                        </p:tav>
                                      </p:tavLst>
                                    </p:anim>
                                    <p:anim calcmode="lin" valueType="num">
                                      <p:cBhvr>
                                        <p:cTn id="9" dur="1000" fill="hold"/>
                                        <p:tgtEl>
                                          <p:spTgt spid="43"/>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33"/>
                                        </p:tgtEl>
                                        <p:attrNameLst>
                                          <p:attrName>style.visibility</p:attrName>
                                        </p:attrNameLst>
                                      </p:cBhvr>
                                      <p:to>
                                        <p:strVal val="visible"/>
                                      </p:to>
                                    </p:set>
                                    <p:animEffect transition="in" filter="fade">
                                      <p:cBhvr>
                                        <p:cTn id="13" dur="1000"/>
                                        <p:tgtEl>
                                          <p:spTgt spid="33"/>
                                        </p:tgtEl>
                                      </p:cBhvr>
                                    </p:animEffect>
                                    <p:anim calcmode="lin" valueType="num">
                                      <p:cBhvr>
                                        <p:cTn id="14" dur="1000" fill="hold"/>
                                        <p:tgtEl>
                                          <p:spTgt spid="33"/>
                                        </p:tgtEl>
                                        <p:attrNameLst>
                                          <p:attrName>ppt_x</p:attrName>
                                        </p:attrNameLst>
                                      </p:cBhvr>
                                      <p:tavLst>
                                        <p:tav tm="0">
                                          <p:val>
                                            <p:strVal val="#ppt_x"/>
                                          </p:val>
                                        </p:tav>
                                        <p:tav tm="100000">
                                          <p:val>
                                            <p:strVal val="#ppt_x"/>
                                          </p:val>
                                        </p:tav>
                                      </p:tavLst>
                                    </p:anim>
                                    <p:anim calcmode="lin" valueType="num">
                                      <p:cBhvr>
                                        <p:cTn id="15" dur="1000" fill="hold"/>
                                        <p:tgtEl>
                                          <p:spTgt spid="33"/>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anim calcmode="lin" valueType="num">
                                      <p:cBhvr>
                                        <p:cTn id="20" dur="1000" fill="hold"/>
                                        <p:tgtEl>
                                          <p:spTgt spid="4"/>
                                        </p:tgtEl>
                                        <p:attrNameLst>
                                          <p:attrName>ppt_x</p:attrName>
                                        </p:attrNameLst>
                                      </p:cBhvr>
                                      <p:tavLst>
                                        <p:tav tm="0">
                                          <p:val>
                                            <p:strVal val="#ppt_x"/>
                                          </p:val>
                                        </p:tav>
                                        <p:tav tm="100000">
                                          <p:val>
                                            <p:strVal val="#ppt_x"/>
                                          </p:val>
                                        </p:tav>
                                      </p:tavLst>
                                    </p:anim>
                                    <p:anim calcmode="lin" valueType="num">
                                      <p:cBhvr>
                                        <p:cTn id="21" dur="1000" fill="hold"/>
                                        <p:tgtEl>
                                          <p:spTgt spid="4"/>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1000"/>
                                        <p:tgtEl>
                                          <p:spTgt spid="10"/>
                                        </p:tgtEl>
                                      </p:cBhvr>
                                    </p:animEffect>
                                    <p:anim calcmode="lin" valueType="num">
                                      <p:cBhvr>
                                        <p:cTn id="26" dur="1000" fill="hold"/>
                                        <p:tgtEl>
                                          <p:spTgt spid="10"/>
                                        </p:tgtEl>
                                        <p:attrNameLst>
                                          <p:attrName>ppt_x</p:attrName>
                                        </p:attrNameLst>
                                      </p:cBhvr>
                                      <p:tavLst>
                                        <p:tav tm="0">
                                          <p:val>
                                            <p:strVal val="#ppt_x"/>
                                          </p:val>
                                        </p:tav>
                                        <p:tav tm="100000">
                                          <p:val>
                                            <p:strVal val="#ppt_x"/>
                                          </p:val>
                                        </p:tav>
                                      </p:tavLst>
                                    </p:anim>
                                    <p:anim calcmode="lin" valueType="num">
                                      <p:cBhvr>
                                        <p:cTn id="27" dur="1000" fill="hold"/>
                                        <p:tgtEl>
                                          <p:spTgt spid="10"/>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1000"/>
                                        <p:tgtEl>
                                          <p:spTgt spid="11"/>
                                        </p:tgtEl>
                                      </p:cBhvr>
                                    </p:animEffect>
                                    <p:anim calcmode="lin" valueType="num">
                                      <p:cBhvr>
                                        <p:cTn id="32" dur="1000" fill="hold"/>
                                        <p:tgtEl>
                                          <p:spTgt spid="11"/>
                                        </p:tgtEl>
                                        <p:attrNameLst>
                                          <p:attrName>ppt_x</p:attrName>
                                        </p:attrNameLst>
                                      </p:cBhvr>
                                      <p:tavLst>
                                        <p:tav tm="0">
                                          <p:val>
                                            <p:strVal val="#ppt_x"/>
                                          </p:val>
                                        </p:tav>
                                        <p:tav tm="100000">
                                          <p:val>
                                            <p:strVal val="#ppt_x"/>
                                          </p:val>
                                        </p:tav>
                                      </p:tavLst>
                                    </p:anim>
                                    <p:anim calcmode="lin" valueType="num">
                                      <p:cBhvr>
                                        <p:cTn id="33" dur="1000" fill="hold"/>
                                        <p:tgtEl>
                                          <p:spTgt spid="11"/>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2" presetClass="entr" presetSubtype="0" fill="hold" grpId="0" nodeType="after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1000"/>
                                        <p:tgtEl>
                                          <p:spTgt spid="12"/>
                                        </p:tgtEl>
                                      </p:cBhvr>
                                    </p:animEffect>
                                    <p:anim calcmode="lin" valueType="num">
                                      <p:cBhvr>
                                        <p:cTn id="38" dur="1000" fill="hold"/>
                                        <p:tgtEl>
                                          <p:spTgt spid="12"/>
                                        </p:tgtEl>
                                        <p:attrNameLst>
                                          <p:attrName>ppt_x</p:attrName>
                                        </p:attrNameLst>
                                      </p:cBhvr>
                                      <p:tavLst>
                                        <p:tav tm="0">
                                          <p:val>
                                            <p:strVal val="#ppt_x"/>
                                          </p:val>
                                        </p:tav>
                                        <p:tav tm="100000">
                                          <p:val>
                                            <p:strVal val="#ppt_x"/>
                                          </p:val>
                                        </p:tav>
                                      </p:tavLst>
                                    </p:anim>
                                    <p:anim calcmode="lin" valueType="num">
                                      <p:cBhvr>
                                        <p:cTn id="39" dur="1000" fill="hold"/>
                                        <p:tgtEl>
                                          <p:spTgt spid="12"/>
                                        </p:tgtEl>
                                        <p:attrNameLst>
                                          <p:attrName>ppt_y</p:attrName>
                                        </p:attrNameLst>
                                      </p:cBhvr>
                                      <p:tavLst>
                                        <p:tav tm="0">
                                          <p:val>
                                            <p:strVal val="#ppt_y+.1"/>
                                          </p:val>
                                        </p:tav>
                                        <p:tav tm="100000">
                                          <p:val>
                                            <p:strVal val="#ppt_y"/>
                                          </p:val>
                                        </p:tav>
                                      </p:tavLst>
                                    </p:anim>
                                  </p:childTnLst>
                                </p:cTn>
                              </p:par>
                            </p:childTnLst>
                          </p:cTn>
                        </p:par>
                        <p:par>
                          <p:cTn id="40" fill="hold">
                            <p:stCondLst>
                              <p:cond delay="6000"/>
                            </p:stCondLst>
                            <p:childTnLst>
                              <p:par>
                                <p:cTn id="41" presetID="42" presetClass="entr" presetSubtype="0"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fade">
                                      <p:cBhvr>
                                        <p:cTn id="43" dur="1000"/>
                                        <p:tgtEl>
                                          <p:spTgt spid="13"/>
                                        </p:tgtEl>
                                      </p:cBhvr>
                                    </p:animEffect>
                                    <p:anim calcmode="lin" valueType="num">
                                      <p:cBhvr>
                                        <p:cTn id="44" dur="1000" fill="hold"/>
                                        <p:tgtEl>
                                          <p:spTgt spid="13"/>
                                        </p:tgtEl>
                                        <p:attrNameLst>
                                          <p:attrName>ppt_x</p:attrName>
                                        </p:attrNameLst>
                                      </p:cBhvr>
                                      <p:tavLst>
                                        <p:tav tm="0">
                                          <p:val>
                                            <p:strVal val="#ppt_x"/>
                                          </p:val>
                                        </p:tav>
                                        <p:tav tm="100000">
                                          <p:val>
                                            <p:strVal val="#ppt_x"/>
                                          </p:val>
                                        </p:tav>
                                      </p:tavLst>
                                    </p:anim>
                                    <p:anim calcmode="lin" valueType="num">
                                      <p:cBhvr>
                                        <p:cTn id="45" dur="1000" fill="hold"/>
                                        <p:tgtEl>
                                          <p:spTgt spid="13"/>
                                        </p:tgtEl>
                                        <p:attrNameLst>
                                          <p:attrName>ppt_y</p:attrName>
                                        </p:attrNameLst>
                                      </p:cBhvr>
                                      <p:tavLst>
                                        <p:tav tm="0">
                                          <p:val>
                                            <p:strVal val="#ppt_y+.1"/>
                                          </p:val>
                                        </p:tav>
                                        <p:tav tm="100000">
                                          <p:val>
                                            <p:strVal val="#ppt_y"/>
                                          </p:val>
                                        </p:tav>
                                      </p:tavLst>
                                    </p:anim>
                                  </p:childTnLst>
                                </p:cTn>
                              </p:par>
                            </p:childTnLst>
                          </p:cTn>
                        </p:par>
                        <p:par>
                          <p:cTn id="46" fill="hold">
                            <p:stCondLst>
                              <p:cond delay="7000"/>
                            </p:stCondLst>
                            <p:childTnLst>
                              <p:par>
                                <p:cTn id="47" presetID="42" presetClass="entr" presetSubtype="0" fill="hold" grpId="0" nodeType="after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fade">
                                      <p:cBhvr>
                                        <p:cTn id="49" dur="1000"/>
                                        <p:tgtEl>
                                          <p:spTgt spid="14"/>
                                        </p:tgtEl>
                                      </p:cBhvr>
                                    </p:animEffect>
                                    <p:anim calcmode="lin" valueType="num">
                                      <p:cBhvr>
                                        <p:cTn id="50" dur="1000" fill="hold"/>
                                        <p:tgtEl>
                                          <p:spTgt spid="14"/>
                                        </p:tgtEl>
                                        <p:attrNameLst>
                                          <p:attrName>ppt_x</p:attrName>
                                        </p:attrNameLst>
                                      </p:cBhvr>
                                      <p:tavLst>
                                        <p:tav tm="0">
                                          <p:val>
                                            <p:strVal val="#ppt_x"/>
                                          </p:val>
                                        </p:tav>
                                        <p:tav tm="100000">
                                          <p:val>
                                            <p:strVal val="#ppt_x"/>
                                          </p:val>
                                        </p:tav>
                                      </p:tavLst>
                                    </p:anim>
                                    <p:anim calcmode="lin" valueType="num">
                                      <p:cBhvr>
                                        <p:cTn id="51" dur="1000" fill="hold"/>
                                        <p:tgtEl>
                                          <p:spTgt spid="14"/>
                                        </p:tgtEl>
                                        <p:attrNameLst>
                                          <p:attrName>ppt_y</p:attrName>
                                        </p:attrNameLst>
                                      </p:cBhvr>
                                      <p:tavLst>
                                        <p:tav tm="0">
                                          <p:val>
                                            <p:strVal val="#ppt_y+.1"/>
                                          </p:val>
                                        </p:tav>
                                        <p:tav tm="100000">
                                          <p:val>
                                            <p:strVal val="#ppt_y"/>
                                          </p:val>
                                        </p:tav>
                                      </p:tavLst>
                                    </p:anim>
                                  </p:childTnLst>
                                </p:cTn>
                              </p:par>
                            </p:childTnLst>
                          </p:cTn>
                        </p:par>
                        <p:par>
                          <p:cTn id="52" fill="hold">
                            <p:stCondLst>
                              <p:cond delay="8000"/>
                            </p:stCondLst>
                            <p:childTnLst>
                              <p:par>
                                <p:cTn id="53" presetID="42" presetClass="entr" presetSubtype="0" fill="hold" grpId="0" nodeType="afterEffect">
                                  <p:stCondLst>
                                    <p:cond delay="0"/>
                                  </p:stCondLst>
                                  <p:childTnLst>
                                    <p:set>
                                      <p:cBhvr>
                                        <p:cTn id="54" dur="1" fill="hold">
                                          <p:stCondLst>
                                            <p:cond delay="0"/>
                                          </p:stCondLst>
                                        </p:cTn>
                                        <p:tgtEl>
                                          <p:spTgt spid="15"/>
                                        </p:tgtEl>
                                        <p:attrNameLst>
                                          <p:attrName>style.visibility</p:attrName>
                                        </p:attrNameLst>
                                      </p:cBhvr>
                                      <p:to>
                                        <p:strVal val="visible"/>
                                      </p:to>
                                    </p:set>
                                    <p:animEffect transition="in" filter="fade">
                                      <p:cBhvr>
                                        <p:cTn id="55" dur="1000"/>
                                        <p:tgtEl>
                                          <p:spTgt spid="15"/>
                                        </p:tgtEl>
                                      </p:cBhvr>
                                    </p:animEffect>
                                    <p:anim calcmode="lin" valueType="num">
                                      <p:cBhvr>
                                        <p:cTn id="56" dur="1000" fill="hold"/>
                                        <p:tgtEl>
                                          <p:spTgt spid="15"/>
                                        </p:tgtEl>
                                        <p:attrNameLst>
                                          <p:attrName>ppt_x</p:attrName>
                                        </p:attrNameLst>
                                      </p:cBhvr>
                                      <p:tavLst>
                                        <p:tav tm="0">
                                          <p:val>
                                            <p:strVal val="#ppt_x"/>
                                          </p:val>
                                        </p:tav>
                                        <p:tav tm="100000">
                                          <p:val>
                                            <p:strVal val="#ppt_x"/>
                                          </p:val>
                                        </p:tav>
                                      </p:tavLst>
                                    </p:anim>
                                    <p:anim calcmode="lin" valueType="num">
                                      <p:cBhvr>
                                        <p:cTn id="57" dur="1000" fill="hold"/>
                                        <p:tgtEl>
                                          <p:spTgt spid="15"/>
                                        </p:tgtEl>
                                        <p:attrNameLst>
                                          <p:attrName>ppt_y</p:attrName>
                                        </p:attrNameLst>
                                      </p:cBhvr>
                                      <p:tavLst>
                                        <p:tav tm="0">
                                          <p:val>
                                            <p:strVal val="#ppt_y+.1"/>
                                          </p:val>
                                        </p:tav>
                                        <p:tav tm="100000">
                                          <p:val>
                                            <p:strVal val="#ppt_y"/>
                                          </p:val>
                                        </p:tav>
                                      </p:tavLst>
                                    </p:anim>
                                  </p:childTnLst>
                                </p:cTn>
                              </p:par>
                            </p:childTnLst>
                          </p:cTn>
                        </p:par>
                        <p:par>
                          <p:cTn id="58" fill="hold">
                            <p:stCondLst>
                              <p:cond delay="9000"/>
                            </p:stCondLst>
                            <p:childTnLst>
                              <p:par>
                                <p:cTn id="59" presetID="42" presetClass="entr" presetSubtype="0" fill="hold" grpId="0" nodeType="afterEffect">
                                  <p:stCondLst>
                                    <p:cond delay="0"/>
                                  </p:stCondLst>
                                  <p:childTnLst>
                                    <p:set>
                                      <p:cBhvr>
                                        <p:cTn id="60" dur="1" fill="hold">
                                          <p:stCondLst>
                                            <p:cond delay="0"/>
                                          </p:stCondLst>
                                        </p:cTn>
                                        <p:tgtEl>
                                          <p:spTgt spid="17"/>
                                        </p:tgtEl>
                                        <p:attrNameLst>
                                          <p:attrName>style.visibility</p:attrName>
                                        </p:attrNameLst>
                                      </p:cBhvr>
                                      <p:to>
                                        <p:strVal val="visible"/>
                                      </p:to>
                                    </p:set>
                                    <p:animEffect transition="in" filter="fade">
                                      <p:cBhvr>
                                        <p:cTn id="61" dur="1000"/>
                                        <p:tgtEl>
                                          <p:spTgt spid="17"/>
                                        </p:tgtEl>
                                      </p:cBhvr>
                                    </p:animEffect>
                                    <p:anim calcmode="lin" valueType="num">
                                      <p:cBhvr>
                                        <p:cTn id="62" dur="1000" fill="hold"/>
                                        <p:tgtEl>
                                          <p:spTgt spid="17"/>
                                        </p:tgtEl>
                                        <p:attrNameLst>
                                          <p:attrName>ppt_x</p:attrName>
                                        </p:attrNameLst>
                                      </p:cBhvr>
                                      <p:tavLst>
                                        <p:tav tm="0">
                                          <p:val>
                                            <p:strVal val="#ppt_x"/>
                                          </p:val>
                                        </p:tav>
                                        <p:tav tm="100000">
                                          <p:val>
                                            <p:strVal val="#ppt_x"/>
                                          </p:val>
                                        </p:tav>
                                      </p:tavLst>
                                    </p:anim>
                                    <p:anim calcmode="lin" valueType="num">
                                      <p:cBhvr>
                                        <p:cTn id="63" dur="1000" fill="hold"/>
                                        <p:tgtEl>
                                          <p:spTgt spid="17"/>
                                        </p:tgtEl>
                                        <p:attrNameLst>
                                          <p:attrName>ppt_y</p:attrName>
                                        </p:attrNameLst>
                                      </p:cBhvr>
                                      <p:tavLst>
                                        <p:tav tm="0">
                                          <p:val>
                                            <p:strVal val="#ppt_y+.1"/>
                                          </p:val>
                                        </p:tav>
                                        <p:tav tm="100000">
                                          <p:val>
                                            <p:strVal val="#ppt_y"/>
                                          </p:val>
                                        </p:tav>
                                      </p:tavLst>
                                    </p:anim>
                                  </p:childTnLst>
                                </p:cTn>
                              </p:par>
                            </p:childTnLst>
                          </p:cTn>
                        </p:par>
                        <p:par>
                          <p:cTn id="64" fill="hold">
                            <p:stCondLst>
                              <p:cond delay="10000"/>
                            </p:stCondLst>
                            <p:childTnLst>
                              <p:par>
                                <p:cTn id="65" presetID="42" presetClass="entr" presetSubtype="0" fill="hold" grpId="0" nodeType="afterEffect">
                                  <p:stCondLst>
                                    <p:cond delay="0"/>
                                  </p:stCondLst>
                                  <p:childTnLst>
                                    <p:set>
                                      <p:cBhvr>
                                        <p:cTn id="66" dur="1" fill="hold">
                                          <p:stCondLst>
                                            <p:cond delay="0"/>
                                          </p:stCondLst>
                                        </p:cTn>
                                        <p:tgtEl>
                                          <p:spTgt spid="18"/>
                                        </p:tgtEl>
                                        <p:attrNameLst>
                                          <p:attrName>style.visibility</p:attrName>
                                        </p:attrNameLst>
                                      </p:cBhvr>
                                      <p:to>
                                        <p:strVal val="visible"/>
                                      </p:to>
                                    </p:set>
                                    <p:animEffect transition="in" filter="fade">
                                      <p:cBhvr>
                                        <p:cTn id="67" dur="1000"/>
                                        <p:tgtEl>
                                          <p:spTgt spid="18"/>
                                        </p:tgtEl>
                                      </p:cBhvr>
                                    </p:animEffect>
                                    <p:anim calcmode="lin" valueType="num">
                                      <p:cBhvr>
                                        <p:cTn id="68" dur="1000" fill="hold"/>
                                        <p:tgtEl>
                                          <p:spTgt spid="18"/>
                                        </p:tgtEl>
                                        <p:attrNameLst>
                                          <p:attrName>ppt_x</p:attrName>
                                        </p:attrNameLst>
                                      </p:cBhvr>
                                      <p:tavLst>
                                        <p:tav tm="0">
                                          <p:val>
                                            <p:strVal val="#ppt_x"/>
                                          </p:val>
                                        </p:tav>
                                        <p:tav tm="100000">
                                          <p:val>
                                            <p:strVal val="#ppt_x"/>
                                          </p:val>
                                        </p:tav>
                                      </p:tavLst>
                                    </p:anim>
                                    <p:anim calcmode="lin" valueType="num">
                                      <p:cBhvr>
                                        <p:cTn id="69" dur="1000" fill="hold"/>
                                        <p:tgtEl>
                                          <p:spTgt spid="18"/>
                                        </p:tgtEl>
                                        <p:attrNameLst>
                                          <p:attrName>ppt_y</p:attrName>
                                        </p:attrNameLst>
                                      </p:cBhvr>
                                      <p:tavLst>
                                        <p:tav tm="0">
                                          <p:val>
                                            <p:strVal val="#ppt_y+.1"/>
                                          </p:val>
                                        </p:tav>
                                        <p:tav tm="100000">
                                          <p:val>
                                            <p:strVal val="#ppt_y"/>
                                          </p:val>
                                        </p:tav>
                                      </p:tavLst>
                                    </p:anim>
                                  </p:childTnLst>
                                </p:cTn>
                              </p:par>
                            </p:childTnLst>
                          </p:cTn>
                        </p:par>
                        <p:par>
                          <p:cTn id="70" fill="hold">
                            <p:stCondLst>
                              <p:cond delay="11000"/>
                            </p:stCondLst>
                            <p:childTnLst>
                              <p:par>
                                <p:cTn id="71" presetID="42" presetClass="entr" presetSubtype="0" fill="hold" nodeType="afterEffect">
                                  <p:stCondLst>
                                    <p:cond delay="0"/>
                                  </p:stCondLst>
                                  <p:childTnLst>
                                    <p:set>
                                      <p:cBhvr>
                                        <p:cTn id="72" dur="1" fill="hold">
                                          <p:stCondLst>
                                            <p:cond delay="0"/>
                                          </p:stCondLst>
                                        </p:cTn>
                                        <p:tgtEl>
                                          <p:spTgt spid="19"/>
                                        </p:tgtEl>
                                        <p:attrNameLst>
                                          <p:attrName>style.visibility</p:attrName>
                                        </p:attrNameLst>
                                      </p:cBhvr>
                                      <p:to>
                                        <p:strVal val="visible"/>
                                      </p:to>
                                    </p:set>
                                    <p:animEffect transition="in" filter="fade">
                                      <p:cBhvr>
                                        <p:cTn id="73" dur="1000"/>
                                        <p:tgtEl>
                                          <p:spTgt spid="19"/>
                                        </p:tgtEl>
                                      </p:cBhvr>
                                    </p:animEffect>
                                    <p:anim calcmode="lin" valueType="num">
                                      <p:cBhvr>
                                        <p:cTn id="74" dur="1000" fill="hold"/>
                                        <p:tgtEl>
                                          <p:spTgt spid="19"/>
                                        </p:tgtEl>
                                        <p:attrNameLst>
                                          <p:attrName>ppt_x</p:attrName>
                                        </p:attrNameLst>
                                      </p:cBhvr>
                                      <p:tavLst>
                                        <p:tav tm="0">
                                          <p:val>
                                            <p:strVal val="#ppt_x"/>
                                          </p:val>
                                        </p:tav>
                                        <p:tav tm="100000">
                                          <p:val>
                                            <p:strVal val="#ppt_x"/>
                                          </p:val>
                                        </p:tav>
                                      </p:tavLst>
                                    </p:anim>
                                    <p:anim calcmode="lin" valueType="num">
                                      <p:cBhvr>
                                        <p:cTn id="75" dur="1000" fill="hold"/>
                                        <p:tgtEl>
                                          <p:spTgt spid="19"/>
                                        </p:tgtEl>
                                        <p:attrNameLst>
                                          <p:attrName>ppt_y</p:attrName>
                                        </p:attrNameLst>
                                      </p:cBhvr>
                                      <p:tavLst>
                                        <p:tav tm="0">
                                          <p:val>
                                            <p:strVal val="#ppt_y+.1"/>
                                          </p:val>
                                        </p:tav>
                                        <p:tav tm="100000">
                                          <p:val>
                                            <p:strVal val="#ppt_y"/>
                                          </p:val>
                                        </p:tav>
                                      </p:tavLst>
                                    </p:anim>
                                  </p:childTnLst>
                                </p:cTn>
                              </p:par>
                            </p:childTnLst>
                          </p:cTn>
                        </p:par>
                        <p:par>
                          <p:cTn id="76" fill="hold">
                            <p:stCondLst>
                              <p:cond delay="12000"/>
                            </p:stCondLst>
                            <p:childTnLst>
                              <p:par>
                                <p:cTn id="77" presetID="42" presetClass="entr" presetSubtype="0" fill="hold" grpId="0" nodeType="afterEffect">
                                  <p:stCondLst>
                                    <p:cond delay="0"/>
                                  </p:stCondLst>
                                  <p:childTnLst>
                                    <p:set>
                                      <p:cBhvr>
                                        <p:cTn id="78" dur="1" fill="hold">
                                          <p:stCondLst>
                                            <p:cond delay="0"/>
                                          </p:stCondLst>
                                        </p:cTn>
                                        <p:tgtEl>
                                          <p:spTgt spid="25"/>
                                        </p:tgtEl>
                                        <p:attrNameLst>
                                          <p:attrName>style.visibility</p:attrName>
                                        </p:attrNameLst>
                                      </p:cBhvr>
                                      <p:to>
                                        <p:strVal val="visible"/>
                                      </p:to>
                                    </p:set>
                                    <p:animEffect transition="in" filter="fade">
                                      <p:cBhvr>
                                        <p:cTn id="79" dur="1000"/>
                                        <p:tgtEl>
                                          <p:spTgt spid="25"/>
                                        </p:tgtEl>
                                      </p:cBhvr>
                                    </p:animEffect>
                                    <p:anim calcmode="lin" valueType="num">
                                      <p:cBhvr>
                                        <p:cTn id="80" dur="1000" fill="hold"/>
                                        <p:tgtEl>
                                          <p:spTgt spid="25"/>
                                        </p:tgtEl>
                                        <p:attrNameLst>
                                          <p:attrName>ppt_x</p:attrName>
                                        </p:attrNameLst>
                                      </p:cBhvr>
                                      <p:tavLst>
                                        <p:tav tm="0">
                                          <p:val>
                                            <p:strVal val="#ppt_x"/>
                                          </p:val>
                                        </p:tav>
                                        <p:tav tm="100000">
                                          <p:val>
                                            <p:strVal val="#ppt_x"/>
                                          </p:val>
                                        </p:tav>
                                      </p:tavLst>
                                    </p:anim>
                                    <p:anim calcmode="lin" valueType="num">
                                      <p:cBhvr>
                                        <p:cTn id="81" dur="1000" fill="hold"/>
                                        <p:tgtEl>
                                          <p:spTgt spid="25"/>
                                        </p:tgtEl>
                                        <p:attrNameLst>
                                          <p:attrName>ppt_y</p:attrName>
                                        </p:attrNameLst>
                                      </p:cBhvr>
                                      <p:tavLst>
                                        <p:tav tm="0">
                                          <p:val>
                                            <p:strVal val="#ppt_y+.1"/>
                                          </p:val>
                                        </p:tav>
                                        <p:tav tm="100000">
                                          <p:val>
                                            <p:strVal val="#ppt_y"/>
                                          </p:val>
                                        </p:tav>
                                      </p:tavLst>
                                    </p:anim>
                                  </p:childTnLst>
                                </p:cTn>
                              </p:par>
                            </p:childTnLst>
                          </p:cTn>
                        </p:par>
                        <p:par>
                          <p:cTn id="82" fill="hold">
                            <p:stCondLst>
                              <p:cond delay="13000"/>
                            </p:stCondLst>
                            <p:childTnLst>
                              <p:par>
                                <p:cTn id="83" presetID="42" presetClass="entr" presetSubtype="0" fill="hold" grpId="0" nodeType="afterEffect">
                                  <p:stCondLst>
                                    <p:cond delay="0"/>
                                  </p:stCondLst>
                                  <p:childTnLst>
                                    <p:set>
                                      <p:cBhvr>
                                        <p:cTn id="84" dur="1" fill="hold">
                                          <p:stCondLst>
                                            <p:cond delay="0"/>
                                          </p:stCondLst>
                                        </p:cTn>
                                        <p:tgtEl>
                                          <p:spTgt spid="26"/>
                                        </p:tgtEl>
                                        <p:attrNameLst>
                                          <p:attrName>style.visibility</p:attrName>
                                        </p:attrNameLst>
                                      </p:cBhvr>
                                      <p:to>
                                        <p:strVal val="visible"/>
                                      </p:to>
                                    </p:set>
                                    <p:animEffect transition="in" filter="fade">
                                      <p:cBhvr>
                                        <p:cTn id="85" dur="1000"/>
                                        <p:tgtEl>
                                          <p:spTgt spid="26"/>
                                        </p:tgtEl>
                                      </p:cBhvr>
                                    </p:animEffect>
                                    <p:anim calcmode="lin" valueType="num">
                                      <p:cBhvr>
                                        <p:cTn id="86" dur="1000" fill="hold"/>
                                        <p:tgtEl>
                                          <p:spTgt spid="26"/>
                                        </p:tgtEl>
                                        <p:attrNameLst>
                                          <p:attrName>ppt_x</p:attrName>
                                        </p:attrNameLst>
                                      </p:cBhvr>
                                      <p:tavLst>
                                        <p:tav tm="0">
                                          <p:val>
                                            <p:strVal val="#ppt_x"/>
                                          </p:val>
                                        </p:tav>
                                        <p:tav tm="100000">
                                          <p:val>
                                            <p:strVal val="#ppt_x"/>
                                          </p:val>
                                        </p:tav>
                                      </p:tavLst>
                                    </p:anim>
                                    <p:anim calcmode="lin" valueType="num">
                                      <p:cBhvr>
                                        <p:cTn id="87" dur="1000" fill="hold"/>
                                        <p:tgtEl>
                                          <p:spTgt spid="26"/>
                                        </p:tgtEl>
                                        <p:attrNameLst>
                                          <p:attrName>ppt_y</p:attrName>
                                        </p:attrNameLst>
                                      </p:cBhvr>
                                      <p:tavLst>
                                        <p:tav tm="0">
                                          <p:val>
                                            <p:strVal val="#ppt_y+.1"/>
                                          </p:val>
                                        </p:tav>
                                        <p:tav tm="100000">
                                          <p:val>
                                            <p:strVal val="#ppt_y"/>
                                          </p:val>
                                        </p:tav>
                                      </p:tavLst>
                                    </p:anim>
                                  </p:childTnLst>
                                </p:cTn>
                              </p:par>
                            </p:childTnLst>
                          </p:cTn>
                        </p:par>
                        <p:par>
                          <p:cTn id="88" fill="hold">
                            <p:stCondLst>
                              <p:cond delay="14000"/>
                            </p:stCondLst>
                            <p:childTnLst>
                              <p:par>
                                <p:cTn id="89" presetID="42" presetClass="entr" presetSubtype="0" fill="hold" grpId="0" nodeType="afterEffect">
                                  <p:stCondLst>
                                    <p:cond delay="0"/>
                                  </p:stCondLst>
                                  <p:childTnLst>
                                    <p:set>
                                      <p:cBhvr>
                                        <p:cTn id="90" dur="1" fill="hold">
                                          <p:stCondLst>
                                            <p:cond delay="0"/>
                                          </p:stCondLst>
                                        </p:cTn>
                                        <p:tgtEl>
                                          <p:spTgt spid="27"/>
                                        </p:tgtEl>
                                        <p:attrNameLst>
                                          <p:attrName>style.visibility</p:attrName>
                                        </p:attrNameLst>
                                      </p:cBhvr>
                                      <p:to>
                                        <p:strVal val="visible"/>
                                      </p:to>
                                    </p:set>
                                    <p:animEffect transition="in" filter="fade">
                                      <p:cBhvr>
                                        <p:cTn id="91" dur="1000"/>
                                        <p:tgtEl>
                                          <p:spTgt spid="27"/>
                                        </p:tgtEl>
                                      </p:cBhvr>
                                    </p:animEffect>
                                    <p:anim calcmode="lin" valueType="num">
                                      <p:cBhvr>
                                        <p:cTn id="92" dur="1000" fill="hold"/>
                                        <p:tgtEl>
                                          <p:spTgt spid="27"/>
                                        </p:tgtEl>
                                        <p:attrNameLst>
                                          <p:attrName>ppt_x</p:attrName>
                                        </p:attrNameLst>
                                      </p:cBhvr>
                                      <p:tavLst>
                                        <p:tav tm="0">
                                          <p:val>
                                            <p:strVal val="#ppt_x"/>
                                          </p:val>
                                        </p:tav>
                                        <p:tav tm="100000">
                                          <p:val>
                                            <p:strVal val="#ppt_x"/>
                                          </p:val>
                                        </p:tav>
                                      </p:tavLst>
                                    </p:anim>
                                    <p:anim calcmode="lin" valueType="num">
                                      <p:cBhvr>
                                        <p:cTn id="93" dur="1000" fill="hold"/>
                                        <p:tgtEl>
                                          <p:spTgt spid="27"/>
                                        </p:tgtEl>
                                        <p:attrNameLst>
                                          <p:attrName>ppt_y</p:attrName>
                                        </p:attrNameLst>
                                      </p:cBhvr>
                                      <p:tavLst>
                                        <p:tav tm="0">
                                          <p:val>
                                            <p:strVal val="#ppt_y+.1"/>
                                          </p:val>
                                        </p:tav>
                                        <p:tav tm="100000">
                                          <p:val>
                                            <p:strVal val="#ppt_y"/>
                                          </p:val>
                                        </p:tav>
                                      </p:tavLst>
                                    </p:anim>
                                  </p:childTnLst>
                                </p:cTn>
                              </p:par>
                            </p:childTnLst>
                          </p:cTn>
                        </p:par>
                        <p:par>
                          <p:cTn id="94" fill="hold">
                            <p:stCondLst>
                              <p:cond delay="15000"/>
                            </p:stCondLst>
                            <p:childTnLst>
                              <p:par>
                                <p:cTn id="95" presetID="42" presetClass="entr" presetSubtype="0" fill="hold" grpId="0" nodeType="afterEffect">
                                  <p:stCondLst>
                                    <p:cond delay="0"/>
                                  </p:stCondLst>
                                  <p:childTnLst>
                                    <p:set>
                                      <p:cBhvr>
                                        <p:cTn id="96" dur="1" fill="hold">
                                          <p:stCondLst>
                                            <p:cond delay="0"/>
                                          </p:stCondLst>
                                        </p:cTn>
                                        <p:tgtEl>
                                          <p:spTgt spid="28"/>
                                        </p:tgtEl>
                                        <p:attrNameLst>
                                          <p:attrName>style.visibility</p:attrName>
                                        </p:attrNameLst>
                                      </p:cBhvr>
                                      <p:to>
                                        <p:strVal val="visible"/>
                                      </p:to>
                                    </p:set>
                                    <p:animEffect transition="in" filter="fade">
                                      <p:cBhvr>
                                        <p:cTn id="97" dur="1000"/>
                                        <p:tgtEl>
                                          <p:spTgt spid="28"/>
                                        </p:tgtEl>
                                      </p:cBhvr>
                                    </p:animEffect>
                                    <p:anim calcmode="lin" valueType="num">
                                      <p:cBhvr>
                                        <p:cTn id="98" dur="1000" fill="hold"/>
                                        <p:tgtEl>
                                          <p:spTgt spid="28"/>
                                        </p:tgtEl>
                                        <p:attrNameLst>
                                          <p:attrName>ppt_x</p:attrName>
                                        </p:attrNameLst>
                                      </p:cBhvr>
                                      <p:tavLst>
                                        <p:tav tm="0">
                                          <p:val>
                                            <p:strVal val="#ppt_x"/>
                                          </p:val>
                                        </p:tav>
                                        <p:tav tm="100000">
                                          <p:val>
                                            <p:strVal val="#ppt_x"/>
                                          </p:val>
                                        </p:tav>
                                      </p:tavLst>
                                    </p:anim>
                                    <p:anim calcmode="lin" valueType="num">
                                      <p:cBhvr>
                                        <p:cTn id="99" dur="1000" fill="hold"/>
                                        <p:tgtEl>
                                          <p:spTgt spid="28"/>
                                        </p:tgtEl>
                                        <p:attrNameLst>
                                          <p:attrName>ppt_y</p:attrName>
                                        </p:attrNameLst>
                                      </p:cBhvr>
                                      <p:tavLst>
                                        <p:tav tm="0">
                                          <p:val>
                                            <p:strVal val="#ppt_y+.1"/>
                                          </p:val>
                                        </p:tav>
                                        <p:tav tm="100000">
                                          <p:val>
                                            <p:strVal val="#ppt_y"/>
                                          </p:val>
                                        </p:tav>
                                      </p:tavLst>
                                    </p:anim>
                                  </p:childTnLst>
                                </p:cTn>
                              </p:par>
                            </p:childTnLst>
                          </p:cTn>
                        </p:par>
                        <p:par>
                          <p:cTn id="100" fill="hold">
                            <p:stCondLst>
                              <p:cond delay="16000"/>
                            </p:stCondLst>
                            <p:childTnLst>
                              <p:par>
                                <p:cTn id="101" presetID="42" presetClass="entr" presetSubtype="0" fill="hold" grpId="0" nodeType="afterEffect">
                                  <p:stCondLst>
                                    <p:cond delay="0"/>
                                  </p:stCondLst>
                                  <p:childTnLst>
                                    <p:set>
                                      <p:cBhvr>
                                        <p:cTn id="102" dur="1" fill="hold">
                                          <p:stCondLst>
                                            <p:cond delay="0"/>
                                          </p:stCondLst>
                                        </p:cTn>
                                        <p:tgtEl>
                                          <p:spTgt spid="29"/>
                                        </p:tgtEl>
                                        <p:attrNameLst>
                                          <p:attrName>style.visibility</p:attrName>
                                        </p:attrNameLst>
                                      </p:cBhvr>
                                      <p:to>
                                        <p:strVal val="visible"/>
                                      </p:to>
                                    </p:set>
                                    <p:animEffect transition="in" filter="fade">
                                      <p:cBhvr>
                                        <p:cTn id="103" dur="1000"/>
                                        <p:tgtEl>
                                          <p:spTgt spid="29"/>
                                        </p:tgtEl>
                                      </p:cBhvr>
                                    </p:animEffect>
                                    <p:anim calcmode="lin" valueType="num">
                                      <p:cBhvr>
                                        <p:cTn id="104" dur="1000" fill="hold"/>
                                        <p:tgtEl>
                                          <p:spTgt spid="29"/>
                                        </p:tgtEl>
                                        <p:attrNameLst>
                                          <p:attrName>ppt_x</p:attrName>
                                        </p:attrNameLst>
                                      </p:cBhvr>
                                      <p:tavLst>
                                        <p:tav tm="0">
                                          <p:val>
                                            <p:strVal val="#ppt_x"/>
                                          </p:val>
                                        </p:tav>
                                        <p:tav tm="100000">
                                          <p:val>
                                            <p:strVal val="#ppt_x"/>
                                          </p:val>
                                        </p:tav>
                                      </p:tavLst>
                                    </p:anim>
                                    <p:anim calcmode="lin" valueType="num">
                                      <p:cBhvr>
                                        <p:cTn id="105" dur="1000" fill="hold"/>
                                        <p:tgtEl>
                                          <p:spTgt spid="29"/>
                                        </p:tgtEl>
                                        <p:attrNameLst>
                                          <p:attrName>ppt_y</p:attrName>
                                        </p:attrNameLst>
                                      </p:cBhvr>
                                      <p:tavLst>
                                        <p:tav tm="0">
                                          <p:val>
                                            <p:strVal val="#ppt_y+.1"/>
                                          </p:val>
                                        </p:tav>
                                        <p:tav tm="100000">
                                          <p:val>
                                            <p:strVal val="#ppt_y"/>
                                          </p:val>
                                        </p:tav>
                                      </p:tavLst>
                                    </p:anim>
                                  </p:childTnLst>
                                </p:cTn>
                              </p:par>
                            </p:childTnLst>
                          </p:cTn>
                        </p:par>
                        <p:par>
                          <p:cTn id="106" fill="hold">
                            <p:stCondLst>
                              <p:cond delay="17000"/>
                            </p:stCondLst>
                            <p:childTnLst>
                              <p:par>
                                <p:cTn id="107" presetID="42" presetClass="entr" presetSubtype="0" fill="hold" grpId="0" nodeType="afterEffect">
                                  <p:stCondLst>
                                    <p:cond delay="0"/>
                                  </p:stCondLst>
                                  <p:childTnLst>
                                    <p:set>
                                      <p:cBhvr>
                                        <p:cTn id="108" dur="1" fill="hold">
                                          <p:stCondLst>
                                            <p:cond delay="0"/>
                                          </p:stCondLst>
                                        </p:cTn>
                                        <p:tgtEl>
                                          <p:spTgt spid="30"/>
                                        </p:tgtEl>
                                        <p:attrNameLst>
                                          <p:attrName>style.visibility</p:attrName>
                                        </p:attrNameLst>
                                      </p:cBhvr>
                                      <p:to>
                                        <p:strVal val="visible"/>
                                      </p:to>
                                    </p:set>
                                    <p:animEffect transition="in" filter="fade">
                                      <p:cBhvr>
                                        <p:cTn id="109" dur="1000"/>
                                        <p:tgtEl>
                                          <p:spTgt spid="30"/>
                                        </p:tgtEl>
                                      </p:cBhvr>
                                    </p:animEffect>
                                    <p:anim calcmode="lin" valueType="num">
                                      <p:cBhvr>
                                        <p:cTn id="110" dur="1000" fill="hold"/>
                                        <p:tgtEl>
                                          <p:spTgt spid="30"/>
                                        </p:tgtEl>
                                        <p:attrNameLst>
                                          <p:attrName>ppt_x</p:attrName>
                                        </p:attrNameLst>
                                      </p:cBhvr>
                                      <p:tavLst>
                                        <p:tav tm="0">
                                          <p:val>
                                            <p:strVal val="#ppt_x"/>
                                          </p:val>
                                        </p:tav>
                                        <p:tav tm="100000">
                                          <p:val>
                                            <p:strVal val="#ppt_x"/>
                                          </p:val>
                                        </p:tav>
                                      </p:tavLst>
                                    </p:anim>
                                    <p:anim calcmode="lin" valueType="num">
                                      <p:cBhvr>
                                        <p:cTn id="111" dur="1000" fill="hold"/>
                                        <p:tgtEl>
                                          <p:spTgt spid="30"/>
                                        </p:tgtEl>
                                        <p:attrNameLst>
                                          <p:attrName>ppt_y</p:attrName>
                                        </p:attrNameLst>
                                      </p:cBhvr>
                                      <p:tavLst>
                                        <p:tav tm="0">
                                          <p:val>
                                            <p:strVal val="#ppt_y+.1"/>
                                          </p:val>
                                        </p:tav>
                                        <p:tav tm="100000">
                                          <p:val>
                                            <p:strVal val="#ppt_y"/>
                                          </p:val>
                                        </p:tav>
                                      </p:tavLst>
                                    </p:anim>
                                  </p:childTnLst>
                                </p:cTn>
                              </p:par>
                            </p:childTnLst>
                          </p:cTn>
                        </p:par>
                        <p:par>
                          <p:cTn id="112" fill="hold">
                            <p:stCondLst>
                              <p:cond delay="18000"/>
                            </p:stCondLst>
                            <p:childTnLst>
                              <p:par>
                                <p:cTn id="113" presetID="42" presetClass="entr" presetSubtype="0" fill="hold" grpId="0" nodeType="afterEffect">
                                  <p:stCondLst>
                                    <p:cond delay="0"/>
                                  </p:stCondLst>
                                  <p:childTnLst>
                                    <p:set>
                                      <p:cBhvr>
                                        <p:cTn id="114" dur="1" fill="hold">
                                          <p:stCondLst>
                                            <p:cond delay="0"/>
                                          </p:stCondLst>
                                        </p:cTn>
                                        <p:tgtEl>
                                          <p:spTgt spid="31"/>
                                        </p:tgtEl>
                                        <p:attrNameLst>
                                          <p:attrName>style.visibility</p:attrName>
                                        </p:attrNameLst>
                                      </p:cBhvr>
                                      <p:to>
                                        <p:strVal val="visible"/>
                                      </p:to>
                                    </p:set>
                                    <p:animEffect transition="in" filter="fade">
                                      <p:cBhvr>
                                        <p:cTn id="115" dur="1000"/>
                                        <p:tgtEl>
                                          <p:spTgt spid="31"/>
                                        </p:tgtEl>
                                      </p:cBhvr>
                                    </p:animEffect>
                                    <p:anim calcmode="lin" valueType="num">
                                      <p:cBhvr>
                                        <p:cTn id="116" dur="1000" fill="hold"/>
                                        <p:tgtEl>
                                          <p:spTgt spid="31"/>
                                        </p:tgtEl>
                                        <p:attrNameLst>
                                          <p:attrName>ppt_x</p:attrName>
                                        </p:attrNameLst>
                                      </p:cBhvr>
                                      <p:tavLst>
                                        <p:tav tm="0">
                                          <p:val>
                                            <p:strVal val="#ppt_x"/>
                                          </p:val>
                                        </p:tav>
                                        <p:tav tm="100000">
                                          <p:val>
                                            <p:strVal val="#ppt_x"/>
                                          </p:val>
                                        </p:tav>
                                      </p:tavLst>
                                    </p:anim>
                                    <p:anim calcmode="lin" valueType="num">
                                      <p:cBhvr>
                                        <p:cTn id="117" dur="1000" fill="hold"/>
                                        <p:tgtEl>
                                          <p:spTgt spid="31"/>
                                        </p:tgtEl>
                                        <p:attrNameLst>
                                          <p:attrName>ppt_y</p:attrName>
                                        </p:attrNameLst>
                                      </p:cBhvr>
                                      <p:tavLst>
                                        <p:tav tm="0">
                                          <p:val>
                                            <p:strVal val="#ppt_y+.1"/>
                                          </p:val>
                                        </p:tav>
                                        <p:tav tm="100000">
                                          <p:val>
                                            <p:strVal val="#ppt_y"/>
                                          </p:val>
                                        </p:tav>
                                      </p:tavLst>
                                    </p:anim>
                                  </p:childTnLst>
                                </p:cTn>
                              </p:par>
                            </p:childTnLst>
                          </p:cTn>
                        </p:par>
                        <p:par>
                          <p:cTn id="118" fill="hold">
                            <p:stCondLst>
                              <p:cond delay="19000"/>
                            </p:stCondLst>
                            <p:childTnLst>
                              <p:par>
                                <p:cTn id="119" presetID="42" presetClass="entr" presetSubtype="0" fill="hold" grpId="0" nodeType="afterEffect">
                                  <p:stCondLst>
                                    <p:cond delay="0"/>
                                  </p:stCondLst>
                                  <p:childTnLst>
                                    <p:set>
                                      <p:cBhvr>
                                        <p:cTn id="120" dur="1" fill="hold">
                                          <p:stCondLst>
                                            <p:cond delay="0"/>
                                          </p:stCondLst>
                                        </p:cTn>
                                        <p:tgtEl>
                                          <p:spTgt spid="32"/>
                                        </p:tgtEl>
                                        <p:attrNameLst>
                                          <p:attrName>style.visibility</p:attrName>
                                        </p:attrNameLst>
                                      </p:cBhvr>
                                      <p:to>
                                        <p:strVal val="visible"/>
                                      </p:to>
                                    </p:set>
                                    <p:animEffect transition="in" filter="fade">
                                      <p:cBhvr>
                                        <p:cTn id="121" dur="1000"/>
                                        <p:tgtEl>
                                          <p:spTgt spid="32"/>
                                        </p:tgtEl>
                                      </p:cBhvr>
                                    </p:animEffect>
                                    <p:anim calcmode="lin" valueType="num">
                                      <p:cBhvr>
                                        <p:cTn id="122" dur="1000" fill="hold"/>
                                        <p:tgtEl>
                                          <p:spTgt spid="32"/>
                                        </p:tgtEl>
                                        <p:attrNameLst>
                                          <p:attrName>ppt_x</p:attrName>
                                        </p:attrNameLst>
                                      </p:cBhvr>
                                      <p:tavLst>
                                        <p:tav tm="0">
                                          <p:val>
                                            <p:strVal val="#ppt_x"/>
                                          </p:val>
                                        </p:tav>
                                        <p:tav tm="100000">
                                          <p:val>
                                            <p:strVal val="#ppt_x"/>
                                          </p:val>
                                        </p:tav>
                                      </p:tavLst>
                                    </p:anim>
                                    <p:anim calcmode="lin" valueType="num">
                                      <p:cBhvr>
                                        <p:cTn id="123"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P spid="11" grpId="0" bldLvl="0" animBg="1"/>
      <p:bldP spid="12" grpId="0" bldLvl="0" animBg="1"/>
      <p:bldP spid="13" grpId="0" bldLvl="0" animBg="1"/>
      <p:bldP spid="14" grpId="0" bldLvl="0" animBg="1"/>
      <p:bldP spid="15" grpId="0" bldLvl="0" animBg="1"/>
      <p:bldP spid="17" grpId="0" bldLvl="0" animBg="1"/>
      <p:bldP spid="18" grpId="0" bldLvl="0" animBg="1"/>
      <p:bldP spid="25" grpId="0" bldLvl="0" animBg="1"/>
      <p:bldP spid="26" grpId="0" bldLvl="0" animBg="1"/>
      <p:bldP spid="27" grpId="0" bldLvl="0" animBg="1"/>
      <p:bldP spid="28" grpId="0" bldLvl="0" animBg="1"/>
      <p:bldP spid="29" grpId="0" bldLvl="0" animBg="1"/>
      <p:bldP spid="30" grpId="0" bldLvl="0" animBg="1"/>
      <p:bldP spid="31" grpId="0" bldLvl="0" animBg="1"/>
      <p:bldP spid="32" grpId="0" bldLvl="0"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PowerPoint 演示文稿5"/>
</p:tagLst>
</file>

<file path=ppt/tags/tag2.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NUMBER"/>
  <p:tag name="ID" val="553512"/>
  <p:tag name="MH_ORDER" val="1"/>
</p:tagLst>
</file>

<file path=ppt/tags/tag3.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ENTRY"/>
  <p:tag name="ID" val="553512"/>
  <p:tag name="MH_ORDER" val="1"/>
</p:tagLst>
</file>

<file path=ppt/tags/tag4.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NUMBER"/>
  <p:tag name="ID" val="553512"/>
  <p:tag name="MH_ORDER" val="2"/>
</p:tagLst>
</file>

<file path=ppt/tags/tag5.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ENTRY"/>
  <p:tag name="ID" val="553512"/>
  <p:tag name="MH_ORDER" val="2"/>
</p:tagLst>
</file>

<file path=ppt/tags/tag6.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NUMBER"/>
  <p:tag name="ID" val="553512"/>
  <p:tag name="MH_ORDER" val="3"/>
</p:tagLst>
</file>

<file path=ppt/tags/tag7.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ENTRY"/>
  <p:tag name="ID" val="553512"/>
  <p:tag name="MH_ORDER" val="3"/>
</p:tagLst>
</file>

<file path=ppt/tags/tag8.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NUMBER"/>
  <p:tag name="ID" val="553512"/>
  <p:tag name="MH_ORDER" val="4"/>
</p:tagLst>
</file>

<file path=ppt/tags/tag9.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ENTRY"/>
  <p:tag name="ID" val="553512"/>
  <p:tag name="MH_ORDER" val="4"/>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w53oiwv">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w53oiwv">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2245</Words>
  <PresentationFormat>宽屏</PresentationFormat>
  <Paragraphs>208</Paragraphs>
  <Slides>25</Slides>
  <Notes>25</Notes>
  <HiddenSlides>0</HiddenSlides>
  <MMClips>0</MMClips>
  <ScaleCrop>false</ScaleCrop>
  <HeadingPairs>
    <vt:vector size="6" baseType="variant">
      <vt:variant>
        <vt:lpstr>已用的字体</vt:lpstr>
      </vt:variant>
      <vt:variant>
        <vt:i4>3</vt:i4>
      </vt:variant>
      <vt:variant>
        <vt:lpstr>主题</vt:lpstr>
      </vt:variant>
      <vt:variant>
        <vt:i4>2</vt:i4>
      </vt:variant>
      <vt:variant>
        <vt:lpstr>幻灯片标题</vt:lpstr>
      </vt:variant>
      <vt:variant>
        <vt:i4>25</vt:i4>
      </vt:variant>
    </vt:vector>
  </HeadingPairs>
  <TitlesOfParts>
    <vt:vector size="30" baseType="lpstr">
      <vt:lpstr>等线</vt:lpstr>
      <vt:lpstr>微软雅黑</vt:lpstr>
      <vt:lpstr>Arial</vt:lpstr>
      <vt:lpstr>Office 主题</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2017-11-09T08:04:00Z</dcterms:created>
  <dcterms:modified xsi:type="dcterms:W3CDTF">2017-11-13T08:05:21Z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2052-10.1.0.6929</vt:lpwstr>
  </property>
</Properties>
</file>